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ink/ink2.xml" ContentType="application/inkml+xml"/>
  <Override PartName="/ppt/ink/ink3.xml" ContentType="application/inkml+xml"/>
  <Override PartName="/ppt/notesSlides/notesSlide6.xml" ContentType="application/vnd.openxmlformats-officedocument.presentationml.notesSlide+xml"/>
  <Override PartName="/ppt/ink/ink4.xml" ContentType="application/inkml+xml"/>
  <Override PartName="/ppt/notesSlides/notesSlide7.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notesSlides/notesSlide8.xml" ContentType="application/vnd.openxmlformats-officedocument.presentationml.notesSlide+xml"/>
  <Override PartName="/ppt/ink/ink8.xml" ContentType="application/inkml+xml"/>
  <Override PartName="/ppt/ink/ink9.xml" ContentType="application/inkml+xml"/>
  <Override PartName="/ppt/notesSlides/notesSlide9.xml" ContentType="application/vnd.openxmlformats-officedocument.presentationml.notesSlide+xml"/>
  <Override PartName="/ppt/ink/ink10.xml" ContentType="application/inkml+xml"/>
  <Override PartName="/ppt/ink/ink11.xml" ContentType="application/inkml+xml"/>
  <Override PartName="/ppt/notesSlides/notesSlide10.xml" ContentType="application/vnd.openxmlformats-officedocument.presentationml.notesSlide+xml"/>
  <Override PartName="/ppt/ink/ink12.xml" ContentType="application/inkml+xml"/>
  <Override PartName="/ppt/notesSlides/notesSlide11.xml" ContentType="application/vnd.openxmlformats-officedocument.presentationml.notesSlide+xml"/>
  <Override PartName="/ppt/ink/ink13.xml" ContentType="application/inkml+xml"/>
  <Override PartName="/ppt/notesSlides/notesSlide12.xml" ContentType="application/vnd.openxmlformats-officedocument.presentationml.notesSlide+xml"/>
  <Override PartName="/ppt/ink/ink14.xml" ContentType="application/inkml+xml"/>
  <Override PartName="/ppt/ink/ink15.xml" ContentType="application/inkml+xml"/>
  <Override PartName="/ppt/notesSlides/notesSlide13.xml" ContentType="application/vnd.openxmlformats-officedocument.presentationml.notesSlide+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4" r:id="rId2"/>
  </p:sldMasterIdLst>
  <p:notesMasterIdLst>
    <p:notesMasterId r:id="rId40"/>
  </p:notesMasterIdLst>
  <p:sldIdLst>
    <p:sldId id="546" r:id="rId3"/>
    <p:sldId id="627" r:id="rId4"/>
    <p:sldId id="555" r:id="rId5"/>
    <p:sldId id="556" r:id="rId6"/>
    <p:sldId id="640" r:id="rId7"/>
    <p:sldId id="650" r:id="rId8"/>
    <p:sldId id="658" r:id="rId9"/>
    <p:sldId id="659" r:id="rId10"/>
    <p:sldId id="660" r:id="rId11"/>
    <p:sldId id="661" r:id="rId12"/>
    <p:sldId id="662" r:id="rId13"/>
    <p:sldId id="652" r:id="rId14"/>
    <p:sldId id="653" r:id="rId15"/>
    <p:sldId id="654" r:id="rId16"/>
    <p:sldId id="664" r:id="rId17"/>
    <p:sldId id="655" r:id="rId18"/>
    <p:sldId id="656" r:id="rId19"/>
    <p:sldId id="651" r:id="rId20"/>
    <p:sldId id="629" r:id="rId21"/>
    <p:sldId id="663" r:id="rId22"/>
    <p:sldId id="639" r:id="rId23"/>
    <p:sldId id="657" r:id="rId24"/>
    <p:sldId id="631" r:id="rId25"/>
    <p:sldId id="632" r:id="rId26"/>
    <p:sldId id="633" r:id="rId27"/>
    <p:sldId id="634" r:id="rId28"/>
    <p:sldId id="635" r:id="rId29"/>
    <p:sldId id="636" r:id="rId30"/>
    <p:sldId id="637" r:id="rId31"/>
    <p:sldId id="597" r:id="rId32"/>
    <p:sldId id="665" r:id="rId33"/>
    <p:sldId id="666" r:id="rId34"/>
    <p:sldId id="601" r:id="rId35"/>
    <p:sldId id="602" r:id="rId36"/>
    <p:sldId id="603" r:id="rId37"/>
    <p:sldId id="604" r:id="rId38"/>
    <p:sldId id="327" r:id="rId39"/>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35" autoAdjust="0"/>
    <p:restoredTop sz="91099" autoAdjust="0"/>
  </p:normalViewPr>
  <p:slideViewPr>
    <p:cSldViewPr>
      <p:cViewPr varScale="1">
        <p:scale>
          <a:sx n="62" d="100"/>
          <a:sy n="62" d="100"/>
        </p:scale>
        <p:origin x="648" y="1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fentzis Georgios" userId="0fad1e94-8729-4dd9-a94a-3efaf92f008a" providerId="ADAL" clId="{F60238C8-F0ED-4F5D-8079-EFF9012F5E09}"/>
    <pc:docChg chg="custSel modSld">
      <pc:chgData name="Kafentzis Georgios" userId="0fad1e94-8729-4dd9-a94a-3efaf92f008a" providerId="ADAL" clId="{F60238C8-F0ED-4F5D-8079-EFF9012F5E09}" dt="2023-12-03T19:43:21.643" v="13" actId="478"/>
      <pc:docMkLst>
        <pc:docMk/>
      </pc:docMkLst>
      <pc:sldChg chg="delSp mod">
        <pc:chgData name="Kafentzis Georgios" userId="0fad1e94-8729-4dd9-a94a-3efaf92f008a" providerId="ADAL" clId="{F60238C8-F0ED-4F5D-8079-EFF9012F5E09}" dt="2023-12-03T19:42:47.892" v="8" actId="478"/>
        <pc:sldMkLst>
          <pc:docMk/>
          <pc:sldMk cId="2446786302" sldId="602"/>
        </pc:sldMkLst>
        <pc:inkChg chg="del">
          <ac:chgData name="Kafentzis Georgios" userId="0fad1e94-8729-4dd9-a94a-3efaf92f008a" providerId="ADAL" clId="{F60238C8-F0ED-4F5D-8079-EFF9012F5E09}" dt="2023-12-03T19:42:47.892" v="8" actId="478"/>
          <ac:inkMkLst>
            <pc:docMk/>
            <pc:sldMk cId="2446786302" sldId="602"/>
            <ac:inkMk id="5" creationId="{00000000-0000-0000-0000-000000000000}"/>
          </ac:inkMkLst>
        </pc:inkChg>
      </pc:sldChg>
      <pc:sldChg chg="delSp mod">
        <pc:chgData name="Kafentzis Georgios" userId="0fad1e94-8729-4dd9-a94a-3efaf92f008a" providerId="ADAL" clId="{F60238C8-F0ED-4F5D-8079-EFF9012F5E09}" dt="2023-12-03T19:42:56.357" v="10" actId="478"/>
        <pc:sldMkLst>
          <pc:docMk/>
          <pc:sldMk cId="3516347401" sldId="603"/>
        </pc:sldMkLst>
        <pc:inkChg chg="del">
          <ac:chgData name="Kafentzis Georgios" userId="0fad1e94-8729-4dd9-a94a-3efaf92f008a" providerId="ADAL" clId="{F60238C8-F0ED-4F5D-8079-EFF9012F5E09}" dt="2023-12-03T19:42:53.949" v="9" actId="478"/>
          <ac:inkMkLst>
            <pc:docMk/>
            <pc:sldMk cId="3516347401" sldId="603"/>
            <ac:inkMk id="5" creationId="{00000000-0000-0000-0000-000000000000}"/>
          </ac:inkMkLst>
        </pc:inkChg>
        <pc:inkChg chg="del">
          <ac:chgData name="Kafentzis Georgios" userId="0fad1e94-8729-4dd9-a94a-3efaf92f008a" providerId="ADAL" clId="{F60238C8-F0ED-4F5D-8079-EFF9012F5E09}" dt="2023-12-03T19:42:56.357" v="10" actId="478"/>
          <ac:inkMkLst>
            <pc:docMk/>
            <pc:sldMk cId="3516347401" sldId="603"/>
            <ac:inkMk id="6" creationId="{00000000-0000-0000-0000-000000000000}"/>
          </ac:inkMkLst>
        </pc:inkChg>
      </pc:sldChg>
      <pc:sldChg chg="delSp mod">
        <pc:chgData name="Kafentzis Georgios" userId="0fad1e94-8729-4dd9-a94a-3efaf92f008a" providerId="ADAL" clId="{F60238C8-F0ED-4F5D-8079-EFF9012F5E09}" dt="2023-12-03T19:43:02.565" v="11" actId="478"/>
        <pc:sldMkLst>
          <pc:docMk/>
          <pc:sldMk cId="2239845357" sldId="604"/>
        </pc:sldMkLst>
        <pc:inkChg chg="del">
          <ac:chgData name="Kafentzis Georgios" userId="0fad1e94-8729-4dd9-a94a-3efaf92f008a" providerId="ADAL" clId="{F60238C8-F0ED-4F5D-8079-EFF9012F5E09}" dt="2023-12-03T19:43:02.565" v="11" actId="478"/>
          <ac:inkMkLst>
            <pc:docMk/>
            <pc:sldMk cId="2239845357" sldId="604"/>
            <ac:inkMk id="5" creationId="{00000000-0000-0000-0000-000000000000}"/>
          </ac:inkMkLst>
        </pc:inkChg>
      </pc:sldChg>
      <pc:sldChg chg="delSp mod">
        <pc:chgData name="Kafentzis Georgios" userId="0fad1e94-8729-4dd9-a94a-3efaf92f008a" providerId="ADAL" clId="{F60238C8-F0ED-4F5D-8079-EFF9012F5E09}" dt="2023-12-03T19:35:12.249" v="6" actId="478"/>
        <pc:sldMkLst>
          <pc:docMk/>
          <pc:sldMk cId="3041954355" sldId="629"/>
        </pc:sldMkLst>
        <pc:inkChg chg="del">
          <ac:chgData name="Kafentzis Georgios" userId="0fad1e94-8729-4dd9-a94a-3efaf92f008a" providerId="ADAL" clId="{F60238C8-F0ED-4F5D-8079-EFF9012F5E09}" dt="2023-12-03T19:35:12.249" v="6" actId="478"/>
          <ac:inkMkLst>
            <pc:docMk/>
            <pc:sldMk cId="3041954355" sldId="629"/>
            <ac:inkMk id="4" creationId="{00000000-0000-0000-0000-000000000000}"/>
          </ac:inkMkLst>
        </pc:inkChg>
      </pc:sldChg>
      <pc:sldChg chg="delSp modSp mod">
        <pc:chgData name="Kafentzis Georgios" userId="0fad1e94-8729-4dd9-a94a-3efaf92f008a" providerId="ADAL" clId="{F60238C8-F0ED-4F5D-8079-EFF9012F5E09}" dt="2023-12-03T19:43:21.643" v="13" actId="478"/>
        <pc:sldMkLst>
          <pc:docMk/>
          <pc:sldMk cId="2122757264" sldId="636"/>
        </pc:sldMkLst>
        <pc:inkChg chg="del mod">
          <ac:chgData name="Kafentzis Georgios" userId="0fad1e94-8729-4dd9-a94a-3efaf92f008a" providerId="ADAL" clId="{F60238C8-F0ED-4F5D-8079-EFF9012F5E09}" dt="2023-12-03T19:43:21.643" v="13" actId="478"/>
          <ac:inkMkLst>
            <pc:docMk/>
            <pc:sldMk cId="2122757264" sldId="636"/>
            <ac:inkMk id="6" creationId="{00000000-0000-0000-0000-000000000000}"/>
          </ac:inkMkLst>
        </pc:inkChg>
      </pc:sldChg>
      <pc:sldChg chg="delSp mod delAnim">
        <pc:chgData name="Kafentzis Georgios" userId="0fad1e94-8729-4dd9-a94a-3efaf92f008a" providerId="ADAL" clId="{F60238C8-F0ED-4F5D-8079-EFF9012F5E09}" dt="2023-12-03T19:34:51.968" v="5" actId="478"/>
        <pc:sldMkLst>
          <pc:docMk/>
          <pc:sldMk cId="410174713" sldId="651"/>
        </pc:sldMkLst>
        <pc:inkChg chg="del">
          <ac:chgData name="Kafentzis Georgios" userId="0fad1e94-8729-4dd9-a94a-3efaf92f008a" providerId="ADAL" clId="{F60238C8-F0ED-4F5D-8079-EFF9012F5E09}" dt="2023-12-03T19:34:49.035" v="2" actId="478"/>
          <ac:inkMkLst>
            <pc:docMk/>
            <pc:sldMk cId="410174713" sldId="651"/>
            <ac:inkMk id="4" creationId="{00000000-0000-0000-0000-000000000000}"/>
          </ac:inkMkLst>
        </pc:inkChg>
        <pc:inkChg chg="del">
          <ac:chgData name="Kafentzis Georgios" userId="0fad1e94-8729-4dd9-a94a-3efaf92f008a" providerId="ADAL" clId="{F60238C8-F0ED-4F5D-8079-EFF9012F5E09}" dt="2023-12-03T19:34:50.454" v="3" actId="478"/>
          <ac:inkMkLst>
            <pc:docMk/>
            <pc:sldMk cId="410174713" sldId="651"/>
            <ac:inkMk id="6" creationId="{00000000-0000-0000-0000-000000000000}"/>
          </ac:inkMkLst>
        </pc:inkChg>
        <pc:inkChg chg="del">
          <ac:chgData name="Kafentzis Georgios" userId="0fad1e94-8729-4dd9-a94a-3efaf92f008a" providerId="ADAL" clId="{F60238C8-F0ED-4F5D-8079-EFF9012F5E09}" dt="2023-12-03T19:34:51.229" v="4" actId="478"/>
          <ac:inkMkLst>
            <pc:docMk/>
            <pc:sldMk cId="410174713" sldId="651"/>
            <ac:inkMk id="7" creationId="{00000000-0000-0000-0000-000000000000}"/>
          </ac:inkMkLst>
        </pc:inkChg>
        <pc:inkChg chg="del">
          <ac:chgData name="Kafentzis Georgios" userId="0fad1e94-8729-4dd9-a94a-3efaf92f008a" providerId="ADAL" clId="{F60238C8-F0ED-4F5D-8079-EFF9012F5E09}" dt="2023-12-03T19:34:51.968" v="5" actId="478"/>
          <ac:inkMkLst>
            <pc:docMk/>
            <pc:sldMk cId="410174713" sldId="651"/>
            <ac:inkMk id="9" creationId="{00000000-0000-0000-0000-000000000000}"/>
          </ac:inkMkLst>
        </pc:inkChg>
      </pc:sldChg>
      <pc:sldChg chg="delSp mod delAnim">
        <pc:chgData name="Kafentzis Georgios" userId="0fad1e94-8729-4dd9-a94a-3efaf92f008a" providerId="ADAL" clId="{F60238C8-F0ED-4F5D-8079-EFF9012F5E09}" dt="2023-12-03T19:31:11.853" v="0" actId="478"/>
        <pc:sldMkLst>
          <pc:docMk/>
          <pc:sldMk cId="3361633275" sldId="653"/>
        </pc:sldMkLst>
        <pc:inkChg chg="del">
          <ac:chgData name="Kafentzis Georgios" userId="0fad1e94-8729-4dd9-a94a-3efaf92f008a" providerId="ADAL" clId="{F60238C8-F0ED-4F5D-8079-EFF9012F5E09}" dt="2023-12-03T19:31:11.853" v="0" actId="478"/>
          <ac:inkMkLst>
            <pc:docMk/>
            <pc:sldMk cId="3361633275" sldId="653"/>
            <ac:inkMk id="6" creationId="{00000000-0000-0000-0000-000000000000}"/>
          </ac:inkMkLst>
        </pc:inkChg>
      </pc:sldChg>
      <pc:sldChg chg="delSp mod delAnim">
        <pc:chgData name="Kafentzis Georgios" userId="0fad1e94-8729-4dd9-a94a-3efaf92f008a" providerId="ADAL" clId="{F60238C8-F0ED-4F5D-8079-EFF9012F5E09}" dt="2023-12-03T19:31:15.143" v="1" actId="478"/>
        <pc:sldMkLst>
          <pc:docMk/>
          <pc:sldMk cId="4239052426" sldId="654"/>
        </pc:sldMkLst>
        <pc:inkChg chg="del">
          <ac:chgData name="Kafentzis Georgios" userId="0fad1e94-8729-4dd9-a94a-3efaf92f008a" providerId="ADAL" clId="{F60238C8-F0ED-4F5D-8079-EFF9012F5E09}" dt="2023-12-03T19:31:15.143" v="1" actId="478"/>
          <ac:inkMkLst>
            <pc:docMk/>
            <pc:sldMk cId="4239052426" sldId="654"/>
            <ac:inkMk id="6" creationId="{00000000-0000-0000-0000-000000000000}"/>
          </ac:inkMkLst>
        </pc:inkChg>
      </pc:sldChg>
      <pc:sldChg chg="delSp mod">
        <pc:chgData name="Kafentzis Georgios" userId="0fad1e94-8729-4dd9-a94a-3efaf92f008a" providerId="ADAL" clId="{F60238C8-F0ED-4F5D-8079-EFF9012F5E09}" dt="2023-12-03T19:35:15.664" v="7" actId="478"/>
        <pc:sldMkLst>
          <pc:docMk/>
          <pc:sldMk cId="283611377" sldId="663"/>
        </pc:sldMkLst>
        <pc:inkChg chg="del">
          <ac:chgData name="Kafentzis Georgios" userId="0fad1e94-8729-4dd9-a94a-3efaf92f008a" providerId="ADAL" clId="{F60238C8-F0ED-4F5D-8079-EFF9012F5E09}" dt="2023-12-03T19:35:15.664" v="7" actId="478"/>
          <ac:inkMkLst>
            <pc:docMk/>
            <pc:sldMk cId="283611377" sldId="663"/>
            <ac:inkMk id="4" creationId="{00000000-0000-0000-0000-000000000000}"/>
          </ac:inkMkLst>
        </pc:inkChg>
      </pc:sldChg>
    </pc:docChg>
  </pc:docChgLst>
</pc:chgInfo>
</file>

<file path=ppt/ink/ink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12-04T23:21:32.068"/>
    </inkml:context>
    <inkml:brush xml:id="br0">
      <inkml:brushProperty name="width" value="0.05292" units="cm"/>
      <inkml:brushProperty name="height" value="0.05292" units="cm"/>
      <inkml:brushProperty name="color" value="#FF0000"/>
    </inkml:brush>
  </inkml:definitions>
  <inkml:trace contextRef="#ctx0" brushRef="#br0">17440 13943 710 0,'17'3'403'0,"11"1"-169"0,4-2-114 16,34 4 51-16,11-2-8 16,20 2-38-16,9 0-15 15,11 0-29-15,3-3-14 16,-1 4-46-16,-8-1-46 0,-18 2-179 15</inkml:trace>
  <inkml:trace contextRef="#ctx0" brushRef="#br0" timeOffset="1">18841 13818 754 0,'8'13'398'0,"7"5"-194"15,-3 1-114-15,10 12 38 16,4 4-18-16,1 4-17 15,3 1-18-15,0-2-25 16,-1-3-18-16,-6-8-96 16,-1-2-91-16</inkml:trace>
  <inkml:trace contextRef="#ctx0" brushRef="#br0" timeOffset="2">19183 13824 759 0,'-7'0'404'15,"-6"7"-214"-15,1 4-112 16,-11 11 54-16,-7 5-22 0,-11 10-39 16,-3 3-14-16,-6 7-10 15,-1 2 1-15,5-5-17 16,1-5-31-16,10-11-175 15</inkml:trace>
  <inkml:trace contextRef="#ctx0" brushRef="#br0" timeOffset="3">19493 13988 568 0,'8'3'331'0,"7"-3"-133"15,2 1-93-15,23 2 64 16,9-3-16-16,20 3-20 16,15 1-7-16,23-1-21 15,6 2-11-15,5 0-25 16,2 0-12-16,-10 1-20 0,-10 0-8 16,-17-4-25-16,-15 0-29 15,-26-3-149-15</inkml:trace>
  <inkml:trace contextRef="#ctx0" brushRef="#br0" timeOffset="4">20588 13847 579 0,'3'5'358'0,"5"0"-151"15,2 4-109-15,7 3 85 0,8 3-56 16,7 3-31-16,5-1-4 16,3 1-19-16,0 0-9 15,-4-5-16-15,-5-1-11 16,-9-3-15-16,-6-1-2 15,-10-1 4-15,-9 1 3 16,-12 0 2-16,-5 1 0 16,-6 4-2-16,-4 0 1 0,2 2-2 15,2-2 4-15,7-1-97 16</inkml:trace>
  <inkml:trace contextRef="#ctx0" brushRef="#br0" timeOffset="5">17514 13811 612 0,'-7'6'361'16,"-1"0"-170"-16,-7 3-112 16,-8 6 50-16,-10 2-42 0,-2 3-14 15,-7 2-20-15,-3 1-4 16,1-1-1-16,0-1 3 16,10-5 3-16,3-4 3 15,13-2 5-15,10-3 4 16,13-4-3-16,10 0 1 15,14 0-5-15,8 3-3 16,3 4-12-16,4 3-2 16,-4 2-5-16,-3 2-3 0,-8 5-14 15,-6 0-48-15</inkml:trace>
  <inkml:trace contextRef="#ctx0" brushRef="#br0" timeOffset="6">1458 8983 1041 0,'-5'2'396'0,"4"7"-283"16,17-1-21-16,30 1-23 15,16-1-2-15,21-6-11 16,14-5 0-16,12-4-24 16,-7-5-4-16,-6-4-10 15,-18 3 1-15,-24-4-19 16,-6 3-52-16,-21 5-256 16</inkml:trace>
  <inkml:trace contextRef="#ctx0" brushRef="#br0" timeOffset="7">1877 8985 977 0,'0'7'412'15,"5"8"-211"-15,4 8-54 16,-2 4-23-16,8 11-22 15,-2 12-38-15,-3 4-14 16,2 13-21-16,-9-9-8 16,-1-6-9-16,3-2-2 15,-2-16-89-15,4 0-115 16</inkml:trace>
  <inkml:trace contextRef="#ctx0" brushRef="#br0" timeOffset="8">2224 9228 721 0,'0'2'416'0,"-1"6"7"16,0 9-226-16,2 17-100 15,0 8-5-15,0 16-40 16,1 2-13-16,-4 4-5 0,1 4-17 16,1-2-7-16,0-4 0 15,6-5 7-15,0-5-45 16,3-14-146-16,0-8-134 16</inkml:trace>
  <inkml:trace contextRef="#ctx0" brushRef="#br0" timeOffset="9">2217 9553 1089 0,'5'-5'427'0,"10"-1"-300"16,3-1-69-16,7 7-50 15,3-2-8-15,7 1-156 16</inkml:trace>
  <inkml:trace contextRef="#ctx0" brushRef="#br0" timeOffset="10">2504 9380 944 0,'5'0'397'0,"3"2"-208"15,0 7-64-15,-1 9-46 16,-5 5-5-16,-2 2-22 16,-1-2-9-16,-2-2-13 15,2-3-6-15,1-7-7 0,4-6 3 16,3-10 1-16,1-14 0 16,7-5-4-16,-8-6-7 15,7 1-1-15,1 8 3 16,-1 11-3-16,2 4 0 15,0 13-5-15,-3 4-4 16,-4 9 2-16,0 5 2 0,-3 0-65 16,1 4-137-16</inkml:trace>
  <inkml:trace contextRef="#ctx0" brushRef="#br0" timeOffset="11">2836 9290 1240 0,'3'-6'525'0,"-1"-4"-302"16,3 6-81-16,0 12-91 15,0 10-19-15,2 17-16 16,-2 10-2-16,-2 12-1 15,2 2-3-15,-2 5-2 0,2-2-2 16,0 1-1-16,0 0 0 16,1-5 0-16,0-3 0 15,-3-15-61-15,5-6-75 16,1-16-338-16</inkml:trace>
  <inkml:trace contextRef="#ctx0" brushRef="#br0" timeOffset="12">2902 9508 1048 0,'7'-4'491'16,"3"-4"-182"-16,11 4-225 15,5 4-37-15,5-3-41 16,2 2 2-16,2-2-168 15</inkml:trace>
  <inkml:trace contextRef="#ctx0" brushRef="#br0" timeOffset="13">3459 9412 723 0,'-6'9'384'0,"-2"12"-90"0,-6 3-74 15,-9-2-92-15,2-1-40 16,-9-7-42-16,-6-6-18 16,10-8-40-16,1-9-15 15,5-6-22-15,9-10 4 16,-2-5 23-16,5-1 7 16,11-1 17-16,8 7 13 15,4 7 23-15,4 4 13 0,7 14 7 16,-1 7-6-1,6 13-3-15,-1 10-3 0,-3 2-3 16,-2 4-3-16,-6 1-10 16,0-8-8-16,-2 2-22 15,0-6-71-15</inkml:trace>
  <inkml:trace contextRef="#ctx0" brushRef="#br0" timeOffset="14">3570 9337 826 0,'8'-6'436'15,"6"-2"-70"-15,10 1-243 16,7 4-36-16,3 2-46 0,-1 1-16 15,-2 0-12-15,-2-1 0 16,-3-1-131-16,-2-2-198 16</inkml:trace>
  <inkml:trace contextRef="#ctx0" brushRef="#br0" timeOffset="15">3754 9311 706 0,'-1'12'383'0,"0"15"-73"15,1 4-79-15,0 1-99 16,2-1-36-16,6-8-55 16,4-1-16-16,6-7-71 15,5-3-134-15</inkml:trace>
  <inkml:trace contextRef="#ctx0" brushRef="#br0" timeOffset="16">4111 9351 1047 0,'-13'-9'517'16,"-8"-3"-210"-16,1 4-165 16,2 1-53-16,3 7-78 0,1 6-7 15,2 12-24-15,2 3-7 16,9 11 0-16,-1 0 3 15,10-6 6-15,8 1 4 16,5-11 6-16,5-2 5 16,5-10 7-16,2-4 5 15,-3-9 32-15,-4-6 17 16,-13-8 25-16,-8-5 3 16,-11-2-26-16,-7-1-39 0,-10 6-348 15</inkml:trace>
  <inkml:trace contextRef="#ctx0" brushRef="#br0" timeOffset="17">4369 9350 904 0,'4'4'366'16,"5"11"-217"-16,2 5-43 16,-3 8-20-16,-2 2-2 15,-5-3-21-15,-1 2-8 16,0-9-13-16,-1-5-3 0,-1-16 8 16,1-9-3-16,-2-13-6 15,-1-7-12-15,6-7-21 16,2 0-5-16,11 3-8 15,2 3 0-15,8 9 7 16,-3 1 0-16,2 14 1 16,-1 8-3-16,-2 13-2 15,2 8 1-15,-11 8 5 16,-4 4 5-16,-5 1 1 16,-3 1 0-16,2-4-18 15,3-2-70-15</inkml:trace>
  <inkml:trace contextRef="#ctx0" brushRef="#br0" timeOffset="18">4884 9405 923 0,'-10'-11'461'0,"-11"-7"-153"15,-3 1-129-15,-2 0-34 16,0 6-56-16,1 6-26 16,7 7-36-16,1 9-13 15,5 11-13-15,6 5 0 16,8 3-2-16,-1 3 0 16,17-7-1-16,6-3-1 0,10-8-12 15,7-5-55 1,-6-8-359-16</inkml:trace>
  <inkml:trace contextRef="#ctx0" brushRef="#br0" timeOffset="19">5031 9316 1540 0,'0'0'609'0,"0"7"-423"15,0 6-81-15,0 12-81 16,4 9-12-16,-4-1-5 15,5-2-1-15,-2-3-15 16,4-4-80-16</inkml:trace>
  <inkml:trace contextRef="#ctx0" brushRef="#br0" timeOffset="20">5443 9448 669 0,'-2'-8'417'0,"-2"-12"-1"15,1-1-146-15,0-2-100 16,-2 0-31-16,-7 4-46 16,1 4-17-16,-11 9-32 15,0 5-17-15,-2 11-23 16,-1 7-10-16,7 10-12 15,4 4 1-15,11 2 4 16,5 0 3-16,14-4 8 16,4-6 0-16,7-7 2 15,1-5 0-15,0-10 5 16,-1-3 4-16,-7-7 4 16,0-7 2-16,-10-5 2 15,-4 3-2-15,0 1-1 16,-5 6-4-16,1 10-14 15,-2 3-8-15,-2 11-9 16,-4-1 0-16,5 5 9 16,4-2 3-16,10-3 6 15,5 2 1-15,5-8 3 0,0-5 3 16,-1-2 26-16,3-7 3 16,-6-4 5-16,2 1 0 15,-4-9-31-15,-4 4-44 16,-4-7-230-16</inkml:trace>
  <inkml:trace contextRef="#ctx0" brushRef="#br0" timeOffset="21">5630 9208 896 0,'-3'-7'532'0,"-2"-10"-72"16,0 3-128-16,2 7-172 16,1 2-83-16,4 8-74 15,3 5-64-15</inkml:trace>
  <inkml:trace contextRef="#ctx0" brushRef="#br0" timeOffset="22">5820 9275 971 0,'2'-2'479'0,"8"-1"-180"0,-2 8-73 16,-4 19-113-16,3 13-26 16,-1 22-29-16,2 6-10 15,0 6-25-15,-3-3-4 16,-3-1-7-16,-1-3-1 16,-3-3-3-16,2-3 1 15,0-13-2-15,6-7 18 16,2-15-165-16,2-10-168 15</inkml:trace>
  <inkml:trace contextRef="#ctx0" brushRef="#br0" timeOffset="23">5957 9640 1410 0,'-1'-4'602'0,"1"-6"-359"16,5 0-105-16,11 5-112 15,9 3-26-15,12 0-6 16,6 3-24-16,2-1-180 16</inkml:trace>
  <inkml:trace contextRef="#ctx0" brushRef="#br0" timeOffset="24">6453 9306 1101 0,'-16'-4'491'0,"-13"-1"-208"16,0 7-188-16,6 5-50 15,5 6-38-15,5 2-11 16,12 7-14-16,4 2 0 16,11-1 10-16,0-1 6 15,9-5 4-15,0-4 3 16,-3-6 3-16,-3-7 3 15,-7-7 4-15,-2 2-1 0,-9-3-6 16,-5 3-5-16,-10 3-8 16,-7 3 6-16,0 11 18 15,1-1 5-15,6 5 4 16,9 3-10-16,8-3-14 16,9-1-4-16,10 2 0 15,2-7 0-15,13-4-102 16,4 3-231-16</inkml:trace>
  <inkml:trace contextRef="#ctx0" brushRef="#br0" timeOffset="25">6984 9308 853 0,'5'-3'453'0,"3"-4"-58"15,16 2-263-15,7 2-31 0,12 1-31 16,3 0-18-16,4 2-22 15,1 0-7-15,-5 4-9 16,-6-2-2-16,-10 0-112 16,-8 1-100-16</inkml:trace>
  <inkml:trace contextRef="#ctx0" brushRef="#br0" timeOffset="26">7288 9304 697 0,'-7'5'397'0,"-3"14"-78"15,-2 0-83-15,8 13-131 16,5 4-35-16,5 3-40 16,6-3-11-16,2-4-1 15,-3-5-9-15,3-8-242 16</inkml:trace>
  <inkml:trace contextRef="#ctx0" brushRef="#br0" timeOffset="27">7486 9422 1193 0,'2'10'508'0,"2"7"-290"0,-1 4-36 15,-3 2-66-15,0-3-30 16,-2-2-34-16,-2-4-21 16,7-9-22-16,0-3-5 15,10-7-21-15,1-7-12 16,5-7-6-16,5-2 3 0,3-3 11 15,4 4 7-15,3 6 3 16,-2 6 0-16,-5 12 5 16,-7 8 8-16,-8 12 18 15,-8 3 5-15,-4 8 2 16,-1-3-5-16,-1-4-52 16</inkml:trace>
  <inkml:trace contextRef="#ctx0" brushRef="#br0" timeOffset="28">8377 9464 593 0,'2'6'266'0,"3"5"-89"16,4 1-57-16,13 2 12 15,5-3-11-15,13-2-28 16,1-2-14-16,-2-15-20 16,-5-7-8-16,-6-6-6 15,-5-4 0-15,-15-4-5 16,-9-1-3-16,-22-3-13 15,-8 2-10-15,-11 13-16 16,-2 10-6-16,5 21-5 16,3 10-4-16,12 21-6 15,8 4-2-15,14 12-3 16,2 1 7-16,10-5 15 0,3 2 6 16,-1-7 10-16,8-4 4 15,-4-11 5-15,3-7 8 16,-1-17-119-16</inkml:trace>
  <inkml:trace contextRef="#ctx0" brushRef="#br0" timeOffset="29">8997 9380 819 0,'0'3'409'0,"-5"8"-105"15,-4 7-76-15,-6 5-75 16,-3 4-28-16,-7 0-52 16,3-3-18-16,-2-5-15 15,2-8-1-15,6-11-8 16,-6-5-3-16,11-10-14 16,0-4-12-16,11 2-20 15,5 0-6-15,6 2-4 16,4 4-2-16,1 3-1 15,5 8 1-15,-1 13 7 16,6 10 8-16,-2 7 11 16,-3-1 4-16,1 4 8 15,-7-9 2-15,-3 1-181 0</inkml:trace>
  <inkml:trace contextRef="#ctx0" brushRef="#br0" timeOffset="30">8937 9213 1317 0,'-2'-8'557'0,"-4"-12"-303"15,3 13-174-15,3 4-61 0,1 4-87 16,7 6-128-16</inkml:trace>
  <inkml:trace contextRef="#ctx0" brushRef="#br0" timeOffset="31">9237 9049 1053 0,'-3'0'518'16,"-4"6"-92"-16,3 13-354 16,4 8-39-16,6 22-18 15,0 8-2-15,4 22-5 16,-2 8 0-16,-5-3 0 15,0 0-24-15,2-22-54 16,-1-9-50-16,-1-13-144 0,-2-12-62 16</inkml:trace>
  <inkml:trace contextRef="#ctx0" brushRef="#br0" timeOffset="32">9246 9135 810 0,'3'-12'352'16,"6"-11"-158"-16,1 0-52 0,8 3-21 16,1 1-15-16,5 6-43 15,2 6-19-15,-7 4-40 16,6 10-7-16,-9 9-6 16,-5 2 4-16,-9 7 9 15,-11-2 2-15,-3 1 1 16,-3 2 0-16,10-4-4 15,0-3-1-15,8-5-3 16,5-4-1-16,4-1-2 16,9 0-1-16,0 2 2 15,-1 2 0-15,-12 3 3 16,-7-1 2-16,-14 2 3 16,-7 4-1-16,-6 2 1 15,-2 5-1-15,4-5-19 16,4-2-61-16</inkml:trace>
  <inkml:trace contextRef="#ctx0" brushRef="#br0" timeOffset="33">9780 9449 710 0,'-6'-13'409'0,"-7"-13"-86"0,-12-2-99 16,0 4-52-16,-7 7-77 15,-1 6-36-15,10 15-45 16,1 7-15-16,9 11-16 16,3 8-3-16,10 5 3 15,11-1 6-15,15-5 9 16,4-5 3-16,9-10 8 15,-1-7 4-15,-5-10 9 16,-6-9 4-16,-9-6 10 16,-6-8 3-16,-8-6 11 15,-6-7 18-15,-13-14 18 16,-6-3 3-16,-5 0-17 16,3 2-24-16,12 8-40 15,6 9-16-15,12 10-21 16,9 4 8-16,10 13-100 15,1 4-58-15,7 12-383 0</inkml:trace>
  <inkml:trace contextRef="#ctx0" brushRef="#br0" timeOffset="34">10044 9354 794 0,'-4'-4'434'0,"-7"-5"-85"15,-6-1-92-15,-3 7-121 16,1 4-53-16,1 13-77 16,1 5-15-16,7 11-10 15,3 4-2-15,10 0 9 16,9-1 5-16,13-7 5 15,6-3 5-15,8-10 8 16,3-6 17-16,-3-8 37 16,-4-6 18-16,-13-10 35 15,-7-1-4-15,-18-8-26 16,-6-4-17-16,-12-4-40 16,-5-4-55-16,0 5 110 15</inkml:trace>
  <inkml:trace contextRef="#ctx0" brushRef="#br0" timeOffset="35">10950 9362 869 0,'-18'-2'424'0,"-10"1"-149"0,-3 7-155 16,3 4-46-16,10 15-63 15,2 5-19-15,11 9-10 16,5 2 1-16,14-8 11 16,10-5 2-16,13-13 4 15,6-7 0-15,-5-7 6 16,-4-3 5-16,-13-6 15 16,-9-2 6-16,-16 2 20 15,-14 2 0-15,-19 6-9 16,-7 0-7-16,3 1-26 15,1 0 13-15,22 3-160 16,12 0-204-16</inkml:trace>
  <inkml:trace contextRef="#ctx0" brushRef="#br0" timeOffset="36">11304 9395 911 0,'-14'-12'421'15,"-9"-12"-183"-15,-2 7-73 16,8 7-107-16,3 4-24 0,6 10-43 16,4 7-13-16,8 8-3 15,3 5 4-15,8 2 14 16,4 0 5-16,3-6 5 15,6-1 3-15,-10-8 4 16,-2-4 1-16,-8-2 5 16,-8-2 0-16,-4-2 0 15,-9 1 0-15,-9-5-4 16,-2-2-2-16,-5 1-6 16,-1 0-4-16,6 8-13 15,3 5-4-15,14 7 2 16,5 1 10-16,11-2 17 15,5 1 13-15,13-2 9 16,4 0 0-16,0-2-4 16,5-3-5-16,-2-6 2 15,4-2 13-15</inkml:trace>
  <inkml:trace contextRef="#ctx0" brushRef="#br0" timeOffset="37">12188 9341 723 0,'-3'-11'360'0,"-12"-10"-109"16,-7 3-31-16,-12 6-81 16,-7 6-36-16,2 16-69 15,1 9-28-15,10 18-23 16,8 7-3-16,10 6 1 15,10-4 5-15,12-6 8 16,6-5 2-16,12-11 4 16,3-6 1-16,9-11 5 15,-3-1 3-15,-8-12 4 16,1 1 1-16,-14-9 4 16,-3-2-10-16,-5-3-5 15,-10-3-3-15,-3 6-13 16,-7 5 0-16,-5 12-1 15,1 7 1-15,-5 15-1 16,7 5 6-16,1 12 0 0,2 6-1 16,4 8 5-16,4 3 3 15,2-4 6-15,5-4 4 16,6-9-15-16,-1-10-52 16,2-17-291-16</inkml:trace>
  <inkml:trace contextRef="#ctx0" brushRef="#br0" timeOffset="38">12434 9500 550 0,'-5'-12'321'0,"-6"-9"-28"16,-1 4-94-16,-1 3-97 15,-4 10-24-15,1 4-44 16,0 4-16-16,0 11-17 16,3 4-3-16,5 6-6 15,6 2 0-15,10-1 4 16,5-4 4-16,12-5 17 16,6-4 6-16,-1-8 9 15,2-5 4-15,-7-6 4 16,-7-6 5-16,-9 0 5 15,-9-3-3-15,-12-7-14 0,-8 1-6 16,-4 1-98-16,3 3-134 16</inkml:trace>
  <inkml:trace contextRef="#ctx0" brushRef="#br0" timeOffset="39">12637 9581 428 0,'8'5'292'15,"4"2"-15"-15,5 1-98 16,2 0-43-16,-2-8-35 16,3 0-2-16,1-7-32 15,-6-3-9-15,7-3-23 16,-7-3-10-16,-7-6 0 15,0-3 0-15,-14-6 0 16,-5-3-2-16,-7 0-11 16,-7 5-10-16,1 14-8 15,0 8-2-15,-1 15-5 16,2 4-1-16,4 11-9 16,3 7-5-16,5 9 2 15,9 3 6-15,12 8 19 16,5 1 11-16,5 2 11 15,-2-1 0-15,-6-3-3 0,1-4-3 16,-8-9 5-16,0-5 10 16,1-14-145-16,0-7-171 15</inkml:trace>
  <inkml:trace contextRef="#ctx0" brushRef="#br0" timeOffset="40">12947 9407 748 0,'-3'0'339'0,"4"-1"-151"15,5 4-74-15,-6-3-61 16,24 2-6-16,43 7-10 15,-29-3-10-15,0-3-10 16,-7 2 1-16,-10-5 4 16,-9-1 5-16,-12-3 8 15,-3 1-5-15,-10 2-12 16,-3 0-8-16,-4 3-13 16,-4 7-3-16,2 7-1 15,0 4-2-15,5 4 2 16,7-1 5-16,6 5 7 15,5-4 8-15,10 0 6 0,4-3-1 16,3-6 2-16,6-1 0 16,2-10 5-16,0-4 2 15,-2-4 0-15,-2-8-1 16,3-3-4-16,-5 0-3 16,-1-10-1-16,-3 1-1 15,-7-2 0-15,-4 1-1 16,-3 11-6-16,-1 3-5 15,-2 8-18-15,0 4-5 0,2 11-4 16,1 3 0-16,3 3 13 16,0 7 4-16,-1-3 5 15,2-1 2-15,-3 4 0 16,2-5-47-16,-3-2-158 16</inkml:trace>
  <inkml:trace contextRef="#ctx0" brushRef="#br0" timeOffset="41">13299 9229 1109 0,'-3'-12'524'16,"-1"-9"-197"-16,-4 9-217 0,7 7-61 16,1 6-68-16,4 4-81 15</inkml:trace>
  <inkml:trace contextRef="#ctx0" brushRef="#br0" timeOffset="42">13698 9475 546 0,'-3'12'310'0,"-3"8"-57"0,-5 5-121 15,-2-1-38-15,-3-2-48 16,-8 0-13-16,-1-5-12 16,-3-5 2-16,-3-10-13 15,4-4-9-15,2-13-9 16,1-3-5-16,6-2 11 16,6-1 10-16,9-2 4 15,6 1 1-15,14 4 35 16,6 3 15-16,10 10 25 15,0 7 4-15,-1 16-21 16,-1 3-15-16,-5 11-8 16,-1-1-5-16,-5-4-10 15,-2 1-4-15,-2-4-117 16</inkml:trace>
  <inkml:trace contextRef="#ctx0" brushRef="#br0" timeOffset="43">14548 9586 466 0,'3'-2'312'0,"1"-2"-1"15,0 0-79-15,-4 3-78 0,0-1-24 16,-1-2-23-16,-7-13-8 16,-31-37-17-16,12 35-18 15,-7 2-25-15,-3 3-15 16,3 14-31-16,-2 1-5 15,7 15-11-15,6 2 1 16,11 7-1-16,7 4 2 16,10-4 12-16,7-1 3 15,10-7 12-15,4-4 6 0,6-9 8 16,1-4 3 0,1-11 4-16,-3-6 1 0,-1-7-1 15,-4-6-2-15,-4-13-4 16,-2-3-3-16,-11-16-5 15,-8-5 0-15,-1-2-4 16,-4 4-1-16,-1 17-3 16,3 8-1-16,-4 15-2 15,0 8-1-15,-1 8-4 16,4 3-14-16,2 9-7 16,1 6 1-16,1 13 5 15,2 6 14-15,1 14 9 16,0 6 4-16,-1 12 2 15,0 10 0-15,2 5 0 16,-1-3-1-16,3-12-1 16,-2-13 1-16,3-13-62 0,1-4-86 15</inkml:trace>
  <inkml:trace contextRef="#ctx0" brushRef="#br0" timeOffset="44">14918 9562 780 0,'5'-2'359'0,"5"-4"-149"16,2 1-38-16,-4-2-51 16,-1-1-20-16,-4 2-17 15,0-5-5-15,-8-1-11 16,-3-3-2-16,-10-5-18 16,-4-1-9-16,-8 2-20 15,-1 6-12-15,1 10-23 16,0 7-11-16,2 10-8 15,6 9 1-15,8 5 3 16,8 4 6-16,17 1 9 0,2-4 8 16,13-6 8-16,2-3 4 15,7-8 4-15,5-5 0 16,-2-8 0-16,-3-6-2 16,-3-7-1-16,-7 0-1 15,-9-3 4-15,-3 1 4 16,-12 7 12-16,-2-2 5 15,-6 10 2-15,-2 4-1 16,-4 9-9-16,0 7-5 16,1 9-8-16,-1 9-2 15,6 9-4-15,0 3-1 0,4 7 6 16,1-3 9-16,2-8 21 16,4-5 11-16,0-17 10 15,-1-6-2-15,-1-11 1 16,0-7-7-16,0-8 162 15</inkml:trace>
  <inkml:trace contextRef="#ctx0" brushRef="#br0" timeOffset="45">1670 10349 983 0,'3'5'390'0,"3"5"-216"0,9 27-123 15,2 12-21-15,0 21 6 16,2 11-4-16,-5 7-14 16,-4 5-1-16,1-5-1 15,-7-7 1-15,1-20 3 16,-2-11-1-16,3-20-69 15,0-5-99-15</inkml:trace>
  <inkml:trace contextRef="#ctx0" brushRef="#br0" timeOffset="46">1763 10700 941 0,'0'-7'435'0,"2"-1"-186"16,12 1-175-16,4 1-35 16,15 6-46-16,12 4-4 15,10 5 28-15,4 0-54 16</inkml:trace>
  <inkml:trace contextRef="#ctx0" brushRef="#br0" timeOffset="47">2120 10593 722 0,'-1'0'381'15,"1"2"-71"-15,0 9-171 16,1 8-51-16,3 5-20 16,-4-1-12-16,3 1-21 15,-3-5-7-15,3-8-6 16,1-4 0-16,3-13-3 15,6-5-1-15,-2-13-5 16,2-2-3-16,0 2-4 16,-2 0-6-16,3 7 22 15,2 2 3-15,2 7 2 16,-2 8 8-16,-2 9-19 16,-3 8 0-16,-1 8 0 0,-1 5-2 15,-1 7-4-15,-1-3 27 16,-2-1-144-16,0-1-221 15</inkml:trace>
  <inkml:trace contextRef="#ctx0" brushRef="#br0" timeOffset="48">2274 10236 1285 0,'-4'-5'506'16,"-4"-8"-323"-16,5 11-158 16,3 2-31-16,8 10-95 15,3 4-276-15</inkml:trace>
  <inkml:trace contextRef="#ctx0" brushRef="#br0" timeOffset="49">2499 10564 1157 0,'1'0'445'0,"5"5"-314"16,-1 5-71-16,7 9-37 0,-2 7-6 15,-1 3-4-15,-1-2 2 16,-3-5 3-16,2-6 1 15,-6-8-1-15,3-5 0 16,-1-9-7-16,1-5-3 16,8-7-4-16,-3-6-3 15,5-2 0-15,2 0 0 16,-4 5-1-16,1 5 1 16,-5 3 0-16,-5 5 5 0,-3 5 3 15,-1 3-1-15,-5 3 0 16,5-3-4-16,0 0-4 15,0 1-2-15,-7 17-4 16,-7 28-1-16,19-24-1 16,6 0 4-16,3-3 12 15,4 2-45-15,10-1-154 16,3-4-209-16</inkml:trace>
  <inkml:trace contextRef="#ctx0" brushRef="#br0" timeOffset="50">3023 10738 555 0,'1'-7'353'16,"4"-5"-14"-16,-3 2-167 15,-2-3-42-15,3-1-68 0,-5 1-30 16,-6-6-14-16,3 2 9 16,-13 2 17-16,4 1 2 15,-3 8-5-15,-2 6-17 16,0 10-33-16,1 7-8 15,5 7-3-15,3 3 4 16,10-1 8-16,1-2 4 16,10-6 3-16,5-3-2 0,5-9 2 15,-1-2-1-15,0-9 2 16,0-7-1-16,-5-7-8 16,1-2-5-16,-7-4-13 15,2 1 0-15,-8-1 10 16,0-1 4-16,1 10 11 15,-4 6-4-15,6 11-8 16,-5 6 2-16,-3 8-1 16,-2 4 6-16,2 7 5 15,4 1 0-15,10 3 2 16,4-2 1-16,7-8 2 16,-2-8 0-16,5-9 2 15,2-7 2-15,0-12 37 16,-1-5 14-16,-5-8 9 15,-6 3 1-15,-11 1-52 16,-7 7-66-16</inkml:trace>
  <inkml:trace contextRef="#ctx0" brushRef="#br0" timeOffset="51">3396 10563 692 0,'2'0'381'16,"6"-2"-52"-16,7 14-200 15,1 6-36-15,12 9-28 16,-3 4-8-16,-6 0-16 15,-3 1-1-15,-16-4 26 16,-1-3 9-16,-11-5 10 16,-2-4-1-16,-7-9-33 15,-5-7-9-15,-2-9-130 16</inkml:trace>
  <inkml:trace contextRef="#ctx0" brushRef="#br0" timeOffset="52">4628 10708 715 0,'3'-6'388'16,"3"-4"-100"-16,-1-3-128 16,-2 0-32-16,-4 1-45 15,-5-3-7-15,-8-1-4 16,-7-4-7-16,-6 1-21 16,-2 6-13-16,0 6-26 15,4 7-10-15,-1 7-12 16,2 5-7-16,4 7-8 15,6 5-3-15,13 8 3 16,2 1 5-16,15-2 12 0,-1-4 9 16,10-8 13-16,0-9 5 15,2-11 9-15,2-9 5 16,-2-12 0-16,0-6 0 16,-4-8-5-16,-1-3-4 15,-7-12 0-15,-3-6-4 16,-9-24 0-16,1-5-1 15,-4 1-5-15,0 12 0 16,-4 30 17-16,-3 12 13 0,-3 18 6 16,0 7-4-16,-1 8-25 15,3 7-14-15,6 10-8 16,3 7 0-16,7 15 4 16,2 10 0-16,4 16 4 15,-3 5 6-15,-4 2 4 16,-2-6 1-16,0-14 0 15,0-6-2-15,0-11-24 16,2-6-48-16,4-10-202 16</inkml:trace>
  <inkml:trace contextRef="#ctx0" brushRef="#br0" timeOffset="53">4808 10576 594 0,'-3'-1'370'0,"-1"-1"-23"0,-1 2-110 16,4 0-110-16,0 0-36 15,-1 7-39-15,-1 12-15 16,15 33-17-16,9-29-5 16,4-5-2-16,2-4 4 15,0-9 6-15,-3-5 6 16,-4-10 7-16,0-9-1 15,-12-2-4-15,1-5-5 16,-2 2-7-16,-3-1-3 0,2 0-5 16,-5 6-2-1,-1 3-10-15,-2 6-18 0,2 15-11 16,0 5-3-16,1 11 2 16,3 9 14-16,-2 7 8 15,0 6 3-15,3 12 2 16,-4 4 2-16,0 8 1 15,0 0 0-15,-8-9 19 16,-1-2 13-16,-3-16 24 16,-8-3 9-16,-3-11-6 15,-3-6-3-15,-10-8-15 16,7-10-3-16,0-11-9 16,1-5-11-16,13-10-28 15,2-3-31-15,12 4-84 16,1-3-60-16</inkml:trace>
  <inkml:trace contextRef="#ctx0" brushRef="#br0" timeOffset="54">5363 10724 1701 0,'0'0'672'0,"-3"1"-465"15,0-1-82-15</inkml:trace>
  <inkml:trace contextRef="#ctx0" brushRef="#br0" timeOffset="55">6172 10121 568 0,'1'-3'300'15,"1"3"-56"-15,-1 12-73 16,-8 30-43-16,-8 13-19 0,-11 27-43 16,-6 6-11-16,0-3-38 15,7-8-3-15,7-19-2 16,4-11 1-16,6-22-1 15,3-7 4 1,5-19 2-16,2-13-2 0,9-20-2 16,0-8-1-16,3-24-2 15,-1-6-2-15,1-4-3 16,5 4-4-16,2 16-3 16,1 10 0-16,-6 21 9 15,-6 9-3-15,-4 17-3 16,0 10-1-16,1 16-8 15,0 11 2-15,8 14 2 16,2 7-1-16,7 8 1 16,9-1 2-16,0-5 1 15,-2-7 4-15,3-10 3 0,-4-9 20 16,-3-16-137 0,5-4-148-16</inkml:trace>
  <inkml:trace contextRef="#ctx0" brushRef="#br0" timeOffset="56">6742 10526 752 0,'-20'-6'449'0,"-10"-6"-25"0,-10-1-229 16,2 1-50-16,6 9-77 16,1 6-33-16,12 12-45 15,3 5-2-15,11 4-8 16,5-2-2-16,9-3 10 15,10 2 7-15,10-7 14 16,2-5 6-16,-5-4 4 16,-1-3 1-16,-5-4-4 15,-4 1 4-15,3-3-175 16</inkml:trace>
  <inkml:trace contextRef="#ctx0" brushRef="#br0" timeOffset="57">6791 10217 1085 0,'-9'-7'519'0,"-13"-8"-206"0,7 7-146 15,4 7-133-15,3 3-34 16,8 12-136-16,2 1-167 16</inkml:trace>
  <inkml:trace contextRef="#ctx0" brushRef="#br0" timeOffset="58">6854 10417 508 0,'13'25'359'0,"4"16"1"0,4 11-193 16,-4 7-48-16,-4 10-55 15,0 8 3-15,-10 11-8 16,-4-4-3-16,-12-11-18 16,-3-10-7-16,-9-19-8 15,-4-11 1-15,2-18-24 16,2-11-10-16,11-27-11 15,6-13-2-15,10-23 21 16,6-8 21-16,10-3 25 16,4 1 0-16,5 10 2 15,2 5-16-15,7 10-20 16,1 2-3-16,5 7-29 16,3 1-59-16,-9 3-191 15,-6 7-232-15</inkml:trace>
  <inkml:trace contextRef="#ctx0" brushRef="#br0" timeOffset="59">7149 10473 641 0,'1'-3'356'0,"4"1"-96"16,0 3-103-16,-5-1-28 16,0 0-46-16,0 11-11 15,0 12-10-15,0 31-14 16,2-27-24-16,6-5-7 15,6-3-4-15,2-9 0 0,7-9 5 16,1-3 4-16,-4-7 4 16,-1-5 2-16,-9-2-2 15,-6-4-3-15,-4 11-6 32,0 4 0-17,0 3-5-15,0 0 1 0,0 1-35 0,0 0-5 0,0 1-6 16,0 0-1-16,3 16 31 15,38 30 0-15,-20-35 3 16,4-5 0-16,2-4 23 16,3-6 18-16,-6-10 51 15,-6-3 22-15,-4-8-8 16,-6 5-15-16,-8-6-35 16,0 1-64-16,0 4-176 15</inkml:trace>
  <inkml:trace contextRef="#ctx0" brushRef="#br0" timeOffset="60">8091 10392 562 0,'6'-2'308'0,"16"-2"-37"15,8 4-153-15,10-2-68 16,6 2-18-16,-8-1-17 16,-7 0 0-16,-10-2 2 15,-8 2 0-15,-10 0 29 16,-2 1 4-16,-10 1 11 16,-8 3 5-16,-7 2-25 15,-5 5-8-15,0 4-19 16,4 3-10-16,9 7-4 0,4-1 0 15,12 2 2-15,4 1 5 16,8-4 3-16,7-4 7 16,4-4 9-16,2-3 1 15,2-9-1-15,0 0-3 16,-3-3-3-16,-3-7 2 16,-2 1-84-16,-5 0-67 15</inkml:trace>
  <inkml:trace contextRef="#ctx0" brushRef="#br0" timeOffset="61">8492 10475 488 0,'-3'0'238'0,"-4"-6"-95"16,4 4-67-16,3 1-74 15,0-3-9-15,0 4 23 16,0 0 33-16,0 0 64 16,1 4 33-16,6 19 28 15,5 30-8-15,-12-31-39 16,0 0-27-16,0-10-49 16,0-2-19-16,5-9-2 15,1-6 0-15,4-5-2 16,2-6 0-16,0-6-14 0,4 0-4 15,3-4-4-15,2 6 1 16,3 5-2-16,2 4 0 16,0 12-6-16,-2 8-4 15,-6 11-1-15,-4 6 2 16,-7 5 7-16,-5-1 4 16,-3-4-58-16,2 3-154 15</inkml:trace>
  <inkml:trace contextRef="#ctx0" brushRef="#br0" timeOffset="62">8896 10462 921 0,'-4'-2'490'16,"0"-4"-120"-16,5 6-241 15,-1 0-53-15,0 0-64 16,20 8-4-16,35 46-2 15,-29-22 0-15,-11-9 4 16,-5 0 24-16,-14-5 20 16,-7-3 5-16,-10 0 9 15,-3-8-41-15,-3-7-200 16</inkml:trace>
  <inkml:trace contextRef="#ctx0" brushRef="#br0" timeOffset="63">9834 10548 819 0,'-8'-13'476'16,"-2"-8"-79"-16,-10 4-171 15,0 1-53-15,-7 9-97 16,0 3-40-16,4 14-54 16,3 6-11-16,7 10-3 15,4 3 7-15,9 2 9 16,6 3 5-16,17-7 4 16,5-4 4-16,9-13 6 0,-1-9 5 15,-11-11 20 1,-3-6 9-16,-11-4 7 0,-8-6-1 15,-7 1-34-15,-3 1-59 16</inkml:trace>
  <inkml:trace contextRef="#ctx0" brushRef="#br0" timeOffset="64">9943 10397 1075 0,'4'-10'384'0,"6"-5"-315"16,-2 7-30-16,3 15-1 16,-1 14 10-16,1 20 29 15,-3 9 12-15,-3 13 1 16,-4 4-6-16,-2 5-36 15,-1 0-9-15,-1-6-14 16,-2-2-3-16,0-16 15 16,-2-7-51-16,-1-16-170 15,2-8-243-15</inkml:trace>
  <inkml:trace contextRef="#ctx0" brushRef="#br0" timeOffset="65">10048 10638 877 0,'0'-5'430'16,"4"-1"-150"-16,4 0-156 15,15 3-103-15,7 3-20 0,8 0-23 16,2 2-85-16</inkml:trace>
  <inkml:trace contextRef="#ctx0" brushRef="#br0" timeOffset="66">10478 10589 844 0,'0'-10'442'16,"-3"-5"-147"-16,-5-4-129 15,-2-1-42-15,-9 1-41 16,0 3 1-16,-7 6-36 16,2 6-17-16,3 9-31 15,3 4-9-15,2 11-13 16,4 1-1-16,5 6 3 15,7-3 4-15,10-2 8 16,1-2 3-16,8-8 8 16,0-2 3-16,4-8 7 15,2-2-33-15,1-5-179 0</inkml:trace>
  <inkml:trace contextRef="#ctx0" brushRef="#br0" timeOffset="67">10638 10498 1044 0,'2'-1'538'16,"-1"-4"-174"-16,2 8-118 16,-3-3-137-16,0 0-45 0,3 20-31 15,10 38-14 1,-5-26-10-16,-1-3-10 0,3-2-153 16,-3-8-376-16</inkml:trace>
  <inkml:trace contextRef="#ctx0" brushRef="#br0" timeOffset="68">10950 10537 811 0,'-2'-8'420'15,"-5"-7"-129"-15,-6 2-87 16,-2 1-38-16,-3 6-74 16,-1 5-35-16,3 11-62 0,1 6-11 15,4 7-4-15,2 2 2 16,10-3 8-16,8 1 2 16,8-10 6-16,6 0 4 15,6-11 32-15,-2-2 17 16,-4-8 21-16,-3 0 7 15,-9-1-9-15,-5-5-13 16,-11 5-45-16,-7-4-70 0</inkml:trace>
  <inkml:trace contextRef="#ctx0" brushRef="#br0" timeOffset="69">10956 10212 1056 0,'-2'-10'534'16,"-1"-5"-216"-16,0 2-123 16,1 13-167-16,2 5-47 15,2 10-31-15,5 9-82 16</inkml:trace>
  <inkml:trace contextRef="#ctx0" brushRef="#br0" timeOffset="70">11134 10470 1012 0,'-2'-11'485'0,"1"-8"-201"15,2 12-139-15,6 20-109 16,3 14-21-16,1 20-2 16,-4 7 2-16,-1 18-6 15,-6 3-2-15,-8 8 1 16,2 0 2-16,2-12 4 16,2-12-17-16,3-23-58 15,4-11-49-15,2-15-352 16</inkml:trace>
  <inkml:trace contextRef="#ctx0" brushRef="#br0" timeOffset="71">11235 10673 761 0,'6'-10'453'0,"2"-9"-29"16,15 2-289-16,3 1-59 15,11 7-64-15,1 2-12 0,2 7-126 16,-5 6-169-16</inkml:trace>
  <inkml:trace contextRef="#ctx0" brushRef="#br0" timeOffset="72">11666 10564 828 0,'-6'-8'436'0,"-7"-13"-113"15,-8 4-73-15,-6 5-107 16,0 3-51-16,1 11-71 16,2 5-21-16,3 7-21 15,4 7-4-15,8 5 3 16,9 2 1-16,9-4 7 16,10-2 3-16,13-8 8 15,5-4 6-15,3-10 13 16,-3-4 29-16,-8-8 26 0,-12-10 11 15,-8 0 3 1,-6-4-24-16,-8-4-30 0,-5 2-29 16,-8 3-169-16</inkml:trace>
  <inkml:trace contextRef="#ctx0" brushRef="#br0" timeOffset="73">11855 10650 842 0,'4'0'387'0,"6"4"-151"15,4 0-64-15,9-3-61 16,1 3-18-16,3-5-27 16,-2-3-2-16,-3-4-6 15,-1-4-2-15,0 1-12 16,-3 1-8-16,-7-4-3 15,-6-2-1-15,-11-7-4 16,-6-5-3-16,-14-4-12 16,1 2-9-16,-2 10-21 15,4 10-15-15,5 16-14 16,1 9 3-16,3 12 7 16,2 8 8-16,5 10 9 15,4 4 2-15,2 8 8 0,1 2 2 16,-1 3 4-16,-1-2 3 15,1-2 4-15,0-8 3 16,2-13 5-16,6-7-6 16,6-20-121-16</inkml:trace>
  <inkml:trace contextRef="#ctx0" brushRef="#br0" timeOffset="74">12450 10512 658 0,'-8'-6'421'0,"-13"-3"-14"16,-4 0-145-16,-7 4-148 15,1 6-48-15,5 10-57 16,4 7-12-16,6 5-10 16,5 0-2-16,6-2 0 15,5-3 3-15,12-5 7 16,3 1 6-16,6-5 11 16,4-3 4-16,1-6 3 0,0-4 1 15,-5-1 3-15,-2-2 0 16,-10 0-7-16,-2 4-13 15,-7 7-5-15,-1 5-4 16,-4 12-1-16,-1 3 7 16,-2 14-4-16,-1 7-1 15,1 13 1-15,-1 6 3 16,2-4 2-16,1-6 3 16,0-13 3-16,1-12 1 15,2-7 2-15,1-7-6 0,4-9-167 16,4-4-340-16</inkml:trace>
  <inkml:trace contextRef="#ctx0" brushRef="#br0" timeOffset="75">12657 10537 1132 0,'4'-2'497'15,"5"2"-242"-15,-1 8-157 16,-4 5-44-16,-1 10-25 16,1 3-5-16,-7 4-3 15,0 1-3-15,0-4-4 16,0-3-2-16,3-11-4 0,6-4-5 16,6-9-15-16,-1-8-1 15,6-11 3-15,-2-2 5 16,-3-7 17-16,5 3 0 15,-2 0-4-15,0 5-3 16,1 3-7-16,-3 6-6 16,-3 7-8-16,0 4-6 15,-2 6 0-15,0 3 1 0,3 6 7 16,3 2 4-16,1 4 5 16,1-2 2-16,0-4 6 15,-1-2 4-15,1-9 5 16,-3 0 6-16,-1-7 4 15,-1-5 0-15,-2-2-3 16,2-2-6-16,-1 1 10 16,-2 5-1-16,0 6 5 15,-3 6 11-15,-4 10-10 16,-1 1 0-16,-7 3-6 16,-2-1-10-16</inkml:trace>
  <inkml:trace contextRef="#ctx0" brushRef="#br0" timeOffset="76">13816 10516 641 0,'0'-11'365'0,"-11"-13"-46"0,-7-5-48 16,-11 10-99-16,-5 8-49 15,-4 17-86-15,0 14-29 16,8 17-24-16,4 4-5 16,19 2 1-16,8-2 6 0,15-8 5 15,6-5 2-15,8-10 5 16,2-5 2-16,-1-9 9 16,-1-4 5-16,-6-11 6 15,-3-3 0-15,-8-6 0 16,-5-3-3-16,-8 2-7 15,-2 3-7-15,-5 14-19 16,-4 5-10-16,-1 17-8 16,-1 11 2-16,0 14 12 15,5 9 7-15,6 9 8 16,-4 0 4-16,7-3 4 16,5-5 3-16,0-15-46 15,8-8-3-15,-3-13-130 16,-1-4-114-16</inkml:trace>
  <inkml:trace contextRef="#ctx0" brushRef="#br0" timeOffset="77">14117 10557 909 0,'-3'-8'430'0,"-9"-10"-171"16,0 3-50-16,-9 5-100 15,-3 4-36-15,-1 13-60 16,-1 5-19-16,6 13-15 16,5 0 1-16,10 3 3 15,5 0 3-15,9-6 9 16,7 0 7-16,9-9 20 15,6-3 7-15,2-10 6 16,-2-3-4-16,-4-2-9 16,-5-1-5-16,-9 0-47 15,-6 1-86-15</inkml:trace>
  <inkml:trace contextRef="#ctx0" brushRef="#br0" timeOffset="78">14140 10297 1101 0,'3'-5'438'16,"-3"-3"-316"-16,0 6-73 15,5 15-116-15,-1 8-181 16</inkml:trace>
  <inkml:trace contextRef="#ctx0" brushRef="#br0" timeOffset="79">14295 10659 811 0,'3'3'378'0,"6"1"-168"15,4-1-13-15,2-5-77 16,2-1-28-16,3-5-42 16,0-2-15-16,-2-2-13 15,-2-3-1-15,-4-2-1 16,-5 2 1-16,-10-6-3 15,-6 3-3-15,-11-2-14 16,-4 0-6-16,-2 15-17 16,0 2-2-16,8 14-1 15,3 3 2-15,3 7 5 16,4 5 2-16,4 0 1 16,1 5 0-16,3 5 14 15,0 5 2-15,0 7 9 16,-3 2 6-16,-5 6-6 15,1-1 0-15,-1-7 1 0,4-6 4 16,7-14-135-16</inkml:trace>
  <inkml:trace contextRef="#ctx0" brushRef="#br0" timeOffset="80">14567 10508 836 0,'13'-1'351'15,"6"1"-207"-15,3 4-71 16,5 1-18-16,-2 1-20 15,3-2-5-15,-3-4-4 16,-4-8 0-16,-6 1-3 16,-6 1 2-16,-5 1 3 15,-4 4-6-15,-9 5-12 16,-2 0-8-16,-9 7-14 16,-1-1 0-16,3 4 3 0,2 4-1 15,5 4 0-15,6 2 1 16,5-1 1-16,2-3 2 15,6-3 19-15,1-3 7 16,3-3 14-16,3-6 4 16,3-5-6-16,2-2-2 15,1-7-7-15,3-4-1 16,-3-5-6-16,0 0-3 16,-2-2-2-16,-4-1-2 15,-5 0-1-15,-4 3 1 16,-4 6-3-16,-1 4-1 0,-1 10-7 15,-2 5 0-15,0 7-4 16,2 3-1-16,0 3 6 16,2-2-1-16,2 2 3 15,1 1 2-15,1 0-40 16,1-3-95-16,55 30-725 62</inkml:trace>
  <inkml:trace contextRef="#ctx0" brushRef="#br0" timeOffset="81">15211 10506 919 0,'-11'-5'415'15,"-8"0"-199"-15,-1 6-118 16,1 3-44-16,5 10-48 15,-3 4-11-15,5 2-11 16,3 5 0-16,5 1 0 16,6 2 6-16,7-2 7 15,6-4 6-15,1-8 16 16,4-5 5-16,1-9 9 16,-4-2 3-16,-4-7 25 0,-4-1 8 15,-14-2-5-15,-7-1-7 16,-12 2-37-16,-4 0-14 15,5 9-135-15</inkml:trace>
  <inkml:trace contextRef="#ctx0" brushRef="#br0" timeOffset="82">15254 10529 1215 0,'11'4'478'0,"13"4"-340"15,3 6-35-15,-3 2-64 16,1 3-14-16,-7 0-12 16,-6-2-2-16,-8-2 1 15,-3-2 2-15,-6-3 5 16,-3-2 2-16,-3-7-7 16,2-2-9-16,4-5-24 15,2-5-16-15,6-4-22 16,5-2-1-16,12-5 8 15,5 7 12-15,3 3 23 16,-3 4 5-16,-6 9 4 16,-5 0 1-16,-5 9 19 15,-2 2 17-15,-4 8 16 16,-3 1 2-16,-3 2-16 0,-2 1-12 16,3-1-1-16,3-1-51 15,0-7-344-15</inkml:trace>
  <inkml:trace contextRef="#ctx0" brushRef="#br0" timeOffset="83">15667 10546 1089 0,'8'4'480'0,"8"2"-239"0,5 13-108 15,1 5-26-15,-1 11-39 16,-2 1-15-16,-12-2-22 16,-6-1-1-16,-13-9-1 15,-8-1 1-15,-8-10-34 16,-1-6 13-16</inkml:trace>
  <inkml:trace contextRef="#ctx0" brushRef="#br0" timeOffset="84">1666 11533 735 0,'3'3'326'16,"1"2"-141"-16,17-1-98 16,7-2-1-16,13-2-23 15,9-3-14-15,5-3-13 16,-2 2-4-16,-11 2-6 16,-14-2-5-16,-15 7-3 15,-11 0 3-15,-14 2 0 16,-8 3-1-16,-16 3-6 15,-2 0-10-15,4 10-9 16,4 3-4-16,11 4-7 16,7 4 0-16,10 0 1 0,5-2 2 15,13-6 10-15,3-5 3 16,10-10 6-16,2-8 4 16,3-7 6-16,-1-6 1 15,-9-10 1-15,-3 0 0 16,-6-5-2-16,-2 1-1 15,-6 6-6-15,-1 3-9 0,-3 11-18 16,-3 7-5-16,5 11 4 16,-1 6 7-16,-3 7 15 15,-1-1 5-15,2 0 1 16,-6-4-1-16,4-10 2 16,0-4 2-16,1-10 6 15,8-5 1-15,6-10-4 16,2-3-6-16,1-4-8 15,2 5-1-15,-3 10 0 16,1 6-2-16,-1 15-2 16,-2 7-1-16,-5 12 2 15,0 4 4-15,-4 7-72 16,-1-1-141-16</inkml:trace>
  <inkml:trace contextRef="#ctx0" brushRef="#br0" timeOffset="85">2368 11635 979 0,'11'-5'440'15,"16"3"-199"-15,6 8-99 16,2 13-72-16,2 8-20 16,-9 8-24-16,-13 2 0 15,-12 3-2-15,-7-1 2 16,-14-5 8-16,-3-4 3 15,-14-16-70-15,0-8-26 16</inkml:trace>
  <inkml:trace contextRef="#ctx0" brushRef="#br0" timeOffset="86">3188 11886 906 0,'12'7'409'15,"12"2"-198"-15,1-3-47 16,4-7-57-16,-1-6-17 16,0-7-11-16,1-2-7 15,-9-7-14-15,-4-2-7 0,-14-2-16 16,-4 2-2-16,-16-1-13 15,-8 2-6-15,-8 2-14 16,-4 5-17-16,4 16-13 16,3 6-6-16,4 16-4 15,8 7 12 1,6 15 4-16,3 8 3 0,10 9 5 16,1 3 0-16,8-5 6 15,5-7 5-15,1-7 8 16,1-7 6-16,0-11-60 15,-1-7-93-15</inkml:trace>
  <inkml:trace contextRef="#ctx0" brushRef="#br0" timeOffset="87">3827 11688 668 0,'-8'8'325'16,"-13"11"-112"-16,-6 3-53 16,-4 6-41-16,-1 0-24 15,2-4-28-15,2-4-14 16,1-14-24-16,4-6 0 16,2-13-7-16,0-7-9 15,13-5-16-15,2-1-7 16,7 3-10-16,7 5 1 0,4 7 11 15,3 6 7-15,8 8 8 16,4 7 4-16,3 14-4 16,3 3-1-16,-1 10 3 15,-1 1 2-15,-5-2 33 16,-6-4-64-16,-8-8-305 16</inkml:trace>
  <inkml:trace contextRef="#ctx0" brushRef="#br0" timeOffset="88">3642 11498 1194 0,'1'-3'435'0,"2"-1"-366"0,4 4-29 15,9 2-462-15</inkml:trace>
  <inkml:trace contextRef="#ctx0" brushRef="#br0" timeOffset="89">3934 11486 946 0,'-1'7'413'0,"3"15"-160"16,-1 9-144-16,11 20-36 15,-1 10-14-15,1 20-34 16,2 7-11-16,-11 5-1 15,4-2 2-15,-1-13 0 16,-3-11 3 0,-2-19-15-16,-3-9-39 0,-7-19-206 15</inkml:trace>
  <inkml:trace contextRef="#ctx0" brushRef="#br0" timeOffset="90">3942 11572 695 0,'16'-26'405'16,"11"-21"-90"-16,-1 19-115 16,1 7-45-16,-2 21-100 15,2 11-39-15,-1 12-11 16,-2 6-4-16,-10 2 9 16,-8-1 2-16,-13-4-13 0,-1 0-24 15,2-9-82-15,6-6-31 16,12-8-16-16,4-6 19 15,9 3 72-15,-2-2 27 16,1 7 22-16,1 6 18 16,-12 6 25-16,0 3 27 15,-20 5 38-15,-9-3-10 0,-12 5-16 16,-2 2-26-16,3-7-28 16,4 1-90-16</inkml:trace>
  <inkml:trace contextRef="#ctx0" brushRef="#br0" timeOffset="91">4595 11792 1046 0,'-13'-10'450'0,"-11"-8"-252"16,-1 1-65-16,6 9-90 16,2 5-37-16,5 12-37 15,4 5-3-15,8 8 4 16,2 5 7-16,10 2 9 0,5 0 4 16,6-3 8-16,5-8 2 15,1-10 9-15,-3-6 3 16,-4-8 9-16,-5-6 2 15,-6-9 7-15,-6-3 2 16,-9-7 1-16,-7-2 20 16,-9-7 33-16,-4-3 9 15,-1-13-5-15,1 0-24 0,14-5-53 16,6 2-18-16,13 14-20 16,9 8-2-1,5 19-21-15,3 13-44 0,2 20-213 16</inkml:trace>
  <inkml:trace contextRef="#ctx0" brushRef="#br0" timeOffset="92">4898 11743 812 0,'-12'-6'402'15,"-7"-4"-155"-15,0 7-149 0,5 3-46 16,3 11-64-16,3 5-10 16,7 5 7-16,1 1 14 15,11-3 41-15,5 1 26 16,11-10 46-16,-2-2 10 15,-4-8-3-15,-3-4-11 16,-6-4-31-16,-4-6-12 16,0-2-26-16,-5-3-57 0,0 0-283 15</inkml:trace>
  <inkml:trace contextRef="#ctx0" brushRef="#br0" timeOffset="93">5146 11720 650 0,'-6'2'389'16,"-3"3"1"-16,-2 2-287 16,4 2-41-16,7 4-53 15,0 1-9-15,4 5-4 16,3 2 4-16,8 3 25 15,4-1 19-15,8-7 39 16,0-1 17-16,3-10 4 16,-1-6 2-16,-5-10-16 0,0-6-7 15,-6-5-13-15,-7-4-16 16,-7-3-18-16,-4-1-11 16,-7-1-47-16,-1 4-61 15</inkml:trace>
  <inkml:trace contextRef="#ctx0" brushRef="#br0" timeOffset="94">5765 11896 554 0,'15'10'373'0,"9"13"2"16,-8 2-132-16,-17 4-108 15,-13-1-34-15,-14-5 0 16,-3 0-37-16</inkml:trace>
  <inkml:trace contextRef="#ctx0" brushRef="#br0" timeOffset="95">6363 11560 1130 0,'1'0'447'0,"-1"6"-312"16,2 12-68-16,3 19-86 16,1 9 9-16,3 8 12 15,3 5 5-15,0-6-16 16,2-6-123-16</inkml:trace>
  <inkml:trace contextRef="#ctx0" brushRef="#br0" timeOffset="96">6666 11578 1014 0,'-17'-1'418'16,"-14"2"-245"-16,2 7-117 16,5 8-29-16,8 10-26 15,5 4-3-15,12 8-9 16,6-2 1-16,15 0 8 16,6-1 4-16,6-8 10 15,2-9 6-15,0-12 10 16,-7-7 7-16,-12-11 14 15,-5-3 3-15,-19-4-8 16,-5-2-10-16,-13-1-20 16,-4 1-26-16,1 0-167 15</inkml:trace>
  <inkml:trace contextRef="#ctx0" brushRef="#br0" timeOffset="97">6892 11629 1178 0,'8'16'494'0,"13"13"-308"15,9 18-92-15,2 7-38 16,9 10-38-16,-3 0-4 16,-8-6-26-16,0-7-34 15,-5-12-112-15,-2-10-109 0</inkml:trace>
  <inkml:trace contextRef="#ctx0" brushRef="#br0" timeOffset="98">7187 11619 848 0,'-11'-6'468'0,"-11"0"-70"16,0 8-217-16,-1 17-123 15,-4 7-23-15,-8 20-12 16,-1 7-1-16,-1 16-2 16,5 1-3-16,-1-6-6 15,8-2-1-15,4-19-12 16,2-12-40-16,12-10-72 16,5-5-150-16</inkml:trace>
  <inkml:trace contextRef="#ctx0" brushRef="#br0" timeOffset="99">7378 11656 932 0,'-2'-3'451'0,"-1"3"-191"15,-5 0-72-15,-1 9-113 16,1 4-35-16,4 8-25 16,4 2-4-16,8 3 9 15,5 1 11-15,5-5 24 16,5 0 15-16,6-12 6 16,-1-6-4-16,0-10-9 15,-5-7-9-15,-7-6-6 16,-6-1-10-16,-4-2-56 15,-5 0-77-15,-6-1-364 16</inkml:trace>
  <inkml:trace contextRef="#ctx0" brushRef="#br0" timeOffset="100">7484 11499 889 0,'-4'-7'474'0,"0"-1"-134"0,0 4-143 15,4 2-164-15,5 5-34 16,-5-3-165-16</inkml:trace>
  <inkml:trace contextRef="#ctx0" brushRef="#br0" timeOffset="101">7910 11667 804 0,'0'-5'451'0,"-9"-6"-83"16,1 1-128-16,0 3-126 16,-4 2-54-16,4 7-60 15,1 4-17-15,-2 7-7 16,4 2 3-16,5-1 10 16,3 2 5-16,8-2 5 15,2-4 1-15,3-3 5 16,0-4 3-16,0-4 2 15,-2 0 1-15,-2-4-5 16,-8-2-2-16,-4 1-11 16,-7-1-8-16,-9 2 0 15,-1 3 0-15,-5 3 4 16,4 2 0-16,2 5-1 0,-2 5-3 16,6 4-2-16,-1 3 1 15,7 3 2-15,4 0 2 16,10 1 10-16,2-2 4 15,6-5 16-15,5-3 4 16,-2-11 9-16,4-6-2 16,7-9-6-16,-2-6-2 15,7-5-5-15,0-1-2 0,-9-2 1 16,-1 0 1-16,-8 4 25 16,-6 5 15-16,-10 8 16 15,2 5-12-15,-6 12-28 16,1 7-19-16,4 8-19 15,-1 7 5-15,9 4 41 16,0 2-83-16</inkml:trace>
  <inkml:trace contextRef="#ctx0" brushRef="#br0" timeOffset="102">8957 11451 725 0,'18'-16'343'0,"18"-18"-103"16,6 8-40-16,-1 13-50 16,-3 10-37-16,-1 24-65 15,-1 9-14-15,-8 22-6 16,-2 5-2-16,-8 11-9 15,-3 6-3-15,-11 5-3 16,-1 1 0-16,-4-5-2 0,0-9 0 16,2-19 1-1,-4-11 3-15,3-16 2 0,-1-10 4 16,1-10 27-16,1-8 1 16,1-13-2-16,-1-5-3 15,-1-23-42-15,-2-8-7 16,-5-7-76-16,-2 1 0 15,9 20 10-15,-3 13 2 16,3 20 50-16,-1 10-5 0,-8 17 3 16,-1 11 1-1,-6 18 26-15,-2 5 11 16,-4 0 5-16,-1 1 3 0,-3-14 3 16,-3-6-1-16,5-15 4 15,-2-8 3-15,3-14-16 16,1-7-41-16,5-7-164 15,6 1-244-15</inkml:trace>
  <inkml:trace contextRef="#ctx0" brushRef="#br0" timeOffset="103">9671 11756 728 0,'12'1'316'16,"17"0"-179"-16,6-1-6 15,6-2-49-15,3 1-25 0,7-1-28 16,-3 2-8-16,-3 2-66 16,-8-2-62-16</inkml:trace>
  <inkml:trace contextRef="#ctx0" brushRef="#br0" timeOffset="104">9705 11886 801 0,'-3'2'381'0,"5"4"-93"16,7-1-52-16,12-2-33 16,14 2-10-16,12 1-65 15,6-2-43-15,8 1-48 16,-3-3-12-16,-8-3-62 15</inkml:trace>
  <inkml:trace contextRef="#ctx0" brushRef="#br0" timeOffset="105">10437 11966 830 0,'6'-2'332'16,"16"2"-200"-16,15-2-27 15,31 1-14-15,14-4 3 16,36-3 15-16,17-1-9 16,14 6-15-16,10 3-19 15,-14 0-44-15,-13 1-7 0,-31 1-1 16,-19-2 26-1,-29 4-169-15</inkml:trace>
  <inkml:trace contextRef="#ctx0" brushRef="#br0" timeOffset="106">11085 11246 783 0,'-17'-4'357'15,"-20"-1"-162"-15,-3 6-40 16,-8 13-78-16,7 11-25 16,6 23-39-16,8 7-13 15,17 14-5-15,8-2 2 0,22-11 16 16,12-5 5-16,14-15 12 15,9-7 4-15,8-13 8 16,-5-8 6-16,-1-14 8 16,-9-9 3-16,-15-16 14 15,-9-3-3-15,-9-13-7 16,-9-4-6-16,-11-13-31 16,-7-2-11-16,-9 6-16 15,-4 11-8-15,-2 22-10 16,-3 10-51-16,-5 15-200 15</inkml:trace>
  <inkml:trace contextRef="#ctx0" brushRef="#br0" timeOffset="107">11028 11404 828 0,'0'2'416'0,"1"5"-89"16,8 12-159-16,5 9-34 16,12 10-29-16,9 8-31 15,5 2-40-15,2 1-8 16,-8-6-10-16,-7-6-2 16,-6-7 35-16,-3-4-61 15</inkml:trace>
  <inkml:trace contextRef="#ctx0" brushRef="#br0" timeOffset="108">10897 12609 345 0,'7'5'265'0,"12"1"59"16,3-3-42-16,7-8-50 16,5-10-45-16,6-11-76 15,2-3-31-15,-5-10-13 16,-5-1-1-16,-12-7 3 16,-8-6-2-16,-11-7-33 15,-5 1-8-15,-10 8-22 16,-6 7-4-16,-7 18-7 15,1 10-10-15,0 15-8 16,-1 1-7-16,7 21-9 16,1 4-7-16,8 17 33 15,5 11 9-15,12 10 23 16,5 6 17-16,12-1 8 16,5-2 6-16,9-15-2 0,2-10-1 15,4-13-19-15,-3-9-7 16,-6-9 41-16</inkml:trace>
  <inkml:trace contextRef="#ctx0" brushRef="#br0" timeOffset="109">11975 11858 765 0,'2'7'308'0,"16"9"-171"0,15 2-7 15,20-3-9-15,12 0-17 16,5-5-52-16,-1-4-9 16,-6-5-20-16,-9-1-6 15,-13-5-33-15,-6 2-40 0,-18-1-137 16,-5 3-82-16</inkml:trace>
  <inkml:trace contextRef="#ctx0" brushRef="#br0" timeOffset="110">12085 12015 176 0,'-7'3'207'16,"-7"-1"-5"-16,5-2 98 16,8 1-62-16,6-1-51 15,10 1-6-15,13 4-16 16,7 0 3-16,1 4-26 16,3-4-28-16,-4 0-57 0,1-3-16 15,7-4-100-15,3 0-118 16</inkml:trace>
  <inkml:trace contextRef="#ctx0" brushRef="#br0" timeOffset="111">12838 11943 448 0,'-3'1'215'16,"6"-1"-50"-16,20-3-36 0,31-4-6 16,22-3 12-16,25-1 9 15,15 0 15-15,18 3-13 16,5 4-25 0,15 4-35-16,-3 2-20 0,-13 2-18 15,-17 0-3-15,-34-1-19 16,-15-1-5-16,-25-1-7 15,-4-2-48-15,-15-6-293 16</inkml:trace>
  <inkml:trace contextRef="#ctx0" brushRef="#br0" timeOffset="112">13477 11543 416 0,'6'-5'266'0,"5"-4"14"0,-5-2-38 15,-3-5-59-15,-3 2-29 16,-8-4-59-16,-6-3-26 16,-7-1-34-16,-5-5-11 15,-8 1-18-15,1 7-6 16,-4 8-12-16,-2 10-4 15,9 11-5-15,3 10 1 16,12 10-1-16,7 3 2 0,8 5 6 16,4-3 3-1,6-7 9-15,6-2 1 0,9-15 5 16,3-2 4-16,5-11 5 16,3-5 3-16,-6-9 4 15,-6-9 1-15,-6-10-1 16,-8-12-2-16,-2-15-2 15,-3-9-3-15,-3-3-4 16,-2 2-4-16,0 21 5 16,-2 13 6-16,-4 19-5 15,0 9 1-15,0 10-13 16,2 5-10-16,0 7-1 16,2 5-2-16,3 12 3 15,4 3 1-15,5 16 2 16,1 2 1-16,-1 3 1 15,2 5 3-15,-3-8 3 0,1-5 4 16,0-14 3-16,-3-5-8 16,0-12-198-16</inkml:trace>
  <inkml:trace contextRef="#ctx0" brushRef="#br0" timeOffset="113">13866 11466 493 0,'2'-4'281'0,"-2"-4"-38"15,-1-5-26-15,-7-2-57 16,-5-2-27-16,-6-3-50 0,-3-1-16 15,-5 3-30-15,1 5-17 16,2 9-18-16,-4 6-6 16,5 10-8-16,3 1-3 15,3 6 1-15,9-1 2 16,3 2 5-16,4 2 5 16,10-3 9-16,5-5 6 15,10-2 5-15,-3-11 0 0,3-3-1 16,4-2-1-16,-4-5-4 15,5 0-2-15,-6-1-2 16,-7 0-2-16,-3 1 3 16,-5 1 0-16,-5 1 1 15,1 1 0-15,-4-1 3 16,0 3 1-16,0 1-2 16,-1 3-5-16,1 0-15 15,0 0-4-15,-1 0 4 16,-1 3 6-16,1 23 8 15,-4 29 2-15,3-18-4 16,2 1-1-16,3 3-2 16,0-1 1-16,4-3 1 15,-1-5 1-15,1-6 2 16,0-6 3-16,-4-7 33 16,1-5 13-16,-2-3 20 15,0-4 4-15,-1-1-24 0,-1-1-12 16,0 0-24-16,0-1-7 15,0 1-9-15,0 0-1 16,0 0-10-16,0 0-23 16,0 0-59-16,0-1-38 15,0 1-139-15</inkml:trace>
  <inkml:trace contextRef="#ctx0" brushRef="#br0" timeOffset="114">13474 12477 455 0,'2'-6'312'0,"1"-11"-12"15,-6 1-82-15,-3-2-34 0,-7-3-47 16,-1 2-24-16,-6-2-35 16,-3 2-20-16,-2 10-39 15,-4 7-14-15,1 10-16 16,1 6-3-16,4 12 0 15,4 4 0-15,6 5 2 16,10 2 0-16,10-7 5 16,3-3 0-16,11-9 5 15,3-9 2-15,7-8 6 16,4-6 4-16,-2-7 6 16,1-7 1-16,-3-10 1 15,-5-9-1-15,-1-11-1 16,-2-9 0-16,-11-9-3 15,0 6 0-15,-6 8-16 16,-5 10 17-16,-2 20 14 16,-3 7 2-16,-3 9 14 15,0 6-22-15,2 8-22 0,-2 1-9 16,4 16-5-16,3 5 0 16,0 9 4-16,0 7 2 15,-1 6 4-15,-1 2 1 16,0 1 4-16,0 0 2 15,2-10 17-15,4-6-24 16,4-9-305-16</inkml:trace>
  <inkml:trace contextRef="#ctx0" brushRef="#br0" timeOffset="115">13724 12309 640 0,'-6'6'358'16,"-4"4"-49"-16,9 10-161 16,0 3-29-16,1 3-52 15,0 2-26-15,4 0-23 16,1-4-5-16,8-2-4 15,-1-6 1-15,2-8 11 16,5 0 3-16,1-11 8 16,3-5 1-16,2-8-1 0,-6-6-3 15,-4-6-7-15,-2 3 15 16,-7 0 13-16,-5 4 3 16,-5 8 3-16,0 6-19 15,-3 8-25-15,1 6-9 16,2 7-8-16,1 3 0 15,3 8 1-15,0 3 1 16,2 4 1-16,1 4-3 0,-3 3 2 16,0 6 0-16,-2 1 1 15,-1 1 2-15,-3 0 0 16,-3-6 1-16,-4-1-1 16,-2-5 15-16,-7-4 20 15,-1-6 10-15,3-10 17 16,0-11-9-16,3-15-11 15,5-7-16-15,-2-13-89 16,4-1-80-16</inkml:trace>
  <inkml:trace contextRef="#ctx0" brushRef="#br0" timeOffset="116">15119 11597 384 0,'4'-8'258'0,"-4"-12"20"15,9 6-31-15,-5 4-36 16,-4 1-18-16,0 6-71 16,0 3-29-16,-3 3-60 15,2-3-24-15,0 0-5 16,-2 7-4-16,-1 18-4 16,-2 33-3-16,7-25 3 15,3 3 2-15,0 2 2 0,2-5 1 16,1-2 2-1,-3-4-1-15,1-8 1 0,-3-1-1 16,1-8 0-16,-2-1 0 16,-5-5-1-16,-4-2-1 15,-12-1 0-15,-7-2 1 16,-4 1-1-16,-1 0-1 0,5 1-21 16,9 4-10-16,8-2-6 15,8 1 2-15,12-1 22 16,5-2 10-16,12-1 43 15,5 0 20-15,1 2 20 16,-5 0 3-16,-1 4-33 16,-3 2-17-16,-1-3-49 15,1-2-91-15</inkml:trace>
  <inkml:trace contextRef="#ctx0" brushRef="#br0" timeOffset="117">15214 11395 630 0,'-15'-15'290'0,"-17"-10"-98"16,-3 2-62-16,-10 13-52 16,-7 10-23-16,-14 21-46 15,-2 11-14-15,2 21-7 16,8 10 0-16,15 8-2 16,6 3-1-16,21 9 2 15,9 8-1-15,23 4 2 16,19-6 2-16,22-15 5 15,15-15 1-15,25-21 8 16,5-9 2-16,17-23 7 16,-2-12 4-16,-7-26 23 0,-6-12 23 15,-24-22 43-15,-15-10 2 16,-38-15 31-16,-20 0 1 16,-43 4 2-16,-21 7 4 15,-41 14-59-15,12 27-20 31,43 19-175-31</inkml:trace>
  <inkml:trace contextRef="#ctx0" brushRef="#br0" timeOffset="118">17129 11435 491 0,'0'1'308'16,"-3"1"-44"-16,0-1-71 15,2-1-28-15,1 0-52 16,-2 0-20-16,2-1-39 16,0 1-19-16,0 0-19 15,0 0-6-15,0 0-6 16,10 4-1-16,15 9-1 0,29 15 1 16,-24-19 3-16,0 0-1 15,5 3-154-15</inkml:trace>
  <inkml:trace contextRef="#ctx0" brushRef="#br0" timeOffset="119">17678 11654 357 0,'-6'-3'270'0,"-5"-3"58"15,4 5-79-15,4 1-80 16,0-1-42-16,3 1-68 16,0 0-22-16,0 0-21 15,0 0-1-15,10 2 2 16,6 3 2-16,37 17-5 15,-24-7 3-15,9 2-6 16,4 5-3-16,7 0-73 16,-2-3-126-16</inkml:trace>
  <inkml:trace contextRef="#ctx0" brushRef="#br0" timeOffset="120">18201 11893 454 0,'-3'0'286'0,"-1"0"-6"15,1-1-76-15,3 1-93 16,0 0-34-16,0 0-33 16,0 0-7-16,0 0 4 15,19 4-1-15,36 18-16 16,-25-7-7-16,7 1-7 15,5 2-2-15,0 0-1 0,3 2-30 16,-9-6-115-16,-4-2-142 16</inkml:trace>
  <inkml:trace contextRef="#ctx0" brushRef="#br0" timeOffset="121">18806 12223 632 0,'-1'-1'337'0,"-2"-3"-111"15,5 2-109-15,-2 2-34 0,0 0-47 16,0 0-6-1,17 6-1-15,35 17-9 0,-19-6-10 16,-3-2-2-16,2 1-4 16,-2-1 0-16,-4-1-1 15,1 0 0-15,3-3-28 16,0 1-68-16</inkml:trace>
  <inkml:trace contextRef="#ctx0" brushRef="#br0" timeOffset="122">19505 12593 528 0,'-4'-3'318'0,"-1"0"-13"16,5 3-103-16,0 0-90 15,0 0-38-15,0 0-37 16,0 0-11-16,0 0-1 16,14 8 2-16,38 23-10 15,-28-15-7-15,5 4-4 16,0-4-2-16,2 5-1 16,0-2-23-16,-1-4-206 0</inkml:trace>
  <inkml:trace contextRef="#ctx0" brushRef="#br0" timeOffset="123">20087 12912 698 0,'-4'-2'367'0,"1"1"-118"16,2 1-128-16,1-1-40 16,0 1-51-16,0 0-9 15,12 3-1-15,39 22-3 0,-24-10-6 16,1-2-2 0,6 4-2-16,-1 1-1 0,5 1 18 15,-1 4-80-15</inkml:trace>
  <inkml:trace contextRef="#ctx0" brushRef="#br0" timeOffset="124">20648 13302 560 0,'-1'0'276'0,"1"0"-116"15,0 0-46-15,0 0-64 16,0 0-12-16,0 0 10 0,0 0 18 16,19 8 8-16,30 21 1 15,-24-13-11-15,3 0-4 16,-3 1 4-16,2-1-7 16,-2-1-7-16,-2-2-15 15,-1-5-24-15,-1-1 5 16</inkml:trace>
  <inkml:trace contextRef="#ctx0" brushRef="#br0" timeOffset="125">23080 14458 366 0,'-3'1'227'0,"-6"5"-9"15,-1-7-37-15,-3 1-71 16,-3-1-21-16,-1 0-37 16,-2-1-4-16,0 2-3 15,2 3-3-15,4-1-13 16,3 5-11-16,6 7-20 0,-1 0-5 16,9 5-5-16,1 1 0 15,9-2 6-15,5 0 2 16,-1-13 4-16,3-2 5 15,-2-13 6 1,1-5 2-16,1-4 4 0,-5-9 1 16,-5-8-2-16,-1 0 1 15,-5-5 3-15,-1 3 0 0,-4 0 14 16,0-1 4-16,-4 7 13 16,1 2 8-16,-2 5-9 15,2 7-3-15,-1 8-13 16,2 3-5-16,1 7-8 15,0-3-6-15,1 3-18 16,0 0-9-16,0 0-5 16,0 22 2-16,0 37 9 15,0-21 7-15,1 8 6 16,2-1 7-16,0 1 6 16,-2-5-1-16,4-4-5 15,-2-5-4-15,3-9-2 16,-3-9 1-16,1-11 5 15,-2-3 5-15,-1-1 4 16,-1 0-11-16,0 0-109 0,0 0-150 16</inkml:trace>
  <inkml:trace contextRef="#ctx0" brushRef="#br0" timeOffset="126">23278 14196 815 0,'0'0'428'0,"-1"-1"-129"16,-2 4-101-16,3-3-107 16,-1 1-33-16,0 29-24 15,0 33-2-15,0-25-10 16,-1 5-8-16,2-3-3 16,0-1-2-16,1-5 0 15,2-3 2-15,-1-7 0 16,3-3-1-16,-4-6 0 15,0-4-1-15,3-1-37 16,-8-5-43-16,4-3-163 16</inkml:trace>
  <inkml:trace contextRef="#ctx0" brushRef="#br0" timeOffset="127">23285 14208 918 0,'7'-2'411'0,"8"0"-221"16,10 2-55-16,6 5-76 15,4 2-30-15,2-4-13 16,-3-1 1-16,0-4-22 15,-3-1-78-15</inkml:trace>
  <inkml:trace contextRef="#ctx0" brushRef="#br0" timeOffset="128">23283 14600 508 0,'3'2'318'16,"7"3"-34"-16,2-4-81 15,9 1-26-15,4 2-69 16,2 0-30-16,0 3-38 15,-1-1-13-15,-2 0 0 0,-2 0 3 16,1-2-8-16,-3 0-1 16,-3-2-116-16,-2 1-175 15</inkml:trace>
  <inkml:trace contextRef="#ctx0" brushRef="#br0" timeOffset="129">23283 14417 625 0,'5'1'372'0,"6"0"-9"16,6 1-148-16,9 3-81 16,1-3-38-16,5 3-53 15,-2-2-14-15,-6-2-5 16,2 2-1-16,-7-2-127 16</inkml:trace>
  <inkml:trace contextRef="#ctx0" brushRef="#br0" timeOffset="130">23665 14519 912 0,'-3'-3'479'15,"-1"3"-139"-15,-1 4-182 16,0 2-50-16,4 11-66 16,0 3-15-16,1 9-12 15,3 5-4-15,-3 2-4 16,2 1-1-16,-2-6 0 16,2-3 1-16,-2-6 1 15,0-4 3-15,-2-4 6 0,1-2-19 16,-1-8-84-16,1-4-95 15</inkml:trace>
  <inkml:trace contextRef="#ctx0" brushRef="#br0" timeOffset="131">23645 14519 991 0,'8'-2'424'0,"13"-7"-242"15,5 5-67-15,5 1-70 16,0 3-23-16,-4 1-16 15,-3 2-1-15,-10 4-1 16,2 4 0-16,-8 5 4 16,-6-1 4-16,0 7 7 15,-10-4 5-15,-7 3 5 16,-1 3-5-16,-16-8-24 16,-3-3-28-16,-3-10-156 15</inkml:trace>
  <inkml:trace contextRef="#ctx0" brushRef="#br0" timeOffset="132">17220 15537 244 0,'9'-1'200'0,"7"-1"20"15,12-7-65-15,5-5-28 16,19-15-52-16,6-6-17 0,0-6-16 15,1 3-7-15,-12 7-7 16,-5 4-7-16,-7 11-17 16,-7 6-148-16</inkml:trace>
  <inkml:trace contextRef="#ctx0" brushRef="#br0" timeOffset="133">17853 15264 318 0,'12'-6'202'16,"8"-6"-28"-16,16-5-63 15,5 4-15-15,3-8-30 16,5 1-11-16,-2 2-2 16,-4-5-14-16,2 2-14 15,-6 0-6-15,-2-1-65 16,-2 4-238-16</inkml:trace>
  <inkml:trace contextRef="#ctx0" brushRef="#br0" timeOffset="134">18615 14979 259 0,'1'0'203'0,"6"0"44"16,4-6-37 0,-5 3-51-16,0 1-22 0,28-16-46 15,10-5-18-15,13-11-33 16,-7 4-14-16,8-5-14 15,0 2-3-15,-4 5-3 16,-2 3-1-16,-11 6 0 16,-3 7-8-16</inkml:trace>
  <inkml:trace contextRef="#ctx0" brushRef="#br0" timeOffset="135">19327 14603 489 0,'2'0'232'0,"4"0"-58"16,2-1-16-16,8-6-5 15,7-1-20-15,10-3-47 0,6-5-20 16,5-3-18-16,2-4-6 16,4-8-10-16,2 0-6 15,4-6-11-15,-3 1-1 16,-4 3-2-16,-3 2 0 15,-8 5-117-15,-9 3-238 16</inkml:trace>
  <inkml:trace contextRef="#ctx0" brushRef="#br0" timeOffset="136">20200 14109 384 0,'1'1'200'0,"2"-1"-34"15,1-2-9-15,-4 0-11 16,0 1-10-16,18-8-31 16,40-17-12-16,-20 7-31 15,1-4-15-15,4-7-23 16,2-6-9-16,0-3-7 15,1-1-2-15,3-1-1 16,-2 5 0-16,-3 6-1 16,-1 5 28-16</inkml:trace>
  <inkml:trace contextRef="#ctx0" brushRef="#br0" timeOffset="137">22887 12430 541 0,'-11'-6'301'0,"-1"1"-66"15,-8 0-93-15,-7-1-35 16,4 9-54-16,-6 0-26 16,7 5-27-16,5 3-8 15,5 1-10-15,5 7-2 16,7-1 3-16,1 3 3 16,7-2 6-16,4-4 2 15,5-5 2-15,-2-6 0 16,4-3 24-16,3-3 14 0,-4-4 27 15,5-9 9 1,-3-9-17-16,-4-4-11 0,0-7-22 16,-3 2-5-16,-4-2-4 15,-2-3 1-15,0 1 0 16,-4 1-1-16,-3 1 4 16,-2 4-1-16,-8 5-3 15,-1 0 0-15,4 7-5 16,-1 0-2-16,1 1 2 15,6 8 1-15,-5 5-1 16,5 5-12-16,2 9-13 16,0 3-3-16,3 12-1 15,1 8 13-15,-2 11 19 16,-3 6 7-16,1 6 7 16,-2-2 1-16,2-5-7 15,0-9-2-15,3-12-1 0,2-4 1 16,-5-17 3-16,2-2-32 15,-3-8-213-15</inkml:trace>
  <inkml:trace contextRef="#ctx0" brushRef="#br0" timeOffset="138">23066 12134 888 0,'0'2'380'0,"2"6"-178"16,2 8-69-16,0 11-53 0,1 5-3 16,-3 13-33-16,-1-1-9 15,-1 3-15-15,0-3-5 16,0-7-2-16,0-4-2 15,0-11 3-15,0 3 0 16,0-10-3-16,1-7-19 16,4-3-101-16,-2-7-132 15</inkml:trace>
  <inkml:trace contextRef="#ctx0" brushRef="#br0" timeOffset="139">23063 12166 649 0,'3'-8'399'15,"4"-7"16"-15,9 0-283 16,5 4-52-16,10 0-53 16,6 2-16-16,6 6-11 15,1 0 2-15,-2 3-124 16</inkml:trace>
  <inkml:trace contextRef="#ctx0" brushRef="#br0" timeOffset="140">23137 12454 610 0,'11'0'339'0,"15"-1"-85"16,8 1-67-16,7 1-95 15,-1 2-38-15,-7-2-24 16,-3-1-6-16,-12-2-35 15,2-3-116-15</inkml:trace>
  <inkml:trace contextRef="#ctx0" brushRef="#br0" timeOffset="141">23135 12261 867 0,'14'1'417'0,"11"-1"-182"16,11 2-95-16,4-1-34 16,2-1-51-16,-3-2-8 15,-10-1-58-15,-3-2-114 16</inkml:trace>
  <inkml:trace contextRef="#ctx0" brushRef="#br0" timeOffset="142">23499 12353 841 0,'0'0'401'15,"0"6"-157"-15,-2 0-56 16,1-6-77-16,0 8-25 15,-1 22-33-15,-3 34-16 0,2-24-20 16,3 5-4 0,3-4-2-16,2-1-1 0,0-9 12 15,2-5-49-15,-4-14-134 16,-1-5-107-16</inkml:trace>
  <inkml:trace contextRef="#ctx0" brushRef="#br0" timeOffset="143">23446 12355 932 0,'9'-4'438'0,"10"-3"-181"15,10 4-166-15,3 2-35 16,1 5-45-16,-3 0-2 16,-9 6-2-16,-2 0 19 15,-12 4 20-15,-4 0 6 16,-9 2 11-16,-4-1-14 16,-9 3-11-16,-3 1-4 15,-2-3-70-15,1-2-129 16</inkml:trace>
  <inkml:trace contextRef="#ctx0" brushRef="#br0" timeOffset="144">18610 11510 440 0,'-1'-6'249'0,"1"5"-48"0,-3-4-50 16,3 3-67-16,0 2-16 16,0 0-17-16,0 0 7 15,7-1-1-15,6-3-10 16,29-17-11-16,-31 9-7 16,-2 2-6-16,-1 1-1 15,-4 3 2-15,0 4 1 0,-1 2 16 16,-3 5 2-16,-1-5-4 15,-1 0-4-15,0 15-20 16,-6 35-6-16,6-27-5 16,-1 4-1-1,3-3 0-15,2-1 1 0,0-4 0 16,3-5-1-16,-1-7-5 16,0-7-84-16</inkml:trace>
  <inkml:trace contextRef="#ctx0" brushRef="#br0" timeOffset="145">17432 15056 370 0,'3'-4'284'0,"4"-4"-11"0,-7 1-58 15,-6-7-34-15,-8 3-55 16,-1-1-14-16,-8-3-20 15,-3 3-13-15,-3 3-27 16,-1 3-13-16,5 8-25 16,2 1-12-16,7 10-15 15,3-1-6-15,5 10-4 16,6 3 2-16,7-1 5 16,3 2 2-16,7-5 7 15,3-3 1-15,0-7 3 16,-1-9 3-16,5-5 3 15,-3-5 3-15,-1-9 3 16,-1-4 1-16,-5-6 0 0,-2-2 0 16,-4 2-2-16,-1-1-1 15,-2 3-2-15,-1-4-1 16,0 2 0-16,-1 3 2 16,-5 2 1-16,1 5 11 15,-4 5 12-15,1 3 5 16,2 4 2-16,-1 5-14 15,3 9-21-15,-1 2-8 0,3 11-11 16,3 0 2 0,6 7 4-16,0 1 4 0,3 2 5 15,0 4 3-15,-1-8 4 16,-1 4 7-16,0-9-75 16,3-3-48-16,-5-8-219 15</inkml:trace>
  <inkml:trace contextRef="#ctx0" brushRef="#br0" timeOffset="146">17544 14941 861 0,'-5'4'384'0,"-5"5"-192"16,1 8-53-16,3 0-76 15,4 4-26-15,8 0-30 0,0-8-7 16,8-2-3-16,-4-5 1 16,4-4 1-16,4 1 1 15,-3-7 5-15,3 1 3 16,-7-9 5-16,-2-3-1 16,-3-1 1-16,0-6-2 15,-5 0-1-15,3 3-2 16,-1 8-2-16,-3 0-2 15,0 7-10-15,1 4-2 16,2 0 0-16,-3 0 1 0,0 0 8 16,5 14 1-16,16 37-1 15,-12-26 1-15,-2 7 2 16,-2 3 2-16,-8 4 7 16,-3 0 2-16,-12-4 7 15,1-7 5-15,-8-15-1 16,-3-7-3-16,6-7-30 15,-4-8-53-15,12-3-316 16</inkml:trace>
  <inkml:trace contextRef="#ctx0" brushRef="#br0" timeOffset="147">17802 15144 443 0,'3'-8'262'0,"2"-10"-27"16,2-2-20-16,2 4-30 15,1 1-32-15,5 6-49 16,-3 4-25-16,1 6-47 16,-3 8-1-16,-5 10 2 15,-4 7-1-15,-8 10-4 16,-6 1-5-16,-2-6-18 15,0-4-11-15,2-12-26 16,4-5-4-16,5-7 1 16,0 1 3-16,8-3 20 15,-4-1 13-15,0 0 27 16,17 0 16-16,41-2 34 16,-26-2 3-16,-2 1-5 15,-3-2-7-15,-9 3-26 0,-2 2 14 16</inkml:trace>
  <inkml:trace contextRef="#ctx0" brushRef="#br0" timeOffset="148">23746 14902 568 0,'-2'0'255'0,"3"2"-140"15,2-1-26-15,-3-1-28 16,0 0 2-16,0-1 33 15,7-1 7-15,6-4-10 16,33-17-12-16,-30 10-22 16,1 4-4-16,-6 1-1 15,-5 6 0-15,-2 3-1 16,-4 2-4-16,0-3-9 16,0 0-5-16,2 22-14 15,3 30-10-15,-4-25-11 16,2-2-1-16,1 3 1 15,3-2 2-15,-1-10 4 16,0-1 1-16,-3-10-42 16,4-4-62-16</inkml:trace>
  <inkml:trace contextRef="#ctx0" brushRef="#br0" timeOffset="149">23691 12642 528 0,'2'-8'310'0,"1"-4"-47"16,9-5-90-16,1 5-25 15,6 3-59-15,1 2-29 16,1 9-33-16,3 6-7 16,-10 15-2-16,-2 2 0 15,-11 9 1-15,-4-4 0 16,-6-4-1-16,-6-3-1 15,-4-4-5-15,-6-1-3 16,-2-7-8-16,3-3-1 0,5-9-5 16,5-3-1-16,8-2-1 15,3-2-3-15,5 0-3 16,5-1 5-16,7 2 11 16,6 5 6-16,8 2 17 15,8 6 0-15,-4 7-1 16,-4 1 2-16,-4 4-4 15,-9-3 2-15,-1-6-70 16</inkml:trace>
  <inkml:trace contextRef="#ctx0" brushRef="#br0" timeOffset="150">23080 11909 977 0,'4'0'388'0,"11"2"-251"15,8-2-60-15,19 0-32 16,8 4-19-16,12-3-15 16,-6-1 4-16,-9 0-6 15,-3 0-93-15</inkml:trace>
  <inkml:trace contextRef="#ctx0" brushRef="#br0" timeOffset="151">23370 11830 560 0,'-2'-2'382'15,"2"-3"2"-15,3 2-158 16,-3 3-154-16,8 0-43 16,20 6-31-16,34 16 2 0,-33-5 7 15,-4 3 7-15,-8 0 5 16,-8-1 11-16,-11 1 19 15,-8 0 2-15,-5-1-2 16,-2-4-9-16,-1-1-96 16,0-5-414-16</inkml:trace>
  <inkml:trace contextRef="#ctx0" brushRef="#br0" timeOffset="152">23342 13975 994 0,'6'0'432'0,"7"-2"-201"16,8 2-168-16,11 2-13 16,11 2-30-16,3 2-4 15,1-6 2-15,-3 0-15 16,-4-2-262-16</inkml:trace>
  <inkml:trace contextRef="#ctx0" brushRef="#br0" timeOffset="153">23555 13912 592 0,'4'-1'319'0,"5"1"-18"16,10 1-210-16,6 4-33 15,9 1-18-15,0 0-10 16,-5 5-15-16,-6 2 2 16,-14 7 53-16,-7-1 20 15,-13 2 41-15,-8-1 6 16,-8-3-49-16,-1 0-20 16,4 1-264-16</inkml:trace>
  <inkml:trace contextRef="#ctx0" brushRef="#br0" timeOffset="154">20880 10058 412 0,'-2'-4'293'0,"-3"-4"40"0,3 1-85 15,-2 3-82-15,1-1-33 16,2 5-66-16,1 0-20 16,0 0-12-16,0 0 6 15,5 15 25-15,16 40 8 0,-19-11-10 16,2 7-11-16,-4 12-24 15,-5 4-10-15,4-5-8 16,0-3 0-16,1-7-128 16,6-5-269-16</inkml:trace>
  <inkml:trace contextRef="#ctx0" brushRef="#br0" timeOffset="155">20886 10884 898 0,'2'-1'409'15,"1"1"-184"-15,0 1-48 16,-3-1-56-16,0 1-23 16,7 27-30-16,5 37-15 0,-15-22-28 15,2 9-5-15,1 7 16 16,-5 0-77-16,6-5-226 15</inkml:trace>
  <inkml:trace contextRef="#ctx0" brushRef="#br0" timeOffset="156">20934 11712 612 0,'1'-1'403'0,"-1"-1"-16"15,-2 6-194-15,1-4-43 16,0 4-65-16,-2 23-18 16,-1 40-14-16,7-27-10 15,-3 4-25-15,3-1-6 16,-1 5-5-16,0 7-11 0,3 5-152 16,-5 1-152-16</inkml:trace>
  <inkml:trace contextRef="#ctx0" brushRef="#br0" timeOffset="157">20977 12667 1019 0,'-1'10'488'15,"-2"11"-190"-15,-5 9-135 0,8 10-43 16,-2 14-60-16,1 5-24 16,1 10-25-16,0-2-3 15,2-4-112-15,2-3-180 16</inkml:trace>
  <inkml:trace contextRef="#ctx0" brushRef="#br0" timeOffset="158">21010 13967 734 0,'0'-2'415'16,"3"-2"-33"-16,-2 4-96 15,-1 0-82-15,0 5-41 16,-1 24-78-16,-2 35-26 16,3-21-35-16,0 4-9 0,-1 5-10 15,1 0 21-15,1 3-142 16,2-1-115-16</inkml:trace>
  <inkml:trace contextRef="#ctx0" brushRef="#br0" timeOffset="159">21014 14824 815 0,'0'0'433'0,"-3"0"-79"0,-2 0-114 15,5 0-91-15,-2 0-32 16,1 0-62-16,2 17-13 16,3 49-20-16,2-21-9 0,-3 6-4 15,-3 4-2-15,-1-7 26 16,-1-2-66-16,1 1-160 16,1 4-169-16</inkml:trace>
  <inkml:trace contextRef="#ctx0" brushRef="#br0" timeOffset="160">20961 15792 651 0,'1'6'344'15,"-2"11"-37"-15,3 7-118 0,-2 18-60 16,-1 8-30-16,1 12-60 16,0 0-16-16,1-3-15 15,-1-4 17-15,0 0-139 16,-1-2-55-16</inkml:trace>
  <inkml:trace contextRef="#ctx0" brushRef="#br0" timeOffset="161">20931 16830 934 0,'1'4'451'0,"-3"4"-168"16,6 11-128-16,-2 7-27 15,0 8-43-15,4 3-21 16,0 1 1-16,-5-4-7 0,2 2-11 16,-1 0-2-16,-3-2-20 15,2 7-5-15,0 7-16 16,-1 0-39-16</inkml:trace>
  <inkml:trace contextRef="#ctx0" brushRef="#br0" timeOffset="162">21049 12607 976 0,'-4'-2'454'0,"1"2"-194"0,0-1-50 16,2 1-69-16,0 0-30 15,0 4-41-15,-3 19-17 16,-2 38-26-16,5-23-5 15,1 15-4-15,1 7 19 16,3 15 2-16,-4 4-1 16,0 9-3-16,0-1-19 15,-2-7-7-15,0-6 1 16,1-20 1-16,0-9 1 0,0-18 5 16,0-10 2-16,1-17 5 15,0-8-27-15,-1-16-92 16,1-4-79-16</inkml:trace>
  <inkml:trace contextRef="#ctx0" brushRef="#br0" timeOffset="163">21040 12595 939 0,'-9'2'456'0,"-4"1"-167"0,1 8-164 15,-3 3-35-15,1 8-57 16,-5 3-19-16,-1 2 21 15,0-2 0-15,-2-5 2 16,6-2 6-16,6-6-33 16,0-4 1-16,9-6 17 15,-1-3 0-15,5-8-2 16,7-2-2-16,6-8-21 16,4-2-1-16,2-5-1 15,3-1-1-15,-7 4 1 16,-2 2 1-16,-5 12 14 15,-5 7 7-15,0 10 15 16,1 6 7-16,5 9-12 16,1 2-6-16,8 3-13 15,2-2-5-15,-2-2-23 0,0-3-79 16</inkml:trace>
  <inkml:trace contextRef="#ctx0" brushRef="#br0" timeOffset="164">21349 12225 625 0,'1'-3'336'0,"5"-6"-67"0,-1 1-57 16,-5-1-57-16,-3 0-21 15,-5 0-32-15,-2 0-6 16,-4 2-28-16,-1 2-16 16,-6 5-25-16,-1 5-15 15,-4 3-10-15,2 2-3 16,2 5-10-16,3 3-7 15,8 7-8-15,4 0-1 16,9 4 2-16,7-1 5 16,9-5 9-16,3-5 4 0,2-9 5 15,0-3 2-15,-1-8 6 16,1-5 3-16,-2-9 3 16,-3-9-1-16,-3-5 0 15,0-5-1-15,-8-8-1 16,-4 2 0-16,-1 3 0 15,0 3 0-15,-5 10 18 16,2 4 10-16,-6 8 21 16,-1 6 4-16,4 7-19 15,-2 3-17-15,6 2-26 16,-1 6-9-16,-1 5-3 16,2 8 5-16,2 9 5 15,1 3 2-15,4 5 4 16,-6-2 1-16,3-3 0 0,-2-8 2 15,1-2 3-15,5-4-31 16,-6-12-155-16,2 2-251 16</inkml:trace>
  <inkml:trace contextRef="#ctx0" brushRef="#br0" timeOffset="165">21554 11984 642 0,'-2'2'359'16,"1"5"-47"-16,-1 8-157 15,0 7-32-15,2 10-29 16,-1 5-20-16,-1 5-29 15,2 3-13-15,-1-4-18 16,2 1-4-16,1-9 3 16,2-3 0-16,-1-11 3 15,0-8 1-15,0-7-10 16,-2-5-34-16,-1-10-147 16,0-7-302-16</inkml:trace>
  <inkml:trace contextRef="#ctx0" brushRef="#br0" timeOffset="166">21529 12034 695 0,'1'-2'406'0,"-1"-3"-25"16,8-3-251-16,5 3-52 16,7 2-48-16,7 1-12 15,5 0-12-15,4 1-3 16,-1-2-45-16,-2 0-94 0</inkml:trace>
  <inkml:trace contextRef="#ctx0" brushRef="#br0" timeOffset="167">21561 12344 542 0,'0'3'356'0,"6"2"42"16,6-1-131-16,8-1-83 0,5-2-34 15,7 1-70-15,0 1-28 16,-2-2-30-16,-2-1-4 15,-8 0-66-15,-5-1-88 16</inkml:trace>
  <inkml:trace contextRef="#ctx0" brushRef="#br0" timeOffset="168">21536 12222 844 0,'0'-2'419'0,"0"-2"-130"16,9 1-137-16,14 0-112 15,6 1-16-15,10 1-24 16,2-1-88-16</inkml:trace>
  <inkml:trace contextRef="#ctx0" brushRef="#br0" timeOffset="169">21860 12223 194 0,'-1'-3'109'0</inkml:trace>
  <inkml:trace contextRef="#ctx0" brushRef="#br0" timeOffset="170">21870 12218 293 0,'0'2'178'0,"0"4"-12"15,-3-1-43-15,3-5-52 16,0 0-17-16,-1 0-25 15,-1 6-11-15,1 6 9 16,-3 30 8-16,5-28 20 16,10-1 7-16,-3-2 6 0,5-3-2 15,1-8-11-15,-4-1-2 16,5-6-15-16,-2-4-6 16,-3-2-2-16,-3-4-2 15,-2-1 25-15,0 0 10 16,-9-1 32-16,1 4 10 15,-1 7-30-15,-2 5-17 16,6 6-44-16,0 6-15 16,0 7-12-16,0 6 0 15,4 7 2-15,-1 2 4 16,0 5 3-16,-2 1 4 0,-1-3 3 16,-4-1 4-16,-1-4 30 15,-5-5 12-15,-8-3 15 16,-4-6 7-16,-1-7-19 15,4-7-11-15,5-9-20 16,5 0-15-16,4-6-62 16,1 1-80-16</inkml:trace>
  <inkml:trace contextRef="#ctx0" brushRef="#br0" timeOffset="171">22034 12480 686 0,'0'-5'397'16,"2"-4"-69"-16,6 1-152 15,3 0-43-15,6 3-70 16,3 4-22-16,0 6-26 16,-1 5-5-16,-9 5 3 15,-4 3 3-15,-7 4 4 16,-5 0 1-16,-7 3-1 0,-4-4-1 15,-6-3-2-15,-1-3 0 16,1-7-4-16,2-2-2 16,6-6-4-16,2 2-1 15,6-3-5-15,3-2-1 16,4 1 8-16,3-4 2 16,8-1 8-16,1 4 4 15,6 3-1-15,2 3-1 16,5 5 1-16,-2-1-1 0,-3-2 1 15,-4-2 8-15,-5-3-486 16</inkml:trace>
  <inkml:trace contextRef="#ctx0" brushRef="#br0" timeOffset="172">21032 13606 569 0,'0'-3'359'0,"-2"0"-1"16,0 1-100-16,2 2-108 16,-2 0-40-16,2 7-58 15,0 16-15-15,3 37-9 16,-2-25-1-16,1 13 6 15,-2 4 2-15,-1 6 26 16,1 5 8-16,-5 0-10 16,5 7-6-16,2 0-33 15,-2-6-11-15,6-2-1 0,-3-12 1 16,-2-13 4-16,0-8 2 16,-4-15 11-16,-2-2 8 15,-2-12 11-15,-1-1 0 16,0-6-10-16,-1-1-10 15,-1-1-13-15,0 2-4 16,4 6-4-16,2-1-1 16,1 3-1-16,2-1-1 15,0-1 1-15,0 0 0 0,0-1-1 16,0 1-1-16,-1 0-3 16,-4-10-2-16,-15-29-1 15,20 36-3-15,2 5 5 16,7 6 4-16,5 7 7 15,-2 3 4-15,4 5 0 16,-1 0 0-16,-1-5-2 16,0-2 0-16,-4-9 25 15,0-4 6-15,0-8 34 16,1-6 10-16,4-6-20 16,1-2-7-16,0-2-35 15,0 0 18-15,1-1-126 16</inkml:trace>
  <inkml:trace contextRef="#ctx0" brushRef="#br0" timeOffset="173">21419 14684 632 0,'-1'-2'321'0,"-1"-7"-68"16,0 0-90-16,-3-2-43 16,-4-7-12-16,-4 1-13 15,-4-3 1-15,-12-7 2 16,0 10-17-16,-3 0-28 15,4 7-8-15,8 14-29 16,0 3-12-16,5 15-21 16,3 8-7-16,8 10 0 15,6 5 2-15,11-5 11 16,3-4 2-16,6-12 6 16,0-7 3-16,2-11 4 15,1-6 6-15,-3-10 12 16,-2-5 5-16,-7-13 0 15,-2-2-1-15,-5-11-8 0,-4-5-4 16,-2-1-3 0,-1 1-3-16,-2 4 1 0,0-1 1 15,0 7 19-15,-4 4 16 16,0 12 6-16,1 11-5 16,-2 14-20-16,1 12-12 15,3 17-10-15,4 4 3 16,1 11-3-16,7 2-3 15,3 4 1-15,2 4 0 0,0-11-11 16,1-4-34-16,-1-14-145 16,-2-8-121-16</inkml:trace>
  <inkml:trace contextRef="#ctx0" brushRef="#br0" timeOffset="174">21547 14583 1000 0,'-4'4'441'0,"-7"16"-200"15,3 3-112-15,4 8-66 16,1 1-22-16,7-6-32 16,-1-7-3-16,0-10-3 15,-1-3 4-15,-2-9 16 16,0-4 6-16,-1-13 34 15,0-3 12-15,-4-9 8 16,-1-4 1-16,-3-4-26 0,-2-2-23 16,1 5-23-16,5 9-8 15,5 6-10-15,0 6 2 16,3 4-13-16,2 4-6 16,6 5-4-16,8 0-3 15,6 6 54-15,5-3-92 16,9 1-165-16</inkml:trace>
  <inkml:trace contextRef="#ctx0" brushRef="#br0" timeOffset="175">21520 14768 1105 0,'0'3'480'0,"4"5"-245"15,8 0-100-15,9-3-80 16,5 2-20-16,3-7-22 16,7 0-4-16,-2-1-70 15,-1-3-99-15</inkml:trace>
  <inkml:trace contextRef="#ctx0" brushRef="#br0" timeOffset="176">21542 14644 1021 0,'0'-3'473'0,"0"-1"-202"0,9-3-174 16,6 3-47-16,11 0-43 15,4 0-3-15,7 3-85 16,1 0-254-16</inkml:trace>
  <inkml:trace contextRef="#ctx0" brushRef="#br0" timeOffset="177">21808 14635 1090 0,'-3'1'450'0,"-1"7"-280"16,1 3-66-16,3 5-76 15,8 6-17-15,8-3-12 16,-2-3-2-16,9-8 3 0,-5-6 4 15,-5-9 14-15,2-4 6 16,-11-8 10-16,0 2 0 16,-3-1-2-16,-3 2-5 15,-2 6-10-15,2 5-15 16,1 5-17-16,0 9-4 16,4 11-4-16,5 10 10 0,-2 7 10 15,1 4 2 1,-7-1 3-16,-2-2 4 0,-3-1 23 15,-4-9 15-15,-6-6 23 16,-5-10 7-16,-6-9-15 16,0-6-18-16,4-9-31 15,3-1-16-15,12-3-38 16,2 3-26-16,6 5-150 16,5 0-328-16</inkml:trace>
  <inkml:trace contextRef="#ctx0" brushRef="#br0" timeOffset="178">21995 14942 602 0,'0'-2'299'0,"1"-1"-87"0,4 3-42 15,-5-2-47-15,0 1-18 16,0 0-36-16,9-2-9 16,-1-1-4-16,31-20 11 15,-33 15 18-15,0 0 10 16,-3 4 0-16,-1 5-17 16,-1 3-22-16,-1-3-13 15,0 0-15-15,0 8-3 0,3 16-2 16,1 32 3-16,-1-24-5 15,-2-2-2-15,1-2-5 16,2-5-6-16,0-7-5 16,1-4-33-16</inkml:trace>
  <inkml:trace contextRef="#ctx0" brushRef="#br0" timeOffset="179">21127 13588 395 0,'-10'-5'297'0,"-2"4"-1"15,0 1-72-15,1-1-32 16,6 5-75-16,4 0-34 0,4-3-47 15,-3-1-14-15,7 0-4 16,23 2 5-16,61 3 6 16,-24-4-4-16,19-1-7 15,1-2-3-15,18-4-9 16,8-2 8-16,7-8 9 16,2-1 3-16,-5 5 1 15,-15 2-7-15,-13 10-11 16,-8 3-2-16,-25 6 2 15,-1 4 1-15,-8-5-55 16,-7-2-101-16</inkml:trace>
  <inkml:trace contextRef="#ctx0" brushRef="#br0" timeOffset="180">22387 13469 859 0,'0'0'418'0,"-4"-1"-144"16,2-3-74-16,2 4-93 15,0 0-29-15,0 0-36 16,1 0 4-16,13 7 18 16,34 22-6-16,-27-17-12 15,2 0-9-15,4-1-21 16,-4 1-4-16,-4 3-5 15,-2-2-1-15,-11 1 0 0,-4-1 2 16,-7 2 7-16,-4-2 4 16,-7 4 6-16,-1-3 0 15,-3-4-4-15,2 1-3 16,6-4-5-16,1-1-1 16,9-5-84-16,0-2-84 15</inkml:trace>
  <inkml:trace contextRef="#ctx0" brushRef="#br0" timeOffset="181">22839 13331 623 0,'-5'-5'312'16,"2"-4"-91"-16,-3 1-11 16,-7-3-26-16,-1 1-18 0,-8-2-35 15,-6 3-26-15,1 3-58 16,2 5-20-16,4 7-37 15,3 6-12-15,8 7-6 16,5 7 1-16,9 2 8 16,7 0 5-16,7-5 7 15,2-4 3-15,4-10 3 16,-2-7 3-16,0-7 9 16,-2-6 3-16,-8-10 6 15,2-3 0-15,-6-9-2 16,-4-6-2-16,-4-2 0 15,-2-3-1-15,-7-1 0 16,1 5-3-16,-1 10 22 16,-2 5 4-16,3 11-1 15,1 4-1-15,4 9-55 16,3 4-14-16,2 13-12 16,4 3-1-16,3 14 24 0,3 4 6 15,0 3 11-15,-4 4 3 16,-1 0 5-16,-1-4 4 15,1-6-25-15,2-5-84 16</inkml:trace>
  <inkml:trace contextRef="#ctx0" brushRef="#br0" timeOffset="182">22972 13228 587 0,'0'9'268'16,"-1"5"-112"-16,1 8-89 15,1 2-12-15,2 0-25 16,-3 1-10-16,1-7-6 16,-1-4 3-16,-1-7-5 15,1-5 67-15,-3-8 21 16,0-2 6-16,-1-12 31 15,1-6-55-15,1-5 0 16,-2-2 0-16,2-5-17 16,-4 0-11-16,3 3-21 15,3 1-9-15,-3 9-5 16,3 2 9-16,-2 6 17 0,2 5 5 16,4 4-10-16,0 5-17 15,8-3-28-15,4 0-8 16,13 0 0-16,3-2-26 15,6 3-77-15,0 0-77 16</inkml:trace>
  <inkml:trace contextRef="#ctx0" brushRef="#br0" timeOffset="183">22977 13429 652 0,'5'2'329'15,"3"1"-96"-15,11-1-116 16,5 0-25-16,4-4-42 15,4-3-17-15,-3 0-17 16,-3-2 3-16,-3-1-190 16</inkml:trace>
  <inkml:trace contextRef="#ctx0" brushRef="#br0" timeOffset="184">22952 13266 1100 0,'1'-1'449'0,"8"-3"-269"15,7 2-56-15,13-2-52 16,7-1-21-16,5 4-7 16,0-3-81-16</inkml:trace>
  <inkml:trace contextRef="#ctx0" brushRef="#br0" timeOffset="185">23212 13324 853 0,'-1'0'426'0,"0"-1"-107"15,5 1-209-15,-4 0-35 16,0 0-24-16,19 9-3 16,33 25-19-16,-30-18-10 0,-5 2-6 15,-4-1 0-15,-3-5-34 16,-2-1-58-16</inkml:trace>
  <inkml:trace contextRef="#ctx0" brushRef="#br0" timeOffset="186">23379 13299 652 0,'-5'0'399'16,"-3"0"15"-16,-1 4-285 15,1 3-49-15,-2 6-47 16,-5 2-15-16,-2 5-13 15,-5 4-1-15,-5 0-1 0,2-3 5 16,5-4-102-16,4-7-150 16</inkml:trace>
  <inkml:trace contextRef="#ctx0" brushRef="#br0" timeOffset="187">23462 13389 684 0,'-1'-3'353'16,"0"-3"-104"-16,3-3-102 15,6 1-20-15,6-1-23 16,1-1-4-16,4 6-30 16,-2 2-14-16,-4 3-25 15,-5 4-10-15,-8 7 14 16,-4 3-1-16,-7 6 1 15,-3 1-1-15,0-2-22 0,4-2-6 16,5-8-7-16,5-2-3 16,10-6 7-16,7-2 4 15,7-1 5-15,2 1-1 16,3-2-5-16,-2 2 4 16,-7-3 254-16</inkml:trace>
  <inkml:trace contextRef="#ctx0" brushRef="#br0" timeOffset="188">22662 13908 585 0,'0'-3'170'16,"-2"-2"6"-16,-3-3 152 15,-4-2-80-15,-2-1-35 16,-4 2-56-16,-4 3-30 0,-3 5-63 16,0 3-22-16,3 8-44 15,-2 2-15-15,7 10-10 16,7 4 0-16,5 2 6 15,8 2 5-15,5-6 9 16,1-5 1-16,6-11 6 16,1-4 4-16,-1-12 7 15,3-9 1-15,0-4 2 16,-2-8 1-16,-3-8-1 16,-2-1 0-16,-6-8 2 15,-3 1 1-15,-5 1-2 16,0 9-16-16,-2 17-3 15,-2 9 0-15,1 14-8 16,-2 6 11-16,0 11-8 16,2 8-7-16,4 9 4 15,4 6 4-15,4 2 5 16,2-5 3-16,4-6-41 16,-2-7-34-16,1-10-228 15</inkml:trace>
  <inkml:trace contextRef="#ctx0" brushRef="#br0" timeOffset="189">22821 13829 561 0,'-2'4'323'0,"-3"10"23"15,2 5-207-15,3 4-79 16,2 3-7-16,2-4-35 15,-1 2-7-15,1-10 0 16,-2-5 3-16,1-4 62 16,-1-6 11-16,-4-7 4 15,-1-4 2-15,0-9-54 16,-1-3-8-16,-1-5-1 16,0-3-2-16,-3-5-5 15,-2 0-3-15,8 7-6 16,1 4-3-16,7 10-7 15,4 1-4-15,4 5-6 16,0 0-3-16,6 5-2 16,2 2 0-16,1 3 50 15,4 5-90-15,-1 6-146 16,-1 3-131-16</inkml:trace>
  <inkml:trace contextRef="#ctx0" brushRef="#br0" timeOffset="190">22821 14034 726 0,'0'1'333'0,"2"2"-115"16,4 3-48-16,8-6-37 15,6 0-23-15,4 0-57 16,-2-4-15-16,0 2-26 16,-3-2-11-16,-1-2-184 15</inkml:trace>
  <inkml:trace contextRef="#ctx0" brushRef="#br0" timeOffset="191">22843 13907 1217 0,'5'-1'464'0,"9"1"-333"0,3-2-55 16,6 0-32-16,4 2-16 15,-2 0-47-15,4 5-100 16</inkml:trace>
  <inkml:trace contextRef="#ctx0" brushRef="#br0" timeOffset="192">23021 13844 1151 0,'3'4'444'0,"8"7"-301"16,2 0-57-16,6 5-17 16,1 0-20-16,-2 4-22 15,-3-3-5-15,-5-5-25 16,1-1-58-16</inkml:trace>
  <inkml:trace contextRef="#ctx0" brushRef="#br0" timeOffset="193">23145 13838 1165 0,'-12'8'508'0,"-10"7"-245"16,0 7-166-16,1-1-35 15,4-2-24-15,4 0-79 0,6-3-300 16</inkml:trace>
  <inkml:trace contextRef="#ctx0" brushRef="#br0" timeOffset="194">23208 14049 785 0,'3'-5'390'0,"5"-5"-127"15,1-1-32-15,-3-1-64 0,2 6-13 16,-3 4-31-1,-4 1-21-15,0 5-37 0,-2-4-26 16,0 0-27-16,1 3 0 16,0 16 4-16,3 26-3 15,1-28-3-15,0-2 1 16,1-2 418-16</inkml:trace>
  <inkml:trace contextRef="#ctx0" brushRef="#br0" timeOffset="195">21310 12620 573 0,'14'0'310'0,"7"-3"-76"0,7 3-116 16,3 0-40-16,-1 0-15 15,0 3-110-15</inkml:trace>
  <inkml:trace contextRef="#ctx0" brushRef="#br0" timeOffset="196">21651 12662 738 0,'12'-1'342'0,"15"1"-163"16,8 4-55-16,4 3-63 16,0 0-23-16,-3-1-253 15</inkml:trace>
  <inkml:trace contextRef="#ctx0" brushRef="#br0" timeOffset="197">22080 12679 688 0,'7'1'319'0,"13"3"-91"0,3-1-107 15,5 0-14-15,1 1-31 16,0 1-15-16,0-2-102 16</inkml:trace>
  <inkml:trace contextRef="#ctx0" brushRef="#br0" timeOffset="198">22594 12820 925 0,'-2'2'427'0,"-5"5"-188"15,1 3-79-15,1 10-87 16,0 3-28-16,0 7-30 16,3 1-7-16,2 0-5 15,0 3-12-15,2-2-206 16</inkml:trace>
  <inkml:trace contextRef="#ctx0" brushRef="#br0" timeOffset="199">22583 13233 903 0,'-6'10'436'0,"-1"10"-146"0,2 7-197 15,0 2-40-15,5 2-73 16</inkml:trace>
  <inkml:trace contextRef="#ctx0" brushRef="#br0" timeOffset="200">22646 14083 725 0,'-1'5'376'16,"-1"11"-91"-16,-2 1-116 16,2 13-89-16,0-1-31 0,0 1-153 15</inkml:trace>
  <inkml:trace contextRef="#ctx0" brushRef="#br0" timeOffset="201">22681 14358 1180 0,'-4'6'415'0,"-3"4"-502"16</inkml:trace>
  <inkml:trace contextRef="#ctx0" brushRef="#br0" timeOffset="202">21752 14440 742 0,'-2'-3'400'16,"2"-2"-58"-16,7 0-187 0,13 6-107 15,8-1-15-15,7 0-23 16,6 4-2-16,-4-2-70 16,-8 4-252-16</inkml:trace>
  <inkml:trace contextRef="#ctx0" brushRef="#br0" timeOffset="203">22103 14478 1028 0,'5'-1'385'0,"6"2"-275"15,5-1-61-15,10-1-8 16,4 1-12-16,2-3-15 16,-1 4-8-16</inkml:trace>
  <inkml:trace contextRef="#ctx0" brushRef="#br0" timeOffset="204">22476 14516 945 0,'4'3'389'16,"5"2"-154"-16</inkml:trace>
  <inkml:trace contextRef="#ctx0" brushRef="#br0" timeOffset="205">1861 12660 690 0,'-7'11'387'0,"-4"11"-31"0,-9 20-206 16,-3 9-20-16,-1 15-51 15,-3-1-17-15,5-1-51 16,4-5-3-16,4-14-3 16,6-3 0-16,7-22-6 15,1-7-1-15,6-21 1 16,5-12 0-16,4-14 6 15,4-11 1-15,2-7-1 16,-1-8-1-16,-1-7 2 16,-2 3 2-16,-6 1 19 15,-1 8 17-15,-6 23 34 16,-3 7 3-16,-2 20 7 16,1 6-13-16,0 10-33 15,2 10-5-15,12 13-29 0,6 5-5 16,14 15-3-16,3 2 0 15,3 8 2-15,-8-5-2 16,-6-8 3-16,-3-8 0 16,-4-13-53-16,2-3-42 15,-4-11-323-15</inkml:trace>
  <inkml:trace contextRef="#ctx0" brushRef="#br0" timeOffset="206">2356 12974 771 0,'3'-3'333'0,"5"-3"-158"16,-3-4-12-16,-5-3 16 15,-3 4 0-15,-12-4 1 16,-2 5-15-16,-7 2-49 15,0 4-18-15,3 10-45 16,0 6-19-16,6 8-22 16,5 1-8-16,8 5-5 15,3-5-1-15,9-8 0 16,4 1 1-16,6-6 1 0,1-4 1 16,3-3 2-16,0 1 0 15,1-8-34-15,0 3-74 16</inkml:trace>
  <inkml:trace contextRef="#ctx0" brushRef="#br0" timeOffset="207">2318 12750 1075 0,'-10'-8'638'16,"-6"-5"-9"-16,9 5-475 15,4 4-80-15,5 7-77 16,5 2-102-16</inkml:trace>
  <inkml:trace contextRef="#ctx0" brushRef="#br0" timeOffset="208">2509 12863 1230 0,'1'11'500'0,"7"19"-318"16,8 8-86-16,10 11-58 15,0 6-21-15,0 4-8 16,-5-1-1-16,-9-1 4 16,-3-5 2-16,-11-10 2 15,-3-1-2-15,-7-15-9 16,-2-6-4-16,-5-14 3 0,-4-10 3 16,-1-13 2-16,-4-11 0 15,7-11-9-15,4-6-1 16,13-6-1-16,5 0 2 15,20-5 1-15,4 1 0 16,10 0-1-16,3 4 0 16,-6 14-64-16,-4 7-93 15</inkml:trace>
  <inkml:trace contextRef="#ctx0" brushRef="#br0" timeOffset="209">2793 12880 784 0,'-3'0'448'0,"0"7"-32"15,3 9-189-15,-2 13-138 16,2 5-20-16,0 1-43 16,0-4-14-16,6-6-9 15,2-5-3-15,7-8-2 16,6-2 0-16,2-10 2 15,3-5 4-15,-4-5 8 16,-1-3 2-16,-4-5 5 16,-4 0 1-16,-6-1-3 15,-2-2-1-15,-2 11 16 0,0 1-2 16,-3 9-5-16,0 5-3 16,3 5-22-16,4 6-1 15,10 2 1-15,2-3 1 16,7-1 0-16,-3-7 2 15,3-8 49-15,-5-7 42 16,-4-7 44-16,2-3 5 16,-7-2-43-16,-1 1-38 0,-8-6-43 15,-6-1-46-15,-1 5 328 16</inkml:trace>
  <inkml:trace contextRef="#ctx0" brushRef="#br0" timeOffset="210">3974 12880 766 0,'-15'8'460'0,"-19"12"-70"16,0 4-144-16,8 6-151 15,4 2-60-15,18 0-48 16,10 2-8-16,20-7 0 16,3-6 4-16,12-8 14 15,-2-10 5-15,-6-5 23 16,1-2 15-16,-18-7 62 15,-7-1 18-15,-9-3 2 16,-14-1-8-16,-9 4-60 16,-8 1-21-16,-8 5-55 15,7 6-80-15</inkml:trace>
  <inkml:trace contextRef="#ctx0" brushRef="#br0" timeOffset="211">4152 12949 1402 0,'-2'0'623'0,"-3"-2"-302"16,0 5-201-16,4-3-56 16,0 0-52-16,0 8-12 15,4 15-3-15,13 30 0 16,4-27 0-16,2-8 0 15,-1-2 1-15,3-3 2 16,1-12 3-16,-3-1 4 0,2-13 15 16,-6-4 10-16,-8 0 3 15,-2-4-1-15,-8-3-27 16,-1 4-53 0,-6 4-166-16</inkml:trace>
  <inkml:trace contextRef="#ctx0" brushRef="#br0" timeOffset="212">4418 12880 1152 0,'8'3'514'0,"6"8"-243"16,0 7-125-16,1 14-97 15,-5 6-12-15,-5 15-15 0,2 6-4 16,-6 6-8-1,-1-2-3-15,3-4-2 0,-3-6 0 16,4-14-21-16,2-2-14 16,-4-20-158-16</inkml:trace>
  <inkml:trace contextRef="#ctx0" brushRef="#br0" timeOffset="213">4471 13104 1336 0,'5'2'545'0,"6"5"-319"16,2-3-101-16,20 9-66 16,5 0-17-16,6-4-49 15,6 5-9-15</inkml:trace>
  <inkml:trace contextRef="#ctx0" brushRef="#br0" timeOffset="214">4717 12866 926 0,'-1'-3'471'0,"2"1"-160"15,2 9-120-15,4 19-108 16,-2 9-28-16,-5 22-12 16,1 6-1-16,-1 12-12 15,0 6-8-15,2-6-9 16,-1-7-3-16,2-15 10 16,0-14-45-16,-2-15-136 15,3-9-152-15</inkml:trace>
  <inkml:trace contextRef="#ctx0" brushRef="#br0" timeOffset="215">4763 13100 881 0,'11'4'406'0,"16"1"-197"0,7 3-75 15,8-1-74-15,-1-3-30 16</inkml:trace>
  <inkml:trace contextRef="#ctx0" brushRef="#br0" timeOffset="216">5138 12898 1207 0,'-14'1'497'0,"-16"4"-292"16,3 2-93-16,13 5-64 15,2 0-24-15,8 3-34 16,7-1-10-16,7 1 1 16,5-1 3-16,8-1 10 15,-2-4 4-15,-3-4-2 16,-2-2-7-16,-8-3-7 16,-6-4-4-16,-9 1 5 15,-7-1 8-15,-8 8 7 16,-2 3 7-16,2 4 17 15,4 7 3-15,9 0 0 16,8 4-7-16,6-1-18 16,7-2-3-16,14-4-2 15,3-3 2-15,6-4 0 16,4-3-35-16,3-7-263 0</inkml:trace>
  <inkml:trace contextRef="#ctx0" brushRef="#br0" timeOffset="217">5343 12957 866 0,'1'0'379'16,"7"1"-169"-16,12 3-139 15,4-3-36-15,9 2-11 16,-2-2-3-16,-3-1-3 15,-5-4 1-15,-3-4 6 16,-4-1 3-16,-9 0 20 16,-6 5 25-16,-9 0 13 15,-3 7 13-15,-8 2-12 16,-1 7-24-16,6 8-25 16,-3 0-20-16,11 10-18 15,-1-2-10-15,6 1-1 16,5 0 0-16,6-6 2 15,3 0 0-15,8-11 4 16,3-3-10-16,6-8-70 16,3-6-115-16</inkml:trace>
  <inkml:trace contextRef="#ctx0" brushRef="#br0" timeOffset="218">5734 13090 414 0,'2'3'273'15,"4"4"53"-15,4 0-130 16,10 3-43-16,1 0-17 16,9-5-30-16,2-1 14 15,-2-4-2-15,-5-6 10 0,-7-6-3 16,-1 1-33-16,-9-9-24 16,-1-2-18-16,-6 1-22 15,-5-7-7-15,-14 4-7 16,-6 3-7-16,-11 8-12 15,3 13-7-15,4 13-12 16,4 8-2-16,7 12 3 16,0-1 4-16,8 12 7 15,3 3 4-15,6 4 2 16,3 5 1-16,4-3 2 16,1-4 2-16,8-9 4 15,0-7-24-15,6-12-195 16,-1-10-214-16</inkml:trace>
  <inkml:trace contextRef="#ctx0" brushRef="#br0" timeOffset="219">6129 12986 800 0,'0'-1'475'15,"-1"3"-20"-15,1 12-211 16,3 10-143-16,0 8-20 16,1 8-34-16,0-4-15 0,0-1-16 15,2-5 1-15,-4-15-87 16,2-6-98-16</inkml:trace>
  <inkml:trace contextRef="#ctx0" brushRef="#br0" timeOffset="220">6067 12687 1661 0,'-5'4'615'0,"-1"5"-483"16,4 6-81-16,7 5-67 16,6 1 272-16</inkml:trace>
  <inkml:trace contextRef="#ctx0" brushRef="#br0" timeOffset="221">6605 12992 856 0,'-11'15'411'0,"-15"15"-179"16,1 1-66-16,4 1-73 16,0-4-47-16,6-10-27 15,2-4-3-15,1-17-1 16,0-8-1-16,2-7 0 15,1-5 0-15,-4-3 11 16,4 6 6-16,8-1 4 0,-1 7 0 16,11 10-30-16,5 3-10 15,3 13-13-15,2 3-2 16,2 11 12-16,1 4 5 16,5-2 4-16,1 2 4 15,2-15 1-15,-2-9 0 16,-1-13 1-16,-1-10-3 15,-3-9 0-15,1-1 1 16,-2-2-3-16,3 3 2 0,-1 1-4 16,-2 2-3-1,5 11-6-15,-2 7 0 0,-1 14 12 16,2 10 13-16,-14 6 51 16,-2 1 26-16,-14 4 30 15,-5 0-1-15,-3 0-39 16,-8-2-21-16,-1-11-122 15,-3-8 445-15</inkml:trace>
  <inkml:trace contextRef="#ctx0" brushRef="#br0" timeOffset="222">7638 13053 406 0,'10'-15'243'0,"8"-7"-13"16,12-5-46-16,4 8 0 15,9 22-34-15,-5 6-42 16,-14 21-28-16,-9 7-10 0,-21 3-21 15,-3 2-12-15,-6-4-11 16,1-6-5-16,6-14 0 16,1-10 4-16,7-17 1 15,0-10-3-15,-1-15-7 16,1-4-5-16,4-2-8 16,-1 3 1-16,4 9-5 15,-2 5-2-15,-4 11 2 16,1 6-11-16,-2 17 7 15,-2 8 5-15,1 12 1 16,2 9 12-16,6-2-2 16,9 0-4-16,8-6-3 15,4-8 8-15,6-12-73 16,1-9-63-16,1-13-179 16,-2-5-135-16</inkml:trace>
  <inkml:trace contextRef="#ctx0" brushRef="#br0" timeOffset="223">8157 13069 598 0,'10'-7'323'0,"11"-3"-52"0,-4 4-22 16,-11 9-38-16,-5 10-19 16,-15 7-52-16,-3 6-34 15,-9 1-55-15,-3-2-13 16,1-8-9-16,0-6-2 16,5-11-13-16,6-6-7 0,6-9-22 15,4-4-11-15,7-2-2 16,4-1 1-16,8 4 9 15,4 6 3-15,3 5 2 16,0 7 0-16,-1 10 13 16,1 5 7-1,-4 8 10-15,1 1 1 0,6 1-7 16,1-5-2-16,2-7-2 16,2-5 1-16,-5-9 2 15,1-5 1-15,-2-6 1 16,-3-6 1-16,-2-5 0 15,-7-3 1-15,-6-2-1 16,1 6-11-16,-1 12-8 16,0 5-10-16,5 18-2 15,-6 5 12-15,3 14 4 16,1 4 6-16,-2 1-10 16,10-2 16-16</inkml:trace>
  <inkml:trace contextRef="#ctx0" brushRef="#br0" timeOffset="224">9251 13025 605 0,'-13'7'372'16,"-13"6"-37"-16,10 12-162 15,6 10-45-15,15 3-60 16,12 2-9-16,11-8-16 16,8-4 0-16,3-14 1 15,-3-11-3-15,2-14 1 16,-4-12-1-16,-4-14-1 0,-4-7-3 16,-13-8-8-16,-8-3-5 15,-22-16-20-15,-13-2-4 16,-14-5-11-16,-6 9-4 15,2 30 14-15,0 18 4 16,6 26 8-16,6 10 0 16,19 9-13-16,15 4-9 15,27 4-6-15,13 2 2 0,19 0 26 16,5-3-40-16,4-5-100 16,-2-2-98-16</inkml:trace>
  <inkml:trace contextRef="#ctx0" brushRef="#br0" timeOffset="225">9793 12967 892 0,'-11'-8'443'0,"-14"-12"-141"16,-3 1-71-16,-3 4-98 16,2 4-36-16,8 11-61 15,7 5-22-15,11 12-23 16,7 0-7-16,10 6-2 15,3-3 6-15,9-4 6 16,1-1 4-16,0-7 4 16,-3-3 3-16,-10-5 0 0,-3 0-1 15,-11-2-10 1,-8 2-5-16,-13 4 2 0,-6 3-1 16,-7 6 9-16,2 2 2 15,5 6-1-15,8 1-1 16,14 0 1-16,5 0 1 15,19-6 3-15,4-2 1 16,10-5 1-16,2-2-1 16,-4-4 2-16,1 1 23 15,-11-8-111-15,0-1-132 0</inkml:trace>
  <inkml:trace contextRef="#ctx0" brushRef="#br0" timeOffset="226">9752 12709 1359 0,'-2'-2'549'0,"-5"-4"-367"16,4 5-102-16,6 6-88 15,6 5-38-15</inkml:trace>
  <inkml:trace contextRef="#ctx0" brushRef="#br0" timeOffset="227">10155 12976 931 0,'-21'-6'405'16,"-18"1"-183"-16,0 7-94 15,5 17-83-15,5 7-14 16,9 9-43-16,6 1-5 15,14 2 3-15,3 0 8 16,13-6 14-16,6-4 11 16,6-10 12-16,3-10 4 15,-4-11 18-15,-4-9 6 0,-12-5 6 16,-6-4-2-16,-13 1-22 16,-8-2-12-16,-9 2-63 15,1 2-92-15</inkml:trace>
  <inkml:trace contextRef="#ctx0" brushRef="#br0" timeOffset="228">10267 13068 861 0,'3'3'466'0,"4"11"-102"16,-1 3-110-16,-3 4-126 15,-3 4-40-15,-1-1-47 16,0-3-14-16,1-4-21 15,1-8-26-15,5-12-39 16,4-6-11-16,4-11 0 0,2-5 21 16,3-4 34-16,-2 4 11 15,4 6 4-15,-2 5 0 16,1 13 30-16,-5 2 16 16,-4 13 31-16,-4 3 7 15,-3 8-24-15,0 1-15 16,-2 0-27-16,2-3-4 15,3-7-57-15,2-4-50 0,4-13-332 16</inkml:trace>
  <inkml:trace contextRef="#ctx0" brushRef="#br0" timeOffset="229">10674 13065 747 0,'9'0'369'0,"8"4"-81"15,0 3-42-15,-4 6-39 16,0 3-4-16,-4-1-41 15,-4 4-4-15,-7 1-31 16,-3 1-19-16,-5-3-39 16,0-4-14-16,-1-3-72 15,-4-4 360-15</inkml:trace>
  <inkml:trace contextRef="#ctx0" brushRef="#br0" timeOffset="230">11351 13063 866 0,'19'4'357'15,"12"1"-228"-15,7 0-39 16,0-4-21-16,-7-3-23 16,-2-2-10-16,-12-3-10 15,-3 1 0-15,-10 0-3 16,-4 0-5-16,-13 6-9 16,-7 2-9-16,-3 11-9 15,-1 5-1-15,2 12 7 16,6 4 6-16,8 2 8 15,6-2 7-15,10-8 9 0,6-7 2 16,8-10 6-16,-1-6 0 16,0-8 0-16,1-6-1 15,-6-9-6-15,2-3-5 16,0-4-8-16,-2 4-5 16,-2 4-10-16,-3 7-5 15,2 11-12-15,-1 3 9 16,0 17 9-16,-4 3 10 15,-8 5 15-15,0 0-6 0,-1-6-5 16,0-8-2-16,5-6 1 16,-2-4 2-16,6-11 2 15,0-7-1-15,2-10-2 16,3-3-5-16,2 1-6 16,2 4-2-16,2 3 0 15,-1 10-2-15,0 8 3 16,-3 6 2-16,-2 14 0 15,-3 2 2-15,-5 9 0 16,0 0 3-16,-5 0-78 16,6-3-107-16</inkml:trace>
  <inkml:trace contextRef="#ctx0" brushRef="#br0" timeOffset="231">12109 13106 728 0,'6'-7'467'0,"10"6"40"0,1 2-208 16,6 13-124-16,1 11-46 16,-6 2-69-16,-4 4-14 15,-13-1 3-15,-6-4 6 16,-13 0 4-16,-7-6 0 16,-7-10-88-16,1-7-112 15</inkml:trace>
  <inkml:trace contextRef="#ctx0" brushRef="#br0" timeOffset="232">12805 13363 884 0,'11'6'404'15,"13"3"-196"-15,5-8-15 16,1-12-62-16,5-9-31 16,-4-12-33-16,-3-4-16 0,-8-3-23 15,-11 2-2 1,-11 2-3-16,-14 3-3 0,-17 7-10 15,-7 7-7-15,-6 17-15 16,7 9-6-16,9 21-7 16,4 4 1-16,7 16 5 15,4 5 1-15,12 11 8 16,5 1 5-16,13-2 10 16,1-6 4-16,-3-19 6 15,4-8 1-15,-2-10-5 16,1-11-54-16</inkml:trace>
  <inkml:trace contextRef="#ctx0" brushRef="#br0" timeOffset="233">13415 13158 654 0,'-3'4'381'0,"-4"3"12"15,-7 11-245-15,-6 2-12 16,-5 6-34-16,-7 2-25 16,3-1-38-16,9-18-10 31,10-4-3-31,1 1 0 0,-22-3-7 0,5-9-4 16,4-14-15-16,14-4-6 0,7 3-10 15,4 1-4-15,8 5-1 16,7 5 1-16,1 10 7 15,3 4 9-15,1 16 4 16,0 4 4 0,2 12 5-16,-2-1 5 0,-3 2-206 15</inkml:trace>
  <inkml:trace contextRef="#ctx0" brushRef="#br0" timeOffset="234">13319 12890 1426 0,'-1'0'504'0,"4"5"-449"16,5 5-43-16,12 16-175 0</inkml:trace>
  <inkml:trace contextRef="#ctx0" brushRef="#br0" timeOffset="235">13578 13129 1054 0,'-1'0'438'0,"-2"8"-238"16,4 9-91-16,7 20-62 16,1 8 5-16,1 14-12 15,-1 3-12-15,-3-4-11 16,1-7-11-16,-7-22-22 15,0-9-13-15,-3-19-56 16,-3-10-9-16,-3-13-1 16,-3-9 8-16,0-15 50 15,1-8 22-15,-1-15 35 16,5-2 17-16,7 3 11 16,11 11 3-16,13 14 39 15,6 12-1-15,0 18 0 16,0 12-6-16,-5 14-56 15,-5 4-12-15,-6 5-9 16,-12 0 2-16,-6 3 4 16,-2 0 0-16,-8-2-22 0,2-4-23 15,9-9-48-15,4-3-5 16,13-4 17-16,4-1 20 16,4 2 45-16,2 1-2 15,-3 9 3-15,-7 2 3 16,-13 5 15-16,-4 5 10 15,-14 4 3-15,-1 4-2 16,-3-5-9-16,-1-5-5 16,7-12-194-16</inkml:trace>
  <inkml:trace contextRef="#ctx0" brushRef="#br0" timeOffset="236">14242 13285 851 0,'-4'-10'419'0,"-11"-7"-144"16,-4-1-60-16,-12 0-98 16,-2 6-39-16,1 6-69 15,3 6-3-15,6 15-20 16,2 6-10-16,12 12-1 15,9 5 3-15,13 1 11 16,9-1 3-16,10-8 8 16,-3-9 3-16,-3-15 9 0,-4-7 9 15,-10-17 19-15,-3-6 11 16,-7-14 25-16,-2-6 7 16,-7-10 12-16,0-4 2 15,-2-11-26-15,-1-11-14 16,10 0-47-16,1 4-18 15,12 26-24-15,4 23-18 16,10 27-129-16</inkml:trace>
  <inkml:trace contextRef="#ctx0" brushRef="#br0" timeOffset="237">14529 13371 400 0,'1'-7'305'0,"0"-8"56"0,-1-3-88 16,-8-1-77-16,-5 1-23 15,-7-1-52-15,-6 3-22 16,-1 6-49-16,-1 3-33 15,1 9-28-15,5 5-12 16,6 13-7-16,6 4-1 0,11 5 8 16,5 3 6-16,10-4 18 15,4-4 9-15,6-11 9 16,4-7 4-16,5-9 2 16,-2-9-1-16,-2-8 0 15,-5-4-1-15,-9-5 0 16,-8 1-1-16,-9 6 2 15,1 4 1-15,-5 8-8 16,3 5-11-16,-3 7-17 16,-1 6-7-16,5 8-5 15,2 4 8-15,6 3 8 16,3-2 4-16,6-3 23 16,1-3 20-16,-1-12 48 15,3-3 18-15,-3-8 11 16,-2-7-7-16,-5-6-34 15,-2 1-18-15,-4-5-37 0,-1 0-41 16,1 9-116-16,-1 1-49 16</inkml:trace>
  <inkml:trace contextRef="#ctx0" brushRef="#br0" timeOffset="238">15125 13381 1107 0,'-5'16'620'0,"-5"12"-144"0,-7 8-211 15,-1 1-80-15,-1-6-109 16,0-3-147-16</inkml:trace>
  <inkml:trace contextRef="#ctx0" brushRef="#br0" timeOffset="239">1709 14044 712 0,'-5'12'298'0,"-2"18"-143"16,3 4-54-16,3 10-23 15,1-1-16-15,4-9-35 16,1-7-8-16,2-19-2 15,1-8 2-15,-4-15-1 16,0-10-1-16,-2-10-9 16,-2-9-1-16,0-4-5 15,4 6 0-15,5 3 7 16,6 8 17-16,8 11 8 16,3 8 5-16,7 14 0 15,-1 11-17-15,3 14 0 0,-9 1-1 16,-7 9 6-1,-9 2 4-15,-10 1-1 0,-1 3-2 16,-2-8-18-16,3-8-72 16</inkml:trace>
  <inkml:trace contextRef="#ctx0" brushRef="#br0" timeOffset="240">2417 14000 590 0,'0'4'405'0,"-3"9"51"16,-1 5-148-16,-7 6-119 16,-1 0-39-16,-9 8-67 15,-1-7-25-15,-3-3-27 16,1-5-1-16,-2-16-6 16,0-5-2-16,-2-11-6 15,3-3-7-15,6 1-7 16,4 1-3-16,9 0-9 15,5-3-4-15,8 4-10 16,8 4-5-16,12 9-2 16,2 5 2-16,2 15 9 15,0 7 8-15,0 9 11 16,1 2 3-16,4-4-80 0,1-5-151 16</inkml:trace>
  <inkml:trace contextRef="#ctx0" brushRef="#br0" timeOffset="241">2616 14131 725 0,'4'5'326'0,"4"8"-139"16,6 1-48-16,4-5-13 16,4-1-20-16,3-3 8 15,1-3-6-15,-7-3-10 16,-1-6-2-16,-10-7-36 15,-4-5-10-15,-4-2-19 16,0 2-7-16,-7 0-11 16,-7 0-4-16,-9 0-7 15,-3 3-2-15,2 5-14 16,4 9-6-16,9 17-11 16,2 6 0-16,1 16 8 15,4 4 6-15,-2 8 7 16,6-2 1-16,9 7 2 15,0 0 2-15,5-4 4 16,-3-3 1-16,-2-15 5 16,4-4 21-16,-1-12-115 15</inkml:trace>
  <inkml:trace contextRef="#ctx0" brushRef="#br0" timeOffset="242">3272 14037 913 0,'-1'4'421'0,"-4"10"-170"16,-4 3-60-16,-8 8-52 15,-7 4-32-15,-9 2-44 16,1-2-21-16,0-8-21 15,1-5-3-15,1-13-6 16,0-3-6-16,2-5-9 16,3-6-4-16,7 0-5 15,7-4-3-15,11-5-2 16,11 4-2-16,12 0 13 16,3 0 14-16,4 12 30 15,0 5 12-15,-4 17 4 16,4 11-8-16,-2 9-14 15,-4 0 7-15</inkml:trace>
  <inkml:trace contextRef="#ctx0" brushRef="#br0" timeOffset="243">3361 14088 996 0,'7'0'371'0,"11"2"-269"15,9 2-72-15,15-1-12 16,2-2 0-16,1 1 1 16,-3-2-1-16,-11 0 4 15,-8 0 2-15,-12-3-8 16,-4-2-11-16,-8-1-18 15,-5-2-14-15,-7 0-4 16,-4 4 7-16,-3 4 7 0,-1 6 4 16,5 9 3-16,1 6 3 15,11 10 9-15,-1 1 6 16,7 4 5-16,4 0 1 16,3-9 4-16,4 1 0 15,5-11 6-15,2-6 2 16,0-13 7-16,3-5 3 15,-1-9-1-15,0-6-4 0,-1-3-9 16,-3 0-5 0,-7-1-8-16,-3 3-3 0,1 13-8 15,-2 4-6-15,1 13 3 16,-3 8 4-16,-6 6 8 16,-2 3 5-16,-5-1 3 15,1-1-3-15,3-5-3 16,1-5-1-16,3-12 5 15,3-3 1-15,4-10-2 16,3-8-1-16,8 0-8 16,0-2-4-16,4 5 15 15,1 4 6-15,1 9 23 16,2 5 5-16,-5 13-11 16,0 4-4-16,-8 12-19 15,-4 2-1-15,1 7-55 16,-1 1-97-16</inkml:trace>
  <inkml:trace contextRef="#ctx0" brushRef="#br0" timeOffset="244">4191 14324 776 0,'2'0'431'0,"4"-1"16"16,9 1-326-16,5 1-7 0,8-1-26 15,4 0-21-15,1-2-32 16,-4-4-7-16,-6-5-3 16,-7-2 3-16,-7-5 1 15,-4 0-2-15,-12 2-28 16,-5-3-20-16,-15-1-21 16,-4-2-4-16,-5 0 17 15,1 10 9-15,11 7 1 16,2 5 6-16,8 22 13 15,5 4 9-15,2 15 28 16,5 7 9-16,2 10 14 16,5 3 1-16,4-1 5 15,0-5-14-15,4-9-16 16,-4-9-14-16,2-9 169 16</inkml:trace>
  <inkml:trace contextRef="#ctx0" brushRef="#br0" timeOffset="245">4770 14289 520 0,'1'-7'320'0,"1"-7"-23"15,-2-3-48-15,-6-4-72 16,-6-2-27-16,-8 0-20 16,-4 3-19-16,-8 4-28 15,-1 4-19-15,2 7-46 0,1 6-13 16,8 9-21-16,6 8-7 15,8 7-4-15,2-1 0 16,9 0 2-16,6-2 6 16,7-4 15-16,6-4 6 15,7-4 13-15,-2-6 2 16,2-5 4-16,-3-7 1 16,-2-11-2-16,0-1-2 0,-3-7-2 15,-3 7-4-15,-7 5-3 16,-6 2 0-16,-3 12-9 15,-2 3-3-15,-4 11 0 16,0 2-1-16,2 6 4 16,4-1 0-16,10 0-1 15,4 1 1-15,11-9 2 16,2-4 4-16,1-6 28 16,-2-6 7-16,-4-3 16 15,-6-2 2-15,-7-3-18 16,1 2-6-16,-11-5-35 15,0 1-55-15</inkml:trace>
  <inkml:trace contextRef="#ctx0" brushRef="#br0" timeOffset="246">4922 13947 1188 0,'-6'-3'616'0,"-5"-5"-206"15,5 6-217-15,4 2-79 16,3 4-105-16,-1-4-14 15,0 0-102-15</inkml:trace>
  <inkml:trace contextRef="#ctx0" brushRef="#br0" timeOffset="247">5209 14042 1213 0,'-1'0'522'0,"-4"15"-256"16,5 6-116-16,3 22-72 16,0 15-6-16,3 18-24 15,0 13-12-15,-3 6-19 16,-2-4-2-16,-1-13-13 16,0-11-23-16,0-21-54 15,0-9-82-15,0-14-444 16</inkml:trace>
  <inkml:trace contextRef="#ctx0" brushRef="#br0" timeOffset="248">5279 14365 1200 0,'-1'-6'513'15,"0"-6"-264"-15,6 3-149 16,13 2-83-16,9 4-12 15,11 5-92-15</inkml:trace>
  <inkml:trace contextRef="#ctx0" brushRef="#br0" timeOffset="249">5781 14103 786 0,'-22'-9'455'15,"-15"-8"-29"-15,6 6-293 16,3 4-43-16,11 7-72 16,3 4-22-16,11 5-27 15,3 1-2-15,8 5 6 16,6 0 8-16,4-1 12 16,4-1 3-16,-4-3 7 15,1-3 3-15,-10-5-12 16,-4 1-20-16,-9-7-57 15,-7 2-4-15,-12 2 14 16,-4-1 28-16,-6 4 105 16,0 3 29-16,10 6 39 15,8 4 6-15,11 6-14 16,5-1-10-16,13 1-13 0,5 0-9 16,14-1-27-16,6-5-10 15,6-8-21-15,2-5-3 16,0-9-635-16</inkml:trace>
  <inkml:trace contextRef="#ctx0" brushRef="#br0" timeOffset="250">7012 14259 639 0,'-2'-7'387'0,"-1"-2"-38"15,-3-4-106-15,-4-4-32 16,-5-3-38-16,-2-2-28 15,-3-1-49-15,0 3-24 16,1 7-44-16,1 1-13 16,-1 15-22-16,3 4-11 15,4 13-2-15,3 7 0 0,12 3 4 16,7 3 8-16,10-1 6 16,-2-5 2-16,3-8 6 15,3-6 3-15,4-13 0 16,2-5-21-16,0-11-187 15</inkml:trace>
  <inkml:trace contextRef="#ctx0" brushRef="#br0" timeOffset="251">6898 13937 1242 0,'-2'1'479'0,"-2"4"-362"16,4-1-73-16,0-4-140 15</inkml:trace>
  <inkml:trace contextRef="#ctx0" brushRef="#br0" timeOffset="252">7084 14124 1079 0,'6'-1'473'0,"5"-2"-214"15,19 2-172-15,6 0-24 16,7 1-28-16,3 1-8 16,-9 0-12-16,-5 3 2 0,-12-5 2 15,-6-2 0-15,-6-2 4 16,-4-2 0-16,-4 7-14 16,-4-5-7-16,-6 10-10 15,-3 3-5-15,-6 2 0 16,4 9 4-16,1 7-4 15,0 2 1-15,10 3 2 16,4-2 1-16,10-3 5 16,5 0 1-16,4-11 3 15,5-5 4-15,-2-10 5 16,0-8 4-16,-1-11 1 16,0-1 0-16,-3-7-2 15,-1 1 0-15,0-1-1 16,-6 2-1-16,1 4-10 15,-5 5 22-15,-7 12 15 16,1 7 7-16,0 14 11 0,1 7-23 16,3 7-19-16,1 3-6 15,5-4-37-15,3 2-535 16</inkml:trace>
  <inkml:trace contextRef="#ctx0" brushRef="#br0" timeOffset="253">8580 14241 766 0,'-3'-8'443'0,"-2"-6"-74"0,-7-3-146 16,-1-1-38-16,-8-1-54 15,-2 2-14-15,-5 5-45 16,2 6-22-16,0 7-37 16,1 8-18-16,10 15-28 15,2 5-2-15,12 7 2 16,3 1 8-16,17-7 15 16,2-4 5-16,10-11 6 15,-1-5 1-15,-5-10-6 16,-2-5-36-16,-6-7-135 15,-2-3-102-15</inkml:trace>
  <inkml:trace contextRef="#ctx0" brushRef="#br0" timeOffset="254">8661 14126 652 0,'4'-2'364'0,"7"3"-49"15,-3 7-33-15,-5 9-67 0,3 9-25 16,-5 4-58-16,3 2-34 15,0-3-51-15,1-2-12 16,3-7 260-16</inkml:trace>
  <inkml:trace contextRef="#ctx0" brushRef="#br0" timeOffset="255">9403 14173 931 0,'-7'6'405'0,"-1"10"-203"0,4 6-92 15,8 6-72-15,8 4-8 16,11-4-8-16,6-5-4 16,9-12 5-16,1-8 5 15,-3-15 7-15,-3-7 0 16,-11-13 2-16,-5 0-2 16,-6 1-7-16,-8 1-1 0,-3 7 10 15,-2 1 4-15,-4 11-4 16,1 6-7-16,1 14-24 15,4 14-10-15,5 19-7 16,0 8 2-16,1 20 1 16,-3 1 3-16,-8 3 9 15,-5-4 13-15,-7-13 22 16,-7-7 4-16,-2-15 8 16,-1-8-2-16,-1-14-6 15,0-11 0-15,5-13-18 16,-1-7-19-16,5-15-52 15,7 1-33-15,3-7-106 16,12 2-78-16</inkml:trace>
  <inkml:trace contextRef="#ctx0" brushRef="#br0" timeOffset="256">9799 14347 1015 0,'8'2'500'0,"9"-1"-162"16,14-1-169-16,8-1-8 15,13 1-73-15,1 2-27 16,-6-1-68-16,-6 1-145 0</inkml:trace>
  <inkml:trace contextRef="#ctx0" brushRef="#br0" timeOffset="257">10458 14151 546 0,'-14'0'344'15,"-7"-1"4"-15,-6 12-174 16,0 5-40-16,8 15-64 16,4 7-26-16,15 8-45 15,7 0-3-15,12-8 8 16,8-5 5-16,8-20 7 16,1-7 21-16,-5-13 64 15,-5-4 26-15,-16-5 29 16,-9-1-4-16,-15 7-65 15,-9 2-27-15,-9 8-38 16,-1 2 5-16,5-2-149 16,6 0-88-16</inkml:trace>
  <inkml:trace contextRef="#ctx0" brushRef="#br0" timeOffset="258">10623 14176 745 0,'2'-3'425'16,"2"1"-76"-16,-4 2-119 16,-2 0-128-16,1 0-47 0,-3 15-44 15,-12 43-6-15,10-25-3 16,6 5-1-16,7-4 12 16,8-2 11-16,11-10 26 15,3-6 6-15,2-14 3 16,-5-5 15-16,-5-13 7 15,0-4 1-15,-9-10-2 16,2 4-21-16,-10-4-28 16,-4-2 2-16,-3 9-81 15,-5-1-68-15,3 10-233 16</inkml:trace>
  <inkml:trace contextRef="#ctx0" brushRef="#br0" timeOffset="259">10876 14193 786 0,'5'13'448'16,"1"6"-71"-16,0 10-182 16,2 4-40-16,1 2-56 0,2 0-16 15,4-3-39-15,-3-8-9 16,0-10-9-16,0-8 8 16,1-11 22-16,2-6 6 15,2-10 8-15,0-3-6 16,1-3-22-16,-3-2-8 15,0 3-29-15,-1 0-52 16,-2 7-168-16</inkml:trace>
  <inkml:trace contextRef="#ctx0" brushRef="#br0" timeOffset="260">11295 14199 765 0,'2'-5'471'15,"5"-3"-79"-15,-2 9-163 16,-1 8-56-16,-1 13-93 16,-2 7-17-16,0 7-28 15,0 4-5-15,5-6-64 16,2-7-85-16</inkml:trace>
  <inkml:trace contextRef="#ctx0" brushRef="#br0" timeOffset="261">11618 14240 638 0,'-18'-2'372'15,"-20"2"-38"-15,0 5-133 16,3 10-81-16,5 5-35 15,10 11-30-15,9 3-4 0,14 5-26 16,7-1 2-16,17-6-4 16,5-7 2-16,11-15 6 15,3-7 2-15,-3-11 9 16,-6-7 6-16,-17-9 10 16,-11-2 0-16,-14 3-23 15,-14-3-14-15,-15 7-60 16,-3 2-51-16</inkml:trace>
  <inkml:trace contextRef="#ctx0" brushRef="#br0" timeOffset="262">11780 14264 946 0,'12'-4'432'0,"5"-4"-159"16,20 2-205-16,2 1-15 16,7 7-35-16,2 1-10 15,-9 3-7-15,-5 2-48 16,-13-1-153-16,-5-1-149 16</inkml:trace>
  <inkml:trace contextRef="#ctx0" brushRef="#br0" timeOffset="263">12005 14276 897 0,'-3'5'418'0,"-3"15"-162"16,4 3-61-16,0 7-73 15,4 6-31-15,5-2-49 16,2-3-18-16</inkml:trace>
  <inkml:trace contextRef="#ctx0" brushRef="#br0" timeOffset="264">12266 14275 768 0,'-5'-2'382'0,"-2"-2"-138"15,-3 6-48-15,-2 14-99 16,3 9-30-16,2 13-30 16,7 2-10-16,4 4-3 15,4-5 1-15,8-12 1 16,-1-7 2-16,6-17 9 15,2-6 3-15,-4-14-1 16,0-3-2-16,-1-6-8 16,-3-3-6-16,-5 4-6 15,-3-2-4-15,-3 9-3 16,-3 3-4-16,-1 9-10 16,-1 5-10-16,1 8-4 15,0 4-2-15,3 10 6 16,4 1 11-16,6 2 9 0,1 0 5 15,9-4 9-15,3-4 1 16,1-11 9-16,2-2 12 16,-11-9 23-16,-3-3 2 15,-9-5-9-15,-4-4-11 16,-3-2-128-16,-1-5-89 16</inkml:trace>
  <inkml:trace contextRef="#ctx0" brushRef="#br0" timeOffset="265">12446 14117 944 0,'-3'-1'426'0,"-1"3"-218"16,0 0-108-16,4-2-99 15,0 0-94-15</inkml:trace>
  <inkml:trace contextRef="#ctx0" brushRef="#br0" timeOffset="266">12839 14244 699 0,'-1'-3'422'0,"-6"-2"-9"16,-4-1-129-16,-4 6-123 16,-2 0-41-16,0 10-72 15,-4 5-30-15,1 9-21 0,3 10-6 16,7 6-9-16,7 4-1 15,14-2 2-15,6-10 5 16,8-9 10-16,8-8 2 16,0-11 8-16,-3 0 5 15,-11-13 14-15,-9-2 7 16,-14-5 5-16,-5-5-2 16,-10 3-12-16,-6-3-8 0,1-2-16 15,0 1-58-15,14 3-515 16</inkml:trace>
  <inkml:trace contextRef="#ctx0" brushRef="#br0" timeOffset="267">13168 14207 1116 0,'-15'-3'499'15,"-11"-1"-236"-15,7 4-177 16,6 3-56-16,13 7-46 16,4 0-6-16,10 4-1 15,5-2 9-15,6-1 11 16,-2-2 4-16,-6-4 2 16,-1-2-23-16,-10-1-16 0,-2-2-12 15,-11-1-10-15,-7-1 23 16,-14 3 13-16,0 3 12 15,-3 4 8-15,4 2-4 16,8 5-7-16,4 1-6 16,14 6-2-16,7-1 3 15,10-3 6-15,2 0 6 16,7-9 7-16,-2-5 6 0,1-8 22 16,-3-9 9-16,3-7 32 15,-3-4 13-15,9-2 9 16,5 0 1-16,8 6-29 15,1 2-16-15,-3 11-28 16,1 7-6-16,-14 9 23 16,-7 8 10-16,-19 8 28 15,-12 10-9-15,-14 4-14 16,-7 1-8-16,-6-6-6 16,3-10-44-16</inkml:trace>
  <inkml:trace contextRef="#ctx0" brushRef="#br0" timeOffset="268">14251 14247 597 0,'5'1'282'0,"6"3"-58"15,8 0-141-15,11 0-32 16,4-1-4-16,9-3-24 16,-2-1-4-16,1-3-5 15,-3-3 2-15,-14-1 5 16,-9-1 6-16,-16 3 0 15,-10-3-2-15,-11 8 8 16,-2 2 1-16,-2 12 8 16,-3 6 1-16,10 12-18 15,4 4-10-15,10 9-17 16,8 0-4-16,16-4 0 0,7 0 0 16,14-15 5-16,6-3 1 15,-1-12 4-15,0-6 2 16,-2-10 2-16,-4-9 1 15,-2-10 1-15,-4-3 3 16,-12-5 5-16,-5 1 2 16,-10 1 2-16,-7-2 23 0,-9 4 24 15,-6 2 6-15,-5 7 4 16,-3 7-26-16,0 8-37 16,1 5-14-16,1 11-15 15,3 2-5-15,6 11 0 16,3 0 2-16,9 6 7 15,6 0 5-15,9-5 7 16,4-2 4-16,7-10 3 16,4-4 2-16,1-11 2 15,0-5 1-15,-3-8-1 16,-3-3 1-16,-7-4-3 16,-1-1 0-16,-8 1-3 15,-7 1-2-15,-2 9-8 16,-6 7-9-16,-1 7-9 15,2 6-3-15,2 9 2 16,3 5 5-16,8 5 6 0,5 3 4 16,7-1 19-16,3-2 5 15,9-7 34-15,2-8 9 16,-1-12 47-16,-5-6 17 16,-4-13-14-16,-8 1-6 15,-9-8-56-15,0 1-15 16,-11 1-69-16,0 1-44 15</inkml:trace>
  <inkml:trace contextRef="#ctx0" brushRef="#br0" timeOffset="269">1604 15145 719 0,'8'3'313'0,"4"8"-109"16,0 12-112-16,-6 13-13 15,-4 7 3-15,-1 1-23 16,-5-2-9-16,-1-12-21 16,-1-9-4-16,1-17-1 15,4-6-3-15,-3-18-17 16,5-4-4-16,8-10-13 16,6-1-2-16,11 0 10 15,-2 7 13-15,9 11 13 16,1 11 3-16,-3 16 21 0,-1 10 0 15,-13 12 2-15,-4 4 3 16,-8 0-17-16,-4 0-7 16,-1-7-36-16,0-7-56 15</inkml:trace>
  <inkml:trace contextRef="#ctx0" brushRef="#br0" timeOffset="270">1946 15023 838 0,'19'-18'384'0,"20"-18"-176"16,-3 8-34-16,-1 21-64 16,0 11-42-16,-1 25-18 15,1 11 12-15,-8 9 17 16,-4 7 4-16,-8 1-25 15,-4-1-17-15,-1-8-19 16,-2-5-2-16,1-19-5 16,-1-5-4-16,-1-16-1 15,-4-8-2-15,-3-13-4 16,-4-3 1-16,-9-7-6 16,-2 3-14-16,-8 4-3 0,-1 5-9 15,-4 20-9-15,-2 10 8 16,5 17-5-16,2 6 9 15,10-3-31-15,7-5-66 16</inkml:trace>
  <inkml:trace contextRef="#ctx0" brushRef="#br0" timeOffset="271">2559 15120 925 0,'-15'-5'434'0,"-15"-2"-199"15,2 4-77-15,7 9-108 16,8 4-36-16,9 8-28 16,5 3-2-16,11 1-1 15,3 0 4-15,10-6 9 16,-2-2 4-16,2-8 6 15,-4-4 3-15,-11-3 11 16,-6-5 6-16,-9 2-4 16,-2-1-7-16,-8 4-13 15,-2 2-5-15,-7 5-2 16,1 4 1-16,4 3-4 16,8 2-4-16,9 7 2 0,4-2 1 15,11 5 4-15,3-2 3 16,8-9 1-16,6-5 1 15,3-8 12-15,4-1-53 16</inkml:trace>
  <inkml:trace contextRef="#ctx0" brushRef="#br0" timeOffset="272">2779 15148 1079 0,'1'1'500'0,"4"1"-168"0,5 11-216 15,5 3-30-15,1 5-24 16,-3 4-13-16,-5-3-15 16,-7 0-4-16,-3-4-4 15,-3-3-21-15,-1-6-77 16,3-5-67-16,3-12-196 16,7-6-81-16</inkml:trace>
  <inkml:trace contextRef="#ctx0" brushRef="#br0" timeOffset="273">2970 15114 609 0,'1'-1'381'0,"-4"3"10"16,-9 9-70-16,-7 8-101 15,-4 7-32-15,4 1-89 16,8 1-32-16,11-3-54 0,1-3-11 16,9-2-3-1,4-1-10-15,3-4-82 0,3-3-140 16</inkml:trace>
  <inkml:trace contextRef="#ctx0" brushRef="#br0" timeOffset="274">3140 15273 710 0,'0'0'263'0</inkml:trace>
  <inkml:trace contextRef="#ctx0" brushRef="#br0" timeOffset="275">3093 15184 737 0,'12'6'327'15,"10"3"-152"-15,11 2-76 16,7-2 8-16,6-6-34 16,0-3-13-16,-7-2-26 15,-8-4-4-15,-18 3-17 16,-9-1-14-16,-19 6-16 16,-9 1-5-16,-12 4 9 15,-3 6 11-15,1 3 2 16,5 2 2-16,11 5 18 15,6 0 8-15,10 3 18 16,6-3 4-16,10-2-12 16,6-3-2-16,14-4 15 0,5-4 6 15,11-4 8 1,7-4-5-16,3-4-27 0,0-4-8 16,-10-6-10-16,-3-5 1 15,-9-4 4-15,-4-7 0 16,-4-1-7-16,-9-1-5 15,-15 1-8-15,-6 6-5 16,-17 5 1-16,-4 6 2 16,-4 11 2-16,0 1 0 15,7 14-1-15,5 8 1 16,4 10 0-16,5 7 0 0,6 10 2 16,2 3 10-16,9 1 9 15,-1-4 2-15,1-11 4 16,2-7-8-16,-1-10-6 15,-1-4-12-15,3-9-90 16</inkml:trace>
  <inkml:trace contextRef="#ctx0" brushRef="#br0" timeOffset="276">3839 15165 1098 0,'0'0'613'0,"0"2"-29"16,0 18-406-16,-1 5-51 16,0 13-57-16,0 6-21 15,2 3-37-15,4 0-55 16</inkml:trace>
  <inkml:trace contextRef="#ctx0" brushRef="#br0" timeOffset="277">3994 15171 1225 0,'2'-2'523'0,"4"2"-312"16,-5 12-54-16,6 16-87 15,-1 5-13-15,-4 7-7 16,2 2-14-16,-4-6-15 15,2-2-4-15,1-14-36 0,-2-9-37 16,6-12-72-16,-1-10-34 16,5-10-36-16,5-6 5 15,2-4 62-15,4 1 32 16,-2 4 70-16,-5 4 28 16,-8 7 7-16,-5 2 28 15,-8 11 43-15,-4 2 18 16,-8 10 28-16,1 4-20 15,3 3-40-15,2 3-20 0,10 1-35 16,1 0-11-16,14-3-10 16,9-2 0-16,11-2-63 15,8-4 2-15,5 0-271 16</inkml:trace>
  <inkml:trace contextRef="#ctx0" brushRef="#br0" timeOffset="278">4513 15393 245 0,'9'-7'253'0,"7"-11"111"15,-3 0-2-15,-11-1-75 16,-1-2-26-16,-7 0-57 16,-7-1-26-16,-8 3-45 15,-6-1-33-15,-2 8-61 16,3 6-27-16,2 10-32 16,1 10-12-16,10 10-3 15,-3 4 6-15,12 2 11 16,7-2 6-16,11-5 8 15,6-4 2-15,6-9 2 0,0-7 4 16,-3-9 0-16,-2-5 1 16,-5-5-1-16,0 0 0 15,-5-1-1-15,-2 5-1 16,-1 4-2-16,-5 5-5 16,2 7-4-16,1 3-1 15,2 5 1-15,3 3 4 16,6 4 10-16,0 0 4 15,5 1 14-15,2-4 8 0,-2-7 6 16,-3-4 7-16,0-7 8 16,-3-8-1-16,-2-9-5 15,1-4-9-15,-7-7-65 16,1-1-60-16,-8-2-272 16</inkml:trace>
  <inkml:trace contextRef="#ctx0" brushRef="#br0" timeOffset="279">4702 14999 1034 0,'-1'-2'535'0,"-3"2"-190"15,1 1-96-15,2-1-155 16,-1 1-54-16,2 24-13 16,4 35 155-16</inkml:trace>
  <inkml:trace contextRef="#ctx0" brushRef="#br0" timeOffset="280">5471 15304 856 0,'0'11'334'0,"1"11"-237"16,7 2-15-16,-5-6-26 16,2-2-16-16,-5-8-12 0,-1-5 6 15,-3-8 2-15,-1-3-2 16,6-9-12-16,-1-3-11 15,6-6-10-15,4-2-3 16,-1 0-7-16,3 3 10 16,5 3 37-16,-1 6 14 15,0 10 16-15,2 6-1 16,-3 14-22-16,-4 6-9 16,-1 11-10-16,-2 4-6 15,1 9-13-15,1-2-45 0</inkml:trace>
  <inkml:trace contextRef="#ctx0" brushRef="#br0" timeOffset="281">5986 15189 762 0,'-14'-10'438'16,"-10"-6"-45"-16,2 5-252 16,5 8-48-16,5 7-71 15,3 7-22-15,11 4-14 16,3 1-3-16,5 0 4 16,9-1 2-16,-1-4 9 0,0 0 2 15,2-5 6-15,-9-2 2 16,-2-3 7-16,-6 2-3 15,-8-2-6-15,-7 0-3 16,-9 4-4-16,-4-1-4 16,-3 8 46-16,3-1 14 15,0 5 5-15,14 5 6 16,7 0-37-16,7 5-14 0,14-3-8 16,3 1-1-16,9-6-3 15,1-4 2-15,7-7-16 16,1-10-24-16,5-9-100 15,0-8-119-15</inkml:trace>
  <inkml:trace contextRef="#ctx0" brushRef="#br0" timeOffset="282">6390 15229 901 0,'-9'-2'426'0,"-7"0"-160"15,-8 2-61-15,-4 2-91 16,3 6-48-16,4 9-73 15,6 5-12-15,11 8-5 16,4 1 1-16,12 1 6 16,8-5 4-16,8-9 9 15,2-3 6-15,-3-13 10 16,-6-4 5-16,-6-11 8 0,-3-7 0 16,-10-5 5-16,0-2-1 15,-4-5 18 1,-8-1 15-16,-8-8 30 0,-3-2 12 15,-4-6-7-15,0 0-14 16,10-2-37-16,7 2-22 16,15 4-28-16,4 5-11 15,13 14-11-15,5 7-30 16,-1 18-127-16</inkml:trace>
  <inkml:trace contextRef="#ctx0" brushRef="#br0" timeOffset="283">6651 15190 1220 0,'-3'11'508'0,"-2"15"-295"0,1 9-36 16,-1 7-66-16,3 1-27 15,0-5-44-15,2-3 16 16,2-15-125-16,1-5-70 15</inkml:trace>
  <inkml:trace contextRef="#ctx0" brushRef="#br0" timeOffset="284">6556 15002 1458 0,'0'-4'512'0,"3"-7"-461"15,7 7-29-15,11 5-359 16</inkml:trace>
  <inkml:trace contextRef="#ctx0" brushRef="#br0" timeOffset="285">6886 15249 1209 0,'-11'0'488'0,"-14"1"-313"0,-3 1-69 15,9 11-80-15,1 6-15 16,9 5-25-16,9 1 0 16,9 4 3-16,9-4 4 15,9-5 15-15,1-3 15 16,-1-14 34-16,1-3 21 15,-4-9 39-15,-5-7 4 16,-10-7-14-16,-6-2-17 0,-7-2-48 16,-7 2-14-1,-4 7-93-15,3 0-44 0</inkml:trace>
  <inkml:trace contextRef="#ctx0" brushRef="#br0" timeOffset="286">7125 15221 1257 0,'-2'1'597'15,"-2"3"-227"-15,3 5-217 16,-2 2-51-16,3 5-64 16,1 3-20-16,3 8-18 15,8 4 0-15,3 1 0 16,5-6-1-16,5-5 3 15,1-4 2-15,4-12 7 16,-1-5 7-16,-5-13 11 0,-2-11 4 16,-8-7 5-16,-5-2 0 15,-9-4-4-15,-4 2-6 16,-10 7-14-16,-3 5-34 16,-2 14 345-16</inkml:trace>
  <inkml:trace contextRef="#ctx0" brushRef="#br0" timeOffset="287">8272 15217 524 0,'-3'-3'335'16,"-10"1"14"-16,-2 2-122 15,-11 4-57-15,-3 4-34 16,0 8-47-16,1 5-24 16,12 11-54-16,8 2-11 15,18 7-11-15,9-4 1 16,18-10 12-16,5-5 5 0,7-13 10 15,-4-9 5-15,-15-9 12 16,-7-5 7-16,-20-9 11 16,-3 1 0-16,-12-1-18 15,-9-1-8-15,-10 3-18 16,-3 1-5-16,5 1-49 16,4 2-72-16,16 3-229 15</inkml:trace>
  <inkml:trace contextRef="#ctx0" brushRef="#br0" timeOffset="288">8372 15213 545 0,'12'0'393'0,"19"0"31"15,4 1-110-15,4-1-149 16,4 0-60-16,-1-1-74 16,-3-5-1-16,-7 2-77 15,-5-2-75-15</inkml:trace>
  <inkml:trace contextRef="#ctx0" brushRef="#br0" timeOffset="289">8563 15249 697 0,'-4'12'391'0,"-4"8"-47"16,2 8-174-16,3 0-33 0,3 0-63 15,5-1-32-15,6-6-66 16,3-4-127-16</inkml:trace>
  <inkml:trace contextRef="#ctx0" brushRef="#br0" timeOffset="290">8922 15316 856 0,'-5'-4'461'0,"-10"-8"-93"16,-3 2-100-16,-6 2-113 15,-2-1-40-15,3 8-69 16,-2 2-20-16,9 11-36 16,2 5-13-16,12 11-7 15,2 3 1-15,15 5 13 16,7-4 5-16,2-8 11 16,4-4 5-16,1-16 22 15,-2-1 9-15,-1-13 18 16,-4-7 10-16,-12-8-5 0,-8-5-6 15,-10-4-28-15,-8 3-33 16</inkml:trace>
  <inkml:trace contextRef="#ctx0" brushRef="#br0" timeOffset="291">9869 15255 690 0,'-5'-6'344'0,"-2"-7"-83"0,-9 1-49 16,-1 2-40-16,-5 3-32 15,-3 10-67-15,-1 6-37 16,0 15-52-16,4 9-7 16,7 9 1-16,10 5-1 15,17 1 10-15,7-4 3 16,13-12 7-16,-2-9 3 0,-7-13 10 16,-2-9 8-16,-11-5 33 15,-9-5 4-15,-3-4 0 16,-11-2-8-16,-1-1-17 15,4 0-43-15,-5-5-136 16</inkml:trace>
  <inkml:trace contextRef="#ctx0" brushRef="#br0" timeOffset="292">9942 15278 904 0,'9'6'462'0,"7"9"-129"16,1 5-77-16,-8 5-100 15,-6 2-39-15,-4-1-58 16,-4-5-12-16,1-3-22 16,1-6-5-16,2-8-23 15,1-4-16-15,7-12-27 16,5-6-13-16,10-7 10 0,3-1 11 16,3 3 22-16,1 4 11 15,-3 7 3 1,-5 6 0-16,-6 12 9 0,-5 6 15 15,-8 12 13-15,-1 5 3 16,-3 4-9-16,-3 0-10 16,4 1 25-16,-4-6-49 15,7-10-178-15</inkml:trace>
  <inkml:trace contextRef="#ctx0" brushRef="#br0" timeOffset="293">10333 15249 1311 0,'0'9'515'0,"0"22"-358"15,-4 11-39-15,3 18-30 16,-4 6-11-16,5 0-8 16,1 2-20-16,-1-11-24 15,1-4-6-15,1-16-15 16,3-10-32-16,0-16-221 15</inkml:trace>
  <inkml:trace contextRef="#ctx0" brushRef="#br0" timeOffset="294">10331 15460 1416 0,'9'1'507'0,"16"0"-429"0,6 2-25 15,8-5 3-15,5 2-51 16</inkml:trace>
  <inkml:trace contextRef="#ctx0" brushRef="#br0" timeOffset="295">10820 15209 775 0,'-12'-3'435'16,"-6"0"-67"-16,-5 6-209 16,-1 5-34-16,8 3-73 0,2 4-25 15,13-3-35-15,8 1-9 16,9-1 3-16,4-2 6 16,2-7 10-16,-3 2 3 15,-3-5 5-15,-1-3 4 16,-6 1-18-16,-7 0-12 15,-10 2-30-15,-9 4-16 16,-6 1 12-16,5 5 11 0,-5 2 22 16,3 2 11-16,5 3-4 15,1 2-3-15,14 5 17 16,4 1 5-16,9 0 11 16,7 0 6-16,3-11-12 15,5-6-3-15,4-8 4 16,-1-5 0-16,6-7 2 15,-4-6-1-15,-3-6 0 16,-4-4 0-16,-9 2 2 16,-4-3 6-16,-9 6 44 15,1 2 16-15,-6 9 14 16,0 6-5-16,-3 8-51 16,2 9-19-16,2 9-21 15,-1 6-2-15,2 5 1 16,2 1 1-16,-3-3 3 15,5-4-20-15,-4-5-101 16,1-5-400-16</inkml:trace>
  <inkml:trace contextRef="#ctx0" brushRef="#br0" timeOffset="296">10953 15083 1307 0,'-4'-8'554'15,"0"-5"-313"-15,1 5-123 16,7 5-102-16,4 6-48 0,8 4-211 16</inkml:trace>
  <inkml:trace contextRef="#ctx0" brushRef="#br0" timeOffset="297">11123 15261 811 0,'1'6'395'0,"1"13"-123"15,3 2-119-15,5-2-88 16,3 5-15-16,6-3-28 16,-1 1-1-16,5-3 25 15,0-10 13-15,3-9 22 16,-1-6 13-16,-2-15-2 16,-1 2-7-16,-6-8 6 15,-8 1-6-15,-11 4-19 16,-10 1-8-16,-12 8-35 15,-3 9-13-15,-3 7-18 0,2 8 25 16,6 3-84-16</inkml:trace>
  <inkml:trace contextRef="#ctx0" brushRef="#br0" timeOffset="298">12162 14999 1211 0,'-1'3'508'0,"-4"11"-292"15,2 18-103-15,-3 25-85 16,2 12 2-16,4 19 5 0,3 0-2 15,3-6-2-15,-1-10-3 16,2-21-22-16,-3-16-63 16,0-17-480-16</inkml:trace>
  <inkml:trace contextRef="#ctx0" brushRef="#br0" timeOffset="299">12072 14965 1156 0,'25'-12'459'0,"32"-10"-307"16,3 10-29-16,7 19-42 15,-2 13-10-15,-10 16-25 16,-8 5-9-16,-31 5-9 16,-15 1-1-16,-27 2 11 15,-14 0-3-15,-11-1 3 16,2-3-11-16,8-13-27 15,6-10-72-15</inkml:trace>
  <inkml:trace contextRef="#ctx0" brushRef="#br0" timeOffset="300">13072 15278 799 0,'10'0'344'0,"13"3"-160"16,5 13-98-16,3 22-12 15,1 14-11-15,-1 18 5 16,-3 1 3-16,-10-2-15 16,-10-5 0-16,-11-15-17 15,-10 0-1-15,-5-16-5 16,2-6-8-16,-5-15-37 15,7-12 10-15,-2-15-46 16,3-9 2-16,5-19 30 16,0-4-9-16,12-5 52 15,0-4 5-15,13 4 9 0,4-6 4 16,7 5 5 0,3 9-4-16,0 9-11 0,-1 9-10 15,-7 15-22-15,-4 3-3 16,-10 10-4-16,-1 5-3 15,0 7 1-15,0 4 2 16,-2 10 37-16,0 2-58 16,1 2-199-16</inkml:trace>
  <inkml:trace contextRef="#ctx0" brushRef="#br0" timeOffset="301">13756 15315 837 0,'-1'-4'463'0,"-5"0"-102"16,0 8-121-16,-4 19-103 15,2 8-48-15,-7 11-37 16,-1 1-10-16,-5-7-16 16,-4-4-3-16,0-13 4 15,3-6 2-15,-1-15-21 16,4-8-7-16,4-12-14 15,1-5-10-15,13-7 10 16,1-3 3-16,14 3 10 16,2 3 8-16,2 12 6 0,6 14 0 15,-2 16-2-15,2 13-3 16,-1 18-2-16,-4 2 0 16,3-3 89-16</inkml:trace>
  <inkml:trace contextRef="#ctx0" brushRef="#br0" timeOffset="302">14548 15354 882 0,'-4'-5'422'0,"-14"-6"-153"16,-7-3-32-16,-13 2-56 15,-6 1-22-15,2 3-64 16,1 7-36-16,12 8-50 15,9 8-27-15,7 15-15 16,8 6 1-16,10 8 7 16,9-1 7-16,16-13 12 15,8-8 6-15,15-19 8 16,3-9 4-16,-5-11 9 16,-6-7 3-16,-20-5-35 15,-10 3-56-15,-13-1-228 16</inkml:trace>
  <inkml:trace contextRef="#ctx0" brushRef="#br0" timeOffset="303">14686 15356 467 0,'3'12'295'16,"5"17"16"-16,-2-1-59 15,-4-3-55-15,2 1-35 16,-4-9-55-16,0 1-15 0,-4-8-18 15,0-5-4-15,-3-8-14 16,1-7-10-16,0-8-18 16,-1-7-12-16,7-2-16 15,1-1-2-15,7 3-3 16,3 2 0-16,0 3 21 16,4 4 8-16,0 10 14 15,1 6 6-15,2 9-8 16,-4 6-4-16,-2 6-9 15,0 3-3-15,-2 5-11 16,-1 0-1-16,-3-3-8 16,2-1-40-16,-1-6-209 15</inkml:trace>
  <inkml:trace contextRef="#ctx0" brushRef="#br0" timeOffset="304">15091 15518 369 0,'5'-6'274'0,"1"-8"12"16,0-2-66-16,-6-9-17 15,-3-4-12-15,-6-1-9 16,-4 1-21-16,-5 5-26 16,-9 10-46-16,1 3-27 15,-2 11-33-15,4 4-11 0,6 9-22 16,5 6-6-16,5 8 1 15,5 4 1-15,9 2 6 16,2-2 2-16,11-2 3 16,1-7 1-16,1-8 4 15,2-4 0-15,-2-8-26 16,3-2-66-16</inkml:trace>
  <inkml:trace contextRef="#ctx0" brushRef="#br0" timeOffset="305">15197 15330 1200 0,'0'0'532'0,"-4"2"-294"15,4 8-70-15,0 13-113 16,0 7-21-16,4 8-5 16,-2 0-7-16,1-4-8 15,-2-6-3-15,5-10-128 0,-3-3-455 16</inkml:trace>
  <inkml:trace contextRef="#ctx0" brushRef="#br0" timeOffset="306">15617 15370 688 0,'-3'7'385'0,"-1"10"-26"15,-5 6-160-15,-3 5-7 16,1 1-29-16,-9 0-34 15,0-2-33-15,-5-6-51 16,-3-6-8-16,3-13-7 16,2-4-3-16,6-9-12 15,1-7-11-15,3-5-15 16,4-2-5-16,9-4-3 16,6 5-2-16,10 4 3 15,5 5 3-15,4 9 16 16,-1 6 7-16,2 10 4 15,-6 6 3-15,-4 9-2 16,1 4 4-16,-8 4 4 16,3 0-1-16,0-7-4 15,-4-5-36-15,5-8-163 16</inkml:trace>
  <inkml:trace contextRef="#ctx0" brushRef="#br0" timeOffset="307">15795 15516 996 0,'10'0'527'0,"6"3"-191"0,12-2-106 16,8 2-39-16,10 4-105 16,0-4-25-16,-4 1-7 15,-5 0-29-15</inkml:trace>
  <inkml:trace contextRef="#ctx0" brushRef="#br0" timeOffset="308">1780 16264 570 0,'-17'4'370'16,"-14"16"-67"-16,-1 0-93 15,9 13-101-15,8 4-71 16,11 1-17-16,11 1-5 16,14-2-8-16,5-6-2 15,9-9 1-15,-3-8 5 0,-1-13 10 16,-4-5 11-16,-11-13 43 16,-4-5 7-16,-12-14 9 15,-4-3-5-15,-5-9-37 16,-4-4-8-16,-4-5 5 15,-3-4 0-15,-2 4-11 16,4 0-5-16,6 5-31 16,9 7-15-16,13 6-11 15,6 7-4-15,13 16-36 16,6 3-33-16,9 18-141 16</inkml:trace>
  <inkml:trace contextRef="#ctx0" brushRef="#br0" timeOffset="309">1971 16391 682 0,'1'0'340'16,"1"0"-32"-16,6 7-104 15,6 8-45-15,-4 3-7 16,1 4-59-16,-8-4-24 15,1-4-24-15,-3-5-3 16,-2-7-12-16,4 2 2 16,-1-9-12-16,-2 4-8 0,0 0-13 15,3-26-10-15,43-33 3 16,-28 32 3-16,5 7-1 16,0 11 0-16,-1 12-3 15,2 11 1-15,-7 11 10 16,-8 2 2-16,-2 9 8 15,-6-3 0-15,-1-2 26 16,-1-3-38-16,0-10-427 16</inkml:trace>
  <inkml:trace contextRef="#ctx0" brushRef="#br0" timeOffset="310">2137 16078 1162 0,'-2'-1'567'0,"-2"0"-229"0,0 1-188 16,4 0-140-16,0 1 37 15</inkml:trace>
  <inkml:trace contextRef="#ctx0" brushRef="#br0" timeOffset="311">2411 16465 721 0,'7'14'302'0,"2"10"-168"16,0 4-28-16,-5-6-24 15,-3-7-8-15,-1-5 0 16,0-5 1-16,-2-6-9 15,-4-5-5-15,1-10-22 0,2-4-17 16,2-9-12-16,3-2-1 16,8 0 6-16,5 1 1 15,3 4 17-15,4 3 9 16,1 8 14-16,-4 4 2 16,2 17-11-16,-4 6-9 15,-3 13-17-15,1 6-5 16,-5 6-3-16,-3 0 0 15,-2 1-54-15,-2-4-64 16</inkml:trace>
  <inkml:trace contextRef="#ctx0" brushRef="#br0" timeOffset="312">2908 16453 813 0,'-21'-11'466'16,"-13"-5"-90"-16,-7 5-151 15,-1-1-44-15,8 14-79 16,6 10-30-16,10 7-51 16,5 10-9-16,11 0-6 15,5 0 1-15,16-4 5 16,4-4 2-16,7-6-1 15,6-7 3-15,3-8 3 0,0-5 1 16,-3-5-47-16,-3 0 248 16</inkml:trace>
  <inkml:trace contextRef="#ctx0" brushRef="#br0" timeOffset="313">3029 16416 1199 0,'5'-4'449'0,"12"-2"-354"16,4 0-17-16,7 3-28 16,5 3-19-16,-5 5-16 15,2 2 1-15,-12-3 3 16,-4-1 2-16,-7-3 4 16,-3-1 12-16,-2-5-45 15,-2-2-17-15,-1 0-12 16,-3 0-14-16,-4 5 41 15,-2 6 29-15,-3 6 31 16,-2 7 16-16,-2 4 19 16,6 5-4-16,4 5-19 15,6-1-16-15,8-3-23 16,7-3-13-16,7-4-23 16,5-4-51-16,2-3-264 15</inkml:trace>
  <inkml:trace contextRef="#ctx0" brushRef="#br0" timeOffset="314">3694 16356 1057 0,'-19'-3'466'0,"-18"-1"-240"15,9 10-58-15,15 7-71 16,6 5-37-16,10 6-32 16,2-3-7-16,10-1 1 15,5-2-3-15,4-7-5 16,-1-2 0-16,-3-9 2 16,-2 2 3-16,-8-2-15 15,-6-5-14-15,-10 0-47 16,-7 2-9-16,-14 3 9 15,-4 0 14-15,-5 6 42 16,0 2 3-16,9 1 24 16,8 3 9-16,10 5 6 15,7 1 7-15,12 3-12 16,1 1-4-16,10-7-2 16,8 1-4-16,2-8-7 15,10-2-3-15,3-6 30 16</inkml:trace>
  <inkml:trace contextRef="#ctx0" brushRef="#br0" timeOffset="315">4835 16433 853 0,'-18'-8'461'15,"-18"-8"-93"-15,-11 4-181 16,-5 6-14-16,4 9-71 16,9 9-45-16,15 12-41 15,11 2-18-15,13 6-20 16,2-4 10-16,18-3-1 0,6 1 4 16,7-10 8-16,2-3 4 15,-2-11 8-15,1-6 6 16,-5-6 13-16,-2-8 4 15,-8-14 2-15,-6-6-4 16,-8-16-10-16,-5-7-1 16,-8-1-2-16,-4-3-2 15,-1 8-6-15,1 6-6 16,11 7-13-16,6 11-9 0,10 14-35 16,1 4-26-16,12 15-96 15,0 1-105-15</inkml:trace>
  <inkml:trace contextRef="#ctx0" brushRef="#br0" timeOffset="316">4966 16368 654 0,'-7'7'315'0,"-4"11"-68"15,2 5-41-15,1 7 1 16,4 2-32-16,6 0-57 16,2-2-21-16,14-7-16 0,-1-5-5 15,3-15 0-15,8-4 14 16,-6-15 7-16,1-5-4 16,-9-7-19-16,-6 2-22 15,-7-1-33-15,-1 2-44 16,0 6-151-16,4 3-118 15</inkml:trace>
  <inkml:trace contextRef="#ctx0" brushRef="#br0" timeOffset="317">5226 16468 935 0,'0'8'441'0,"1"7"-153"15,3 3-83-15,5-2-77 16,5-2-27-16,8-2-52 15,2-4-6-15,5-4 8 16,-1-1-1-16,-5-6 5 16,-3-3 1-16,-9-5-6 15,0-3-6-15,-8-4-6 16,-2-4-6-16,-5 0-9 16,-6 1-7-16,-9 5-15 15,-8 8-7-15,-7 8-14 16,-1 5-8-16,7 12-85 15</inkml:trace>
  <inkml:trace contextRef="#ctx0" brushRef="#br0" timeOffset="318">6248 16274 770 0,'-18'0'409'0,"-24"5"-105"16,-1 5-84-16,3 9-109 15,4 7-45-15,15 8-64 16,10 3-7-16,11 3-11 16,8-1-4-16,14-7 9 15,4-5 2-15,11-16 10 16,2-8 5-16,4-12 11 16,-7-6 5-16,-14-4 16 15,-14-1 4-15,-21 6-10 16,-13 6-7-16,-18 6-5 15,-4 2-39-15,5 0-265 16</inkml:trace>
  <inkml:trace contextRef="#ctx0" brushRef="#br0" timeOffset="319">6328 16375 921 0,'14'0'439'0,"17"0"-193"15,-11 10-123-15,-4 1-30 16,-2 8-56-16,-7 1-10 16,0 1-8-16,-7-1-1 15,0-7 2-15,2-4-28 16,2-12-25-16,4-5-16 16,3-10-14-16,4-4 28 15,4 2 20-15,-4 2 20 0,1 11 24 16,-4 5-1-16,-4 12 18 15,1 12-2-15,-9 10-15 16,-4 3 5-16,2 2-56 16,1-3 1-1</inkml:trace>
  <inkml:trace contextRef="#ctx0" brushRef="#br0" timeOffset="320">6823 16335 937 0,'-8'1'474'0,"-4"6"-100"15,2 8-181-15,1 15-84 16,8 16-16-16,-5 7-21 0,2 6-18 16,7 7-14-16,-2-8-9 15,12 7-28-15,-2-3-35 16,2-6-73-16,2-8-127 15</inkml:trace>
  <inkml:trace contextRef="#ctx0" brushRef="#br0" timeOffset="321">6860 16547 1110 0,'-2'-8'455'0,"-1"-6"-248"0,9 5-184 15,8 2 26-15,15 4-323 16</inkml:trace>
  <inkml:trace contextRef="#ctx0" brushRef="#br0" timeOffset="322">7233 16290 645 0,'-17'-2'325'0,"-20"-2"-105"16,6 3-99-16,9 5-78 0,6 6-30 15,11 4-23-15,7 2-3 16,8 2 1-16,3-6 5 16,9-3 10-16,1-2 4 15,3-8 3-15,-3-1 3 16,-5-4 3-16,-8-1 5 15,-10 2-4-15,-6 3-4 16,-12 4-5-16,-4 6-7 16,-5 6 24-16,3 3 13 15,7 5 5-15,5-1 2 16,12 6-12-16,3-3-1 0,16-1 14 16,5-2 7-16,10-11-2 15,4-5-9-15,-2-8-11 16,-2 0-2-16,-6-9-71 15,-6-3-101-15</inkml:trace>
  <inkml:trace contextRef="#ctx0" brushRef="#br0" timeOffset="323">7557 16303 816 0,'7'8'382'0,"6"11"-160"15,0 4-12-15,-6-2-39 16,-6 1-35-16,-6 1-41 16,-9 1-25-16,-10-1-28 0,-1-2-7 15,-3-6-13-15,-1-4-12 16,8-7-31-16,3 1-7 16,8-5-10-16,4-1-1 15,2-3 9-15,6-7 0 16,6-7 0-16,1 3 6 15,7 0 2-15,0 5 22 16,3 10 35-16,0 6 25 16,5 12 59-16,-3 6-2 15,1 3-22-15,0 2-19 0,0-9-63 16,2-1 56-16</inkml:trace>
  <inkml:trace contextRef="#ctx0" brushRef="#br0" timeOffset="324">7364 16288 903 0,'-3'2'441'0,"-8"10"-132"16,0 11-90-16,1 18-98 15,-4 4-25-15,11 5-53 16,-1-2-34-16</inkml:trace>
  <inkml:trace contextRef="#ctx0" brushRef="#br0" timeOffset="325">7808 16318 959 0,'0'2'414'0,"1"10"-183"16,2 8-121-16,5 14-54 15,-1 1-2-15,1 6-21 16,-2-4 0-16,-5-11-45 16,1-2-95-16</inkml:trace>
  <inkml:trace contextRef="#ctx0" brushRef="#br0" timeOffset="326">7948 16337 879 0,'-12'3'373'16,"-17"4"-211"-16,1 3-36 15,6 7-80-15,7 3-23 16,14 3-41-16,7-2-3 15,16-3 4-15,1 0 6 0,10-8 10 16,1 1 36-16,2-4-122 16,3-5-118-16</inkml:trace>
  <inkml:trace contextRef="#ctx0" brushRef="#br0" timeOffset="327">8341 16358 798 0,'8'0'375'0,"10"6"-135"15,-10 6-57-15,-9 14-49 16,-4 4-25-16,-9 1-49 16,-2 4-8-16,-10-10-21 15,-6-7-2-15,-3-7-5 16,-1-11-12-16,2-7-20 16,6-6-15-16,9-5-21 15,7-4 1-15,16-2 5 0,9 3 7 16,11 4 25-16,5 5 12 15,7 11 20 1,-1 3 11-16,-4 12-1 0,2 3-3 16,-9 6-10-16,-1 0-6 15,-3-2 32-15,-7-2-58 16,-2-4-172-16</inkml:trace>
  <inkml:trace contextRef="#ctx0" brushRef="#br0" timeOffset="328">8238 16061 1260 0,'1'-4'563'0,"1"-2"-276"16,3 9-157-16,-5-3-94 15,8 12-28-15,34 53 2 16</inkml:trace>
  <inkml:trace contextRef="#ctx0" brushRef="#br0" timeOffset="329">9213 16308 432 0,'-7'-3'310'0,"-10"-10"34"16,-6 4-84-16,-13 9-74 15,-4 0-33-15,-4 16-47 16,2 5-25-16,13 12-51 16,12 4-20-16,13 3-23 15,8 0-5-15,15-4 5 16,2-8 3-16,13-8 10 0,2-7 4 16,2-11 6-16,-3-4 3 15,-6-6 2-15,-7-5-12 16,-9 1-10-16,-7 2-4 15,-8 2-6-15,-1 5 3 16,-4 5 2-16,-1 8 6 16,2 19 17-16,2 8 7 15,5 13 7-15,5 7-6 16,2 1-12-16,1-3 1 0,7-12-38 16,5-9-79-16,6-15-262 15</inkml:trace>
  <inkml:trace contextRef="#ctx0" brushRef="#br0" timeOffset="330">9452 16375 694 0,'-10'5'337'0,"-7"1"-95"15,-3 4-82-15,4 10-55 16,1-1-23-16,10 9-37 16,0 1-1-16,8-5-7 15,8 3 7-15,3-9 7 16,8-3 4-16,2-9 3 0,1-3-3 16,-3-7-8-16,-1-8-6 15,-9-4-3-15,-4-4-12 16,-4-3-129-16,-3 0-186 15</inkml:trace>
  <inkml:trace contextRef="#ctx0" brushRef="#br0" timeOffset="331">9649 16543 621 0,'10'1'378'16,"-5"0"-15"-16,0 0-98 0,24 0-95 15,5-1-42-15,1-13-58 16,-18-4-15-16,-5-6-16 16,-6-2-8-16,-6-3-9 15,-2 2-4-15,-10-1-7 16,-5-1-3-16,-10 6-10 16,2 4-5-16,1 15-18 15,3 8-7-15,6 23-3 16,2 8-1-16,11 4 21 31,1-19 10-31,1 0 14 0,-1 64 6 0,5 6-2 16,0-3 0-16,0-37-4 15,2-6 21-15,1-16-265 0</inkml:trace>
  <inkml:trace contextRef="#ctx0" brushRef="#br0" timeOffset="332">9899 16398 927 0,'-4'-1'372'15,"2"-2"-213"-15,14 0-139 16,5 0-10-16,16 0-7 0,5 0 6 15,2 0-2 1,0 2 1-16,-9-1 0 16,-8 1 3-16,-11 0 6 0,-8 1 2 15,-11 0-1-15,-3 1-3 16,-8 4-8-16,-4-2-4 16,2 8-4-16,0 1-2 15,10 8 0-15,3 1 2 16,9 0 4-16,7-1 7 15,7 1 6-15,4-4 2 0,6 0 2 16,0-5-3 0,3-6-1-16,0-4 2 0,-4-6 3 15,1-4 0-15,-4-11-3 16,2-2-3-16,-5-6-6 16,-2-3-2-16,-7 1-1 15,-7 1 1-15,-2 12 0 16,-1 6-6-16,-3 14-3 15,2 10-1-15,0 14-1 16,0 5 7-16,4 6 2 16,-2 0-1-16,3-7 3 15,1-6-42-15</inkml:trace>
  <inkml:trace contextRef="#ctx0" brushRef="#br0" timeOffset="333">10369 16161 1176 0,'-4'-1'432'0,"-1"3"-354"0,-3 3-16 16,7 6-250-16</inkml:trace>
  <inkml:trace contextRef="#ctx0" brushRef="#br0" timeOffset="334">10765 16455 1017 0,'-4'16'437'0,"-10"17"-258"16,-5-3-45-16,-2-4-70 16,-5-7-24-16,-4-8-13 15,-3-5-13-15,0-9-59 16,1-5-29-16,3-10-33 15,6-2 3-15,9-2 46 16,8-1 22-16,11 6 37 16,5 3 32-16,13 7 50 15,4 6 21-15,4 6 20 16,2 5-8-16,-1 8-11 16,-2 3-12-16,-3 3-28 15,-6-2-11-15,-1-1-46 16,-1-3 96-16</inkml:trace>
  <inkml:trace contextRef="#ctx0" brushRef="#br0" timeOffset="335">11666 16509 641 0,'0'-6'395'0,"0"-11"-6"16,-3 3-125-16,-9-3-86 15,-3-3-32-15,-17 1-42 16,-3-2-15-16,-8 5-32 16,-2 2-18-16,8 13-39 15,4 8-12-15,10 10-19 16,7 10-2-16,10 8 3 0,6 2 2 15,14-1 12-15,2-4 4 16,11-10 10-16,3-6 4 16,6-9 5-16,1-10 3 15,-1-17 3-15,-1-8-2 16,-4-12-1-16,-3-6-2 16,-7-8-4-16,-2-3-4 15,-8-5 0-15,-3 2 0 16,-7 7 0-16,-4 3 6 0,-3 23 31 15,-1 10-2-15,-3 18 0 16,1 13-2-16,2 14-23 16,-1 15 3-16,1 16 7 15,6 8 0-15,3 6-3 16,7-7-2-16,2-8-4 16,1-12-11-16,4-16-100 15,-1-8-72-15</inkml:trace>
  <inkml:trace contextRef="#ctx0" brushRef="#br0" timeOffset="336">12010 16525 767 0,'-3'-9'435'0,"-2"-7"-103"15,-7-1-117-15,1-3-52 16,-10-3-52-16,-1-1-18 15,-3 1-30-15,-2 5-12 16,1 13-38-16,3 8-15 16,4 15-15-16,4 6-4 15,12 11 0-15,3-2 4 16,11-2 5-16,6-4 4 16,8-11 8-16,5-4 4 0,1-10 3 15,-4-4 1-15,-5-6 2 16,-3-6 0-16,-9-1 2 15,-1-1-1-15,-5 0-1 16,-4 4 0-16,-6 4-8 16,0 5-7-16,1 10-9 15,-1 8 0-15,1 14 3 16,-1 5 8-16,2 8 5 16,0 3 1-16,4 2 1 15,0-2 1-15,3-7-14 16,1-7-58-16</inkml:trace>
  <inkml:trace contextRef="#ctx0" brushRef="#br0" timeOffset="337">12259 16608 1154 0,'-4'4'554'0,"-1"1"-167"16,2 15-224-16,-3 2-2 15,1 6-56-15,0 0-29 16,-3-3-42-16,6-3-47 16</inkml:trace>
  <inkml:trace contextRef="#ctx0" brushRef="#br0" timeOffset="338">12686 16577 1130 0,'-4'10'482'0,"-11"17"-255"0,-6 4-87 16,-5 5-17-16,-2-5-81 15</inkml:trace>
  <inkml:trace contextRef="#ctx0" brushRef="#br0" timeOffset="339">13234 16504 846 0,'-14'-9'433'15,"-11"-8"-122"-15,-9 0-126 16,2 2-43-16,-2 7-59 15,2 4-38-15,9 10-38 16,4 7-12-16,8 10-10 16,6 3 0-16,6 2 1 0,7-3 3 15,9-5 7-15,5-3 6 16,12-8 10-16,-4-8 3 16,6-10 4-1,-1-6 1-15,0-16-5 0,1-7-5 16,-2-14-8-16,-4-5-6 15,-8-1 0-15,-8 0 3 16,-13 6 4-16,-7 6 7 16,-9 14 44-16,-1 11 0 0,0 21-11 15,3 13-1-15,2 20-42 16,0 10 4-16,5 19 16 16,1 7 3-16,5 9 0 15,2-6-3-15,1-8-7 16,2-12-1-16,3-18-6 15,2-6-52-15</inkml:trace>
  <inkml:trace contextRef="#ctx0" brushRef="#br0" timeOffset="340">13725 16528 612 0,'0'-4'341'0,"-1"-9"-68"16,-2 2-39-16,-11-3-63 16,-1-2-24-16,-14 0-28 15,0-3-31-15,-3 9-46 0,1 2-18 16,9 10-29-1,2 7-11-15,9 9-9 16,-1 4 0-16,8 4 5 0,1 1 4 16,7-8 7-16,5 0 3 15,6-9 6-15,3-5 6 16,4-5 6-16,1-5 1 16,0-9 0-16,2 0-2 15,-6-3-3-15,-3 1-2 16,-4 6-6-16,-8 3 0 15,0 15 15-15,-1 10 9 16,-3 12 9-16,0 8 0 16,-2 11-12-16,2 1-6 0,0 4 1 15,0-4 0-15,6-12-21 16,-2-9-14-16</inkml:trace>
  <inkml:trace contextRef="#ctx0" brushRef="#br0" timeOffset="341">13892 16642 939 0,'2'-8'435'0,"0"-10"-187"16,11 7-91-16,5-4-11 16,4 7-31-16,-1 0-14 15,-3 8-40-15,-1 5-19 16,-9 3-18-16,-1 4-5 0,-9 4-1 15,-7-1 0-15,-5 5-3 16,-3 2-2-16,3-2-7 16,2 2-4-16,11 0-2 15,5-2-2-15,13-5-1 16,7-3 2-16,12-5 2 16,1-1 3-16,-1-1 10 15,-4-5 1-15</inkml:trace>
  <inkml:trace contextRef="#ctx0" brushRef="#br0" timeOffset="342">14756 16484 743 0,'-1'19'335'0,"-3"19"-132"16,1-4-102-16,3 0-4 15,0-9-32-15,1-8-23 16,-1-9-3-16,-5-8 1 16,3-8-10-16,-4-11-11 15,2-6-25-15,3-8-7 0,2-7 0 16,8 2 2-16,6 0 34 15,3 6 18-15,7 10 34 16,0 8 15 0,-2 18-17-16,0 8-14 0,-5 18-27 15,-3 8-10-15,-1 2-6 16,-3-2-1-16,0-4-63 16,5-4 59-16</inkml:trace>
  <inkml:trace contextRef="#ctx0" brushRef="#br0" timeOffset="343">15301 16525 909 0,'-9'-10'458'0,"-7"-9"-166"16,-5-4-106-16,-3 0-35 15,-1 0-58-15,3 2-22 16,-1 10-41-16,3 6-20 15,7 16-12-15,-4 8-2 16,8 12 1-16,0 3 3 16,9-1-1-16,2-2-2 15,12-5 3-15,2-8 1 16,2-7 6-16,3-11 5 16,-1-11 4-16,0 0 1 15,0-11 0-15,-2 0-3 0,-3-6-1 16,-4-2-2-16,-5 7-4 15,-3 2-1-15,-2 12-21 16,0 9-6-16,0 9-6 16,4 11-1-16,1 8 15 15,3 1 3-15,8 1 4 16,5-5 3-16,12-9 14 16,0-6 15-16,2-10 42 15,-4-7 23-15,-11-10 37 16,-4-4 6-16,-11-9-26 15,-8 2-22-15,-9-2-47 16,-4-4-34-16,-3 7-2 16</inkml:trace>
  <inkml:trace contextRef="#ctx0" brushRef="#br0" timeOffset="344">1625 17213 922 0,'0'4'407'0,"7"10"-170"15,0 10-78-15,-1 20-32 16,3 5 4-16,-8 6-37 16,-5 1-17-16,1-8-27 15,0-3-26-15,2-7-9 16,1-11-68-16</inkml:trace>
  <inkml:trace contextRef="#ctx0" brushRef="#br0" timeOffset="345">1998 17321 651 0,'-12'-6'413'0,"-9"-2"-6"16,-1 8-231-16,-1 6-44 0,3 13-68 15,3 3-22-15,3 8-22 16,5 2-7-16,9 1-13 16,6 1-3-16,11-7-4 15,4-8 4-15,2-7 29 16,2-9 19-16,-5-5 35 15,-5-3 19-15,-5-4 5 16,-8 0-10-16,-10 3-30 16,-4 0-22-16,-8 1-36 15,2 1-43-15,6 0-538 16</inkml:trace>
  <inkml:trace contextRef="#ctx0" brushRef="#br0" timeOffset="346">2473 17350 1018 0,'0'8'493'16,"-10"12"-199"-16,-4 7-60 16,-12 3-109-16,-7-4-41 15,0-4-40-15,-3-6-8 16,4-6-8-16,2-6-3 15,3-6-11-15,4-12-8 16,6-6-19-16,4 1-10 0,10-6-7 16,4 6 1-16,9-4 9 15,6 5 2-15,5 6 7 16,2 7 6-16,4 14 16 16,-1 5 10-1,0 12 9-15,-1 6-2 0,-3 7-7 16,1 4 16-16</inkml:trace>
  <inkml:trace contextRef="#ctx0" brushRef="#br0" timeOffset="347">2677 17464 817 0,'-1'5'329'0,"0"12"-174"0,0-4-88 16,-1 6-15-16,-4-4-8 15,-1-7-11-15,2-3-2 16,-1-7 5-16,2-3 6 16,-2-6-6-16,1-1-3 0,3-10-9 15,6-3-10-15,7-5-11 16,4 0 4-16,8 5 32 16,1 1 18-16,6 15 51 15,-1 5 13-15,0 16-16 16,-1 12-11-16,-8 4-38 15,1 11-18-15,-10 1-12 16,-8 3 7-16,-1 8-167 16</inkml:trace>
  <inkml:trace contextRef="#ctx0" brushRef="#br0" timeOffset="348">3136 17350 1033 0,'-9'0'438'0,"-8"3"-267"15,-1 4-58-15,15 10-92 16,1 2-22-16,8 3-15 16,7-2 1-16,6-2 10 15,0-7 4-15,2-3 7 16,-1-4 4-16,-9-4 9 15,-3-3 3-15,-8-4 3 16,-2 2-11-16,-10 1-15 16,-6 3-5-16,-7 6-6 15,-2 3 7-15,-1 3 6 16,5 8 3-16,11-1 9 16,2 4 3-16,12 0 19 15,6-4 9-15,7 2-5 16,10-5 1-16,3 0-17 0,0-2-6 15,0-6 10-15,-6-1-41 16,-4-9-235-16</inkml:trace>
  <inkml:trace contextRef="#ctx0" brushRef="#br0" timeOffset="349">3068 17136 1398 0,'0'-1'528'15,"-3"1"-376"-15,7 7-136 16,3 7 4-16</inkml:trace>
  <inkml:trace contextRef="#ctx0" brushRef="#br0" timeOffset="350">3369 17456 914 0,'5'-2'413'15,"7"5"-155"-15,6 12-85 16,9 20-47-16,1 9 0 16,3 20-32-16,-3 1-20 15,-5-1-33-15,0-3-10 16,-5-17-48-16,3-10-68 0</inkml:trace>
  <inkml:trace contextRef="#ctx0" brushRef="#br0" timeOffset="351">3642 17416 1446 0,'-17'18'555'0,"-23"23"-404"15,-1 3-43-15,0 8-48 16,-1-3-17-16,2-2-23 16,5-2-7-16,13-14-60 15,5-5-73-15</inkml:trace>
  <inkml:trace contextRef="#ctx0" brushRef="#br0" timeOffset="352">3986 17585 537 0,'-5'-8'299'0,"-6"-7"-28"15,-3-5-104-15,-8 4-30 16,-5-4-19-16,-4 3-9 15,0 4-19-15,3 12-32 16,1 7-11-16,5 16-26 16,2 4-7-16,10 8-8 15,8 3-3-15,9-4-5 16,8-2-2-16,11-10 4 16,4-7 4-16,10-14 5 15,1-8 2-15,-4-11 1 16,-9-3-2-16,-5-1-9 15,-9-1-1-15,-6 1-1 16,-1 5-1-16,-8-5 7 16,0 3 1-16,-2 4-1 15,-1 2-1-15,1 12-11 16,0 2-5-16,1 10 1 16,2 3-2-16,1 6 9 0,1 3 7 15,5 2 9-15,0-2 4 16,1-4 5-16,6-3 0 15,2-6-5-15,-2-4 3 16,6-9 4-16,-3-2 1 16,-2-5-2-16,4-3-2 15,-6-3-5-15,-1-4 0 16,-4-2-2-16,0 2-1 0,-2 8-8 16,0 6 1-16,0 7 1 15,3 7 4-15,0 11 6 16,1 1 0-16,5 8-2 15,1 0-2-15,3-2-2 16,-2-7 0-16,-4-6 3 16,-2-7 14-16,0-10 46 15,0-7 14-15,2-11 21 16,-1-5 2-16,-2-3-37 16,-3 0-12-16,-5 6-52 15,-2 1-54-15</inkml:trace>
  <inkml:trace contextRef="#ctx0" brushRef="#br0" timeOffset="353">5449 17464 1159 0,'0'8'468'0,"-3"14"-299"16,-8 3-37-16,-12 7-26 16,-7 3-37-16,-12-3-34 15,-3-5 0-15,0-8 0 16,4-11-3-16,4-12-8 16,6-8-16-16,13-11-33 15,5-1-12-15,16-4-9 16,9-1 6-16,12 6 17 15,3 6 5-15,5 7 16 16,4 7 7-16,-2 10 18 16,2 8 12-16,-5 14 3 0,-3 2-5 15,-8 4-7 1,-1-2-5-16,-5-5-9 0,0-5-50 16</inkml:trace>
  <inkml:trace contextRef="#ctx0" brushRef="#br0" timeOffset="354">5616 17562 733 0,'0'15'380'16,"0"4"-72"-16,0 10-182 16,-1-4-12-16,-5-5-49 15,3-3-26-15,-2-11-4 16,-1-5 1-16,0-7-7 15,1-5-6-15,4-13-15 16,1-5-6-16,6-3 6 16,7 0 11-16,6 6 38 15,1-1 12-15,9 11 41 16,-1 2 14-16,-2 16-20 16,0 6-3-16,-7 15-36 15,0 2-23-15,-7 7-14 16,0 3-9-16,-6-7-21 15,-4 2 367-15</inkml:trace>
  <inkml:trace contextRef="#ctx0" brushRef="#br0" timeOffset="355">6153 17579 1177 0,'-11'-5'531'0,"-16"-9"-244"15,-3 1-34-15,1 2-88 16,3 3-36-16,6 8-68 15,5 1-26-15,5 14-36 16,4 3-7-16,6 4-4 16,7 4 1-16,10-1 9 15,3-3 1-15,9-3 1 16,-2-5 3-16,1-10 5 16,1-3-8-16,-10-6-115 15,-2-7-76-15</inkml:trace>
  <inkml:trace contextRef="#ctx0" brushRef="#br0" timeOffset="356">6047 17275 1357 0,'-1'1'535'16,"-4"3"-350"-16,5 8-112 16,7 9-38-16,6 5-14 15</inkml:trace>
  <inkml:trace contextRef="#ctx0" brushRef="#br0" timeOffset="357">6704 17448 885 0,'7'5'373'15,"5"3"-167"-15,13 7-119 16,10 1 30-16,7-2-18 0,1 1-14 15,-4-2-42-15,-7-6-12 16,-7-1-3-16,-7-6 2 16,-10-5 6-16,-6-2 2 15,-6-4-6-15,-3-1-6 16,-7 1-14-16,1 6-7 16,1 4-9-16,-10 3-7 15,8 11-6-15,0 2-2 0,4 11-2 16,10 2 5-16,1 3 4 15,6 1 1-15,9-3-13 16,8 0-43-16,15-7-165 16,2-6-272-16</inkml:trace>
  <inkml:trace contextRef="#ctx0" brushRef="#br0" timeOffset="358">7307 17584 826 0,'-2'-6'419'0,"-4"-5"-108"15,-3 2-88-15,-12 1-59 16,-3-3-27-16,-6 1-44 16,-2 3-14-16,6 9-43 15,2 8-23-15,8 7-27 16,4 6-6-16,12 5-3 16,6 1 5-16,14 0 11 15,5-2 2-15,11-7 8 0,0-6 6 16,2-14 21-1,-6-6 10-15,-10-10 21 0,-8-4 5 16,-15-3-8-16,-5 1-32 16</inkml:trace>
  <inkml:trace contextRef="#ctx0" brushRef="#br0" timeOffset="359">8201 17254 631 0,'-19'-1'388'16,"-14"1"-21"-16,-3 9-177 15,1 9-29-15,6 22-64 16,2 8-22-16,10 19-30 16,5 1-17-16,13 1-8 15,11-6-5-15,18-13-7 16,7-7-18-16,10-21-92 16</inkml:trace>
  <inkml:trace contextRef="#ctx0" brushRef="#br0" timeOffset="360">8459 17363 688 0,'-19'-9'376'0,"-8"-6"-90"16,6 15-133-16,0 11-44 15,7 16-55-15,5 5-17 16,2 11-18-16,7 1-4 16,10 1-6-16,2-4 1 15,7-9 1-15,5-5 11 16,2-18 16-16,6-5 7 0,-2-12 28 16,-3-12 8-16,-5-6 1 15,-8-8-2-15,-11-3-29 16,-5 3-4-16,-12-2-94 15,-3 5-63-15,-4 9-338 16</inkml:trace>
  <inkml:trace contextRef="#ctx0" brushRef="#br0" timeOffset="361">8709 17609 1113 0,'-5'14'554'16,"-4"11"-210"-16,-11 4-173 16,-5 1-61-16,1-2-81 15,3-3-40-15</inkml:trace>
  <inkml:trace contextRef="#ctx0" brushRef="#br0" timeOffset="362">9034 17513 563 0,'-6'-10'354'0,"-7"-13"23"15,-2 0-118-15,-2 0-69 16,1 2-31-16,-2 11-65 16,-1 8-26-16,1 14-32 15,-2 9-16-15,5 11-19 16,3 0-1-16,6 9-1 15,6-3 1-15,5-6 5 16,6-3 5-16,9-15 12 16,2-8 11-16,6-10 15 0,4-9 3 15,-6-8-5-15,-4 1-5 16,-10-2-22-16,-9 2-41 16,-5 2-294-16</inkml:trace>
  <inkml:trace contextRef="#ctx0" brushRef="#br0" timeOffset="363">9207 17224 1072 0,'16'10'478'16,"12"6"-262"-16,1 27-38 15,-4 12 4-15,-6 10-45 16,-4 5-17-16,-14-11-33 16,-4-4-25-16,-9-7-20 15,-8-5-3-15,-11-7-9 16,-6-6 19-16,-4-8 317 16</inkml:trace>
  <inkml:trace contextRef="#ctx0" brushRef="#br0" timeOffset="364">16995 13565 806 0,'-1'-3'374'0,"1"-1"-151"0,-3-5-45 15,0 2-49-15,-2-3-5 16,-3 3-19-16,-2 3-2 16,-5 0-24-16,-1 4-24 15,-6 7-31-15,2 4-16 16,6 6-15-16,6 0-3 16,9 3 1-16,6 1 1 15,8-6 8-15,4 0 2 16,3-7 9-16,1-7 6 15,0-5 7-15,-5-5 3 16,-5-5 4-16,-3 3 2 0,-10-3 6 16,-1 1 2-16,-8 1-5 15,-5-3-5-15,-4 5-16 16,-4 2-9-16,0 7-17 16,3 3-8-16,6 7-8 15,2 5-1-15,9 6 10 16,4 0 5-16,9-3 7 15,5-2 4-15,2-5 4 16,1-5 3-16,-2-5 9 16,-4-3 5-16,-3-4 6 15,-2-3 2-15,-8-3-2 16,0-1-2-16,-6 1-1 16,-2-1 0-16,-5 6-1 0,-2 1-2 15,2 4-12-15,1 4-7 16,6 3-12-1,3 6-1-15,4 0 6 0,5 5 4 16,4-1 10-16,3-3 3 16,2-1 5-16,-4-7 4 15,-4-1 23-15,-6-2-16 16</inkml:trace>
  <inkml:trace contextRef="#ctx0" brushRef="#br0" timeOffset="365">16305 13001 1156 0,'-13'10'468'0,"-20"18"-286"15,6 8-48-15,7 11-71 16,5 3-16-16,15-1-39 16,7 1-4-16,9-7-2 15,6-7-6-15,7-10-65 16,0-10-47-16,5-15-396 15</inkml:trace>
  <inkml:trace contextRef="#ctx0" brushRef="#br0" timeOffset="366">16539 13161 932 0,'-15'-8'420'0,"-12"-5"-203"0,-2 5-68 15,1 8-86-15,7 5-24 16,9 9-31-16,4 2-8 16,10 8-6-16,5-1-2 15,11-4 9-15,2-6 9 16,5-8 29-16,-2-5 20 16,-8-8 31-16,-2-1 6 0,-13-5-13 15,-3-2-15-15,-8 0-36 16,-5 1-17-16,2 0-111 15,4 3-93-15</inkml:trace>
  <inkml:trace contextRef="#ctx0" brushRef="#br0" timeOffset="367">16664 13278 867 0,'0'7'422'0,"-7"9"-167"16,-5 3-65-16,-1 4-110 16,0 0-32-16,3-4-97 15,7-3-191-15</inkml:trace>
  <inkml:trace contextRef="#ctx0" brushRef="#br0" timeOffset="368">16866 13215 418 0,'-2'-10'297'0,"-1"-6"20"0,-3 1-93 16,-3 2-11-16,-6 6-44 15,-2 5-31-15,-5 8-63 16,0 5-27-16,2 8-21 15,5 3-1-15,11 2-4 16,4-1 0-16,11 0-3 16,5-4 5-16,9-7 11 15,-2-9 4-15,1-8 7 16,-2-6 0-16,-8-5-3 16,-3 1-5-16,-10 1-37 15,-3-2-63-15</inkml:trace>
  <inkml:trace contextRef="#ctx0" brushRef="#br0" timeOffset="369">16967 13031 1276 0,'10'1'570'0,"4"2"-284"16,4 10-132-16,1 7-22 15,-5 6-50-15,2 5-6 16,-8 10-45-16,-3 1-8 16,-6 5-8-16,-9 0-2 0,-3-6 1 15,-2-3-1-15,-1-10 0 16,3-5 0-16,2-10-3 16,2-6-18-16,7-6-64 15,-3-3-37-15</inkml:trace>
  <inkml:trace contextRef="#ctx0" brushRef="#br0" timeOffset="370">10184 17459 728 0,'0'13'422'15,"0"10"-43"-15,-11 13-162 16,-8 7-24-16,-9 1-78 16,-5-2-36-16,-5-9-47 15,-2-8-1-15,-1-16-22 16,3-9-22-16,10-18-46 15,3-3-29-15,11-4 7 16,5-3 14-16,9 5 34 16,5 0 34-16,12 9 26 15,3 6 13-15,6 16 22 16,5 11-7-16,5 18-6 16,-1 8-5-16,0 3-15 0,-3-1 0 15,-2-11-68-15,2-9-282 16</inkml:trace>
  <inkml:trace contextRef="#ctx0" brushRef="#br0" timeOffset="371">10199 17511 824 0,'3'-21'342'0,"10"-19"-121"16,6 3-55-16,10 5 12 16,1 7 0-16,1 13-49 15,0 8-27-15,3 20-32 16,-2 11-2-16,-1 19-15 16,-3 6-3-16,-11 8-15 15,-1 1-5-15,-3-3-9 16,0-4-5-16,1-16-3 15,-2-10-17-15,0-24-59 16,-1-8-38-16,-3-21-16 16,-3-7 16-16,-13-8 61 0,-9 1 37 15,-15 13 14-15,-4 12 0 16,-8 22-3-16,1 12-2 16,5 20-3-16,9 2-3 15,14-4-52-15</inkml:trace>
  <inkml:trace contextRef="#ctx0" brushRef="#br0" timeOffset="372">10480 17453 790 0,'26'-18'375'0,"36"-18"-70"16,7 6-85-16,-5 17-19 15,-10 10-17-15,-17 23-65 16,-8 12-3-16,-8 17-7 16,-3 8-15-16,-5 4-27 15,-3-4-22-15,-2-6-26 16,2-6-5-16,4-18-42 16,-2-5-45-16,1-21-138 15,-2-6-101-15,-8-11-79 16,-3-6 20-16,-12-9 181 15,-4 0 142-15,-5 2 187 16,-1 4 48-16,-2 18 19 16,1 7-19-16,-2 18-52 0,2 12-25 15,7 11-52-15,2-1-61 16</inkml:trace>
  <inkml:trace contextRef="#ctx0" brushRef="#br0" timeOffset="373">11011 17612 845 0,'15'0'454'16,"12"0"-97"-16,-6 11-157 15,-6 10-28-15,-8 2-63 16,-6-3-26-16,-1-6-45 15,-1-6-5-15,1-9-8 16,3-7-12-16,10-9-19 16,3-4-7-16,7-2-6 15,-1 0 7-15,-1 9 8 16,-2 5-3-16,0 10 13 16,-2 13 4-16,-6 11 6 15,1 9 7-15,-7 7-7 16,-2-2 10-16</inkml:trace>
  <inkml:trace contextRef="#ctx0" brushRef="#br0" timeOffset="374">11280 17511 855 0,'10'-19'356'0,"8"-23"-216"15,4-9 20-15,8-1 14 16,-3 5 1-16,5 18-23 15,-2 13-31-15,5 26-55 16,0 19-24-16,-1 31-3 16,3 16 8-16,-7 8-6 15,-1-2-7-15,-4-9-15 16,-3-10-6-16,1-17-3 16,-7-11 0-16,-3-26 12 15,-5-10-14-15,-8-17-30 16,0-8-14-16,-22-6-35 15,-7 1-26-15,-19 2 14 16,-5 5 9-16,5 10 9 0,4 7 26 16,16 14 0-16,5 7 2 15,13 12-54-15</inkml:trace>
  <inkml:trace contextRef="#ctx0" brushRef="#br0" timeOffset="375">11904 17632 960 0,'-11'-1'441'16,"-3"-3"-212"-16,-4 4-104 16,0 5-28-16,4 5-77 15,2 6-26-15,11 11-17 16,1 3 0-16,16-1 8 15,5-3 4-15,10-10 5 16,7-5 6-16,0-11 30 16,-2-8 31-16,-12-11 65 15,-8-3 11-15,-16-4-14 16,-10 1-29-16,-11 3-65 16,-3 1-49-16</inkml:trace>
  <inkml:trace contextRef="#ctx0" brushRef="#br0" timeOffset="376">12393 17582 1011 0,'0'0'456'0,"2"4"-196"16,-3 2-80-16,0-6-65 15,-4 13-15-15,-26 45-34 16,9-26-17-16,0-4-21 15,0-4-2-15,-1-10 0 16,2-7-2-16,-1-12-6 16,2-6-5-16,3-11-14 15,5-1-9-15,12-5-8 16,6 3-2-16,12 4 3 16,2 2 12-16,5 15 8 0,0 5 4 15,1 21 2-15,2 9-5 16,-2 11 23-16,3 5 416 15</inkml:trace>
  <inkml:trace contextRef="#ctx0" brushRef="#br0" timeOffset="377">12646 17569 927 0,'0'-3'525'16,"-3"-3"-70"-16,3 11-320 15,3 10-44-15,5 8-70 16,1 7 4-16,0 4-9 15,-1-1-1-15,-7-2 2 16,0-6 24-16,-1-8-97 16,-1-7-79-16,4-11-307 15</inkml:trace>
  <inkml:trace contextRef="#ctx0" brushRef="#br0" timeOffset="378">12757 17625 415 0,'-1'-7'310'0,"-4"-6"-29"16,-2 10-69-16,1 6-19 15,-3 7-80-15,-4 4-20 16,3 1-15-16,-1-1-20 16,11 5-20-16,1-3-7 15,11-2-9-15,7 0 2 16,6-3-10-16,12 1-1 16,6-4-198-16</inkml:trace>
  <inkml:trace contextRef="#ctx0" brushRef="#br0" timeOffset="379">12960 17587 1153 0,'-3'8'479'0,"-3"2"-271"0,3 11-101 16,2 6-10-16,6 4-20 15,6 3-10-15,6-5-17 16,5-6-6-16,6-11 9 15,1-9-1-15,1-7 49 16,-2-6 10-16,-9-9 3 16,-6-5-4-16,-7-4-50 15,-6 1-15-15,-10 4-76 16,0 4-45-16</inkml:trace>
  <inkml:trace contextRef="#ctx0" brushRef="#br0" timeOffset="380">13326 17747 854 0,'5'8'407'0,"5"7"-167"15,8-1-6-15,9-6-53 16,4-5-37-16,6-8-46 16,-3-7-20-16,-4-10-30 15,-6-2-6-15,-15-6-8 16,-3 1-6-16,-13 3-14 15,-8 1-7-15,-15 4-9 16,-3-1 0-16,-3 8-13 16,2 5-9-16,11 16-11 15,6 15-7-15,7 20 7 0,5 14 9 16,10 15 17-16,4 5 5 16,7-1 9-16,1-1 41 15,3-19-302-15</inkml:trace>
  <inkml:trace contextRef="#ctx0" brushRef="#br0" timeOffset="381">13794 17622 814 0,'-4'0'425'0,"-8"4"-92"15,0 7-165-15,-1 12-80 16,0 3-23-16,10 9-15 0,3-3 0 16,7-1-8-16,7-5 0 15,6-16 0-15,4-2 5 16,4-18 17-16,-2-5 5 16,-7-6-5-16,-3-5-4 15,-8 2-22-15,-3 1-9 16,-5 8-13-16,-2 5-6 15,-1 8-22-15,2 3-10 16,1 6-3-16,0-7 0 0,0 2 10 16,6 20 7-16,18 25 3 15,-2-28 3-15,8-10 2 16,0-5 4-16,-2-2 4 16,-2-4 2-16,-7-2 4 15,-4-1 0-15,-6-3-14 16,-2-1-44-16,2-3-169 15</inkml:trace>
  <inkml:trace contextRef="#ctx0" brushRef="#br0" timeOffset="382">14049 17510 1149 0,'-10'-11'593'16,"-6"-8"-199"-16,9 8-221 15,1 6-79-15,8 8-103 16,4 5-62-16</inkml:trace>
  <inkml:trace contextRef="#ctx0" brushRef="#br0" timeOffset="383">14276 17655 901 0,'3'6'420'0,"-2"2"-213"0,6 13-40 16,1 1-10-16,3 4-43 15,4-2-13-15,1-10-20 16,-1-4 6-16,0-8 32 15,2-2 16-15,-5-10 0 16,2-3-19-16,-2-8-45 16,-2-3-24-16,0 1-9 15,-2 1-40-15,0 4 302 16</inkml:trace>
  <inkml:trace contextRef="#ctx0" brushRef="#br0" timeOffset="384">14831 17617 949 0,'-13'-6'435'0,"-18"-10"-193"16,-4 7-46-16,1 5-66 16,4 4-32-16,5 14-49 15,7 5-19-15,12 8-32 16,3 3-5-16,13 3-1 15,4-6 5-15,15-9 11 16,2-8 7-16,0-10 10 16,0-5 5-16,-10-6 2 15,-4-1-1-15,-7-3-92 16,-5 1-76-16</inkml:trace>
  <inkml:trace contextRef="#ctx0" brushRef="#br0" timeOffset="385">14950 17619 533 0,'4'11'353'16,"7"9"74"-16,0 6-185 16,5 0-61-16,-1 0-20 15,5-4-56-15,-4-7-19 16,-1-13 33-16,0-4 4 16,-4-15-7-16,6-3 1 15,-8-6-69-15,1 2-20 16,-2 0-83-16,-2 4 55 0</inkml:trace>
  <inkml:trace contextRef="#ctx0" brushRef="#br0" timeOffset="386">15312 17574 633 0,'1'-2'353'0,"3"-1"-19"0,4-1-148 16,6 5-86-16,6 3-17 15,4-2-41-15,-1 0-8 16,-4 2-7-16,-8 0-5 16,-11 4-8-16,-7 2 1 15,-9 2 0-15,-5 0 2 16,-3 2-5-16,1 1-5 16,8-1-7-16,8 4-5 15,9 3-4-15,8 0 2 16,7 2 7-16,4-3-14 0,5 0-191 15</inkml:trace>
  <inkml:trace contextRef="#ctx0" brushRef="#br0" timeOffset="387">15911 17640 819 0,'-11'12'457'15,"-13"5"-55"-15,-12 14-296 16,-6-1-6-16,-4 0-73 15,1-2-10-15,5-16 2 16,3-4 1-16,6-11-20 16,2-10-1-16,9-4-20 15,4-4-16-15,14 0 4 16,6 2-1-16,13 3 5 16,3 3 24-16,-2 10 29 15,1 3 15-15,-4 9 22 0,2 8 2 16,1 7 8-1,0 3 6-15,3 0-7 0,0 1-6 16,5-9-22-16,-2-4-12 16,2-14-2-16,-1-8 1 15,-4-9-3-15,-1-4-2 16,-3-3-10-16,0 1-4 16,3-2-5-16,0 2-2 15,0 6-3-15,-2 5-5 16,-3 11-8-16,-2 11 0 0,-2 12 0 15,-2 1 6-15,0 11 28 16,-1-2 3-16</inkml:trace>
  <inkml:trace contextRef="#ctx0" brushRef="#br0" timeOffset="388">16530 17335 955 0,'-3'-14'561'0,"-4"-13"-82"15,2 16-211-15,-3 11-57 16,3 19-114-16,4 14-41 0,-1 18-40 16,2 12-2-16,2-2-5 15,1-2-1-15,1-13-1 16,2-7-27-16,2-7 78 15</inkml:trace>
  <inkml:trace contextRef="#ctx0" brushRef="#br0" timeOffset="389">16496 17868 1773 0,'0'3'695'0,"1"0"-519"0,-1-2-20 16</inkml:trace>
  <inkml:trace contextRef="#ctx0" brushRef="#br0" timeOffset="390">21222 12906 894 0,'1'-1'470'0,"-2"-3"-110"16,-9 4-85-16,-8 12-107 15,-9 4-50-15,-11 11-72 16,-2 5-13-16,-3 3-15 16,3-1-5-16,-3-5-5 15,1 3 0-15,-6-4-2 16,-2 0 1-16,4-1-21 16,6-5-39-16,17-8-146 15,9-7-195-15</inkml:trace>
  <inkml:trace contextRef="#ctx0" brushRef="#br0" timeOffset="391">21228 12987 558 0,'4'-5'374'0,"0"0"39"0,-4 1-92 16,-6 8-86-16,-6 4-45 15,-11 8-81-15,-7 3-14 16,-10 9-41-16,0 4-17 16,-4 3-22-16,4 4-5 15,5-1-5-15,3 3 0 16,6-7 0-16,-2-5 0 16,7-9 3-16,5-9 5 0,9-9-4 15,8-5-19-15,6-9-93 16</inkml:trace>
  <inkml:trace contextRef="#ctx0" brushRef="#br0" timeOffset="392">21093 13894 872 0,'-4'-1'422'16,"-10"1"-133"-16,-4 7-64 15,-6 7-43-15,-3 10-30 16,-6 10-51-16,-4 3-16 15,-2 2-33-15,-5-7-15 16,2-4-17-16,4-4-6 16,7-9-7-16,9-1-24 15,10-9-85-15,9-1-74 16,11-8-189-16</inkml:trace>
  <inkml:trace contextRef="#ctx0" brushRef="#br0" timeOffset="393">21134 13942 900 0,'8'-8'489'16,"4"-6"-128"-16,-5 6-118 16,-3 4-15-16,-8 5-86 0,-5 5-33 15,-15 15-47 1,-8 5-12-16,-10 15-18 15,-3 1-5-15,2 1-15 16,7 2-4-16,1-6-3 0,4-4-2 16,4-9-21-16,4-4-16 15</inkml:trace>
</inkml:ink>
</file>

<file path=ppt/ink/ink10.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12-05T08:53:45.263"/>
    </inkml:context>
    <inkml:brush xml:id="br0">
      <inkml:brushProperty name="width" value="0.05292" units="cm"/>
      <inkml:brushProperty name="height" value="0.05292" units="cm"/>
      <inkml:brushProperty name="color" value="#FF0000"/>
    </inkml:brush>
  </inkml:definitions>
  <inkml:trace contextRef="#ctx0" brushRef="#br0">20389 13221 818 0,'-34'12'409'0,"-24"5"-123"16,23-7-135-16,13-2-24 15,28-11-36-15,16-3-14 0,33-11-9 16,13-9 10-16,30-9 23 16,15-7 2-16,14-4-17 15,1-2-19-15,-9 3-37 16,-18-1-9-16,-29 10-6 15,-10 9-2-15,-31 12-61 16,-10 8-46-16,-22 11-118 16,-14 3-74-16,-15 10-131 15,-8 5-108-15</inkml:trace>
  <inkml:trace contextRef="#ctx0" brushRef="#br0" timeOffset="183.7397">20315 13418 640 0,'-10'8'377'16,"-13"6"-52"-16,46-21-111 16,20-10-33-16,35-22-14 15,22-7-2-15,33-12-5 16,10-2-3-16,2 8-44 16,-10 6-28-16,-37 10-39 0,-18 4-12 15,-29 9-2-15,-20 0-42 16,-25 8-324-16</inkml:trace>
  <inkml:trace contextRef="#ctx0" brushRef="#br0" timeOffset="673.3199">19985 14477 822 0,'-8'3'371'15,"-3"3"-197"-15,13-4-38 16,23-15-31-16,19-8-8 16,44-24 23-16,18-8 18 0,22-10-17 15,3 4-22-15,-19 12-39 16,-15 6-26-16,-24 13-19 16,-13 6-18-16,-27 15-132 15,-8 3-97-15</inkml:trace>
  <inkml:trace contextRef="#ctx0" brushRef="#br0" timeOffset="901.66">19974 14691 761 0,'-9'3'362'16,"-9"4"-125"-16,25-10-98 15,16-10 8-15,33-13 15 16,19-10 1-16,43-11-3 0,17-9-7 16,21-14-57-16,6 0-28 15,-24-2-28-15,-13 9-6 16,-35 16-8-16,-22 5-3 16,-24 13-197-16</inkml:trace>
</inkml:ink>
</file>

<file path=ppt/ink/ink1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3-12-06T08:39:08.723"/>
    </inkml:context>
    <inkml:brush xml:id="br0">
      <inkml:brushProperty name="width" value="0.05292" units="cm"/>
      <inkml:brushProperty name="height" value="0.05292" units="cm"/>
      <inkml:brushProperty name="color" value="#FF0000"/>
    </inkml:brush>
  </inkml:definitions>
  <inkml:trace contextRef="#ctx0" brushRef="#br0">9586 15319 52 0,'-1'-3'37'0,"1"-3"2"0,-1-4-2 16,1-4 13-16,2 0 24 16,1-1 68-16,-1-1 38 15,-2 2 43-15,0 3 6 0,-1 4-15 16,1 2-21-16,-1 3-48 16,1 2-26-16,0 0-51 15,0 0-24-15,0 0-25 16,0 0-6-16,0 0-6 15,0 1 5-15,9 20-1 16,14 39-2-16,-14-25-4 16,2 3-2-16,-1 0 3 15,5-6-3-15,-1-15 8 16,1-7 6-16,0-16 31 16,-1-9 17-16,2-15 13 15,-6-10 3-15,2-9-24 16,-7-6-11-16,1 0-19 0,-3 2-8 15,-1 15-7-15,-1 10-2 16,-3 18-3 0,2 13-5-16,-4 19-6 0,3 11-1 15,1 17-2 1,1 7 5-16,7 3 1 0,3-4-1 16,5 2 3-1,6 1 1-15,-7 5 0 0,-7 2 4 16,-7-2 9-16,-6-7 10 15,-9-7 13-15,-2-10 7 16,-13-17 7-16,-5-10-7 16,0-20-13-16,2-7-9 0,9-8-22 15,8 1-8 1,12-3-8-16,7 0-39 16</inkml:trace>
</inkml:ink>
</file>

<file path=ppt/ink/ink1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3-12-06T08:43:24.334"/>
    </inkml:context>
    <inkml:brush xml:id="br0">
      <inkml:brushProperty name="width" value="0.05292" units="cm"/>
      <inkml:brushProperty name="height" value="0.05292" units="cm"/>
      <inkml:brushProperty name="color" value="#FF0000"/>
    </inkml:brush>
  </inkml:definitions>
  <inkml:trace contextRef="#ctx0" brushRef="#br0">1539 6851 857 0,'2'3'336'0,"2"0"-196"15,11 3-57-15,20 1-14 16,11-1 10-1,21-4-18-15,16-2-12 0,11-3-23 16,0-2-6-16,-11-1-2 16,-13 2 10-1,-29 1-104-15,-12-1-94 16</inkml:trace>
  <inkml:trace contextRef="#ctx0" brushRef="#br0" timeOffset="202.8618">1982 6905 625 0,'-3'11'308'15,"-1"9"-103"-15,-3 10-66 16,7 8-4-16,-3 7-33 0,-2 2-18 16,3 2-43-1,-4 1-12-15,6-5-12 0,0-3-8 16,8-8-64-16,3-3-29 15,1-1-210-15</inkml:trace>
  <inkml:trace contextRef="#ctx0" brushRef="#br0" timeOffset="438.2259">2263 7102 827 0,'-2'-3'467'0,"-1"2"-46"16,-2 12-314-16,0 8-45 0,3 19-46 15,0 8 11 1,4 19-18-16,6 9-4 16,0-5 3-16,3-3-1 0,0-20 5 15,-3-7 0-15,0-9-97 16,4-7-102-16</inkml:trace>
  <inkml:trace contextRef="#ctx0" brushRef="#br0" timeOffset="568.2424">2311 7388 869 0,'-3'-2'456'15,"6"-1"-81"-15,7 1-297 16,11-3-43-16,12 2-40 15,3-1-32-15,2 0-256 0</inkml:trace>
  <inkml:trace contextRef="#ctx0" brushRef="#br0" timeOffset="840.119">2556 7231 973 0,'4'-1'417'16,"4"1"-226"-16,-4 2-56 15,2 12-62-15,-2 3-12 16,-3 10-16-16,2 0-6 0,-2 1-8 16,1-4-7-1,1-13-8-15,-3-8 3 16,10-15 6-16,3-9 0 16,12-11-3-16,7-1-7 15,-1 2-12-15,7 5-6 16,-14 15-9-16,-2 6-4 0,-10 11-2 15,-7 9 3-15,-3 6 8 16,-2 5-27-16,-9 5-194 16</inkml:trace>
  <inkml:trace contextRef="#ctx0" brushRef="#br0" timeOffset="1099.8205">2961 7152 792 0,'0'-5'448'16,"0"-7"-62"-16,0 4-112 15,0 11-139-15,-1 7-47 16,2 17-66-16,-2 9-10 16,0 19 1-16,3 12-1 15,-2 0-4-15,2-1-2 16,4-12 2-16,0-8-1 15,3-9-12-15,1-6-44 0,-2-11-161 16,3-10-219 0</inkml:trace>
  <inkml:trace contextRef="#ctx0" brushRef="#br0" timeOffset="1234.2062">2955 7352 812 0,'-1'-4'386'0,"6"2"-152"16,6 0-138-16,12 2-96 16,3 1-6-16,10-1-52 15,6 0-95-15</inkml:trace>
  <inkml:trace contextRef="#ctx0" brushRef="#br0" timeOffset="1516.9208">3484 7231 689 0,'0'3'332'0,"-1"4"-95"16,-6 1-38-16,-9 6-34 16,-4 0-19-16,-1 1-52 15,0-1-19-15,-3-10-27 0,1-5-7 16,0-11-32-16,2-8-14 16,8-5-28-16,6-2-11 15,11 1 10-15,5 1 3 0,8 9 10 16,5 2 14-1,3 11 25-15,-2 3 11 16,2 13 14-16,-5 8 1 16,-5 7-3-16,-1 4-4 15,-6 3-5-15,3 0-9 0,-1-7-12 16,5-1-30-16,0-13-229 16</inkml:trace>
  <inkml:trace contextRef="#ctx0" brushRef="#br0" timeOffset="2076.8636">3683 7156 1081 0,'0'1'400'16,"11"4"-303"-16,3 0-42 15,14 2-28-15,4-2-3 16,4-4-9-16,-1-1 0 16,-1 0-3-16,-7-2-16 15,-12-5-7-15,-5 0-2 16,-21-1-2-16,-3 3 11 16,-12 5 3-16,-2 4 0 15,5 7-3-15,1 3-2 16,11 7-6-16,3 2-4 0,10-1 2 15,6 2 4 1,11-2-10-16,4-3-20 16,10-1-57-16,0-4-24 0,7-6-17 0,-1-7-16 15,6-5 32-15,2-5 24 16,-4-5 37-16,-3 3 40 16,-18-3 57-16,-5 4 43 15,-12-2 76-15,-7-1 35 16,-9 1 31-16,-7-1-19 0,-6 1-58 15,-3 0-33-15,6 5-66 16,2 2-31 0,5 10-45-16,7 8-11 0,2 3-6 15,7 6 8 1,8 1 22-16,4-3 7 16,5-3 43-16,1-7 24 0,-6-8 63 15,-4-2 12-15,-2-6-19 16,-1-4-20-16,2-3-98 15,4-2-124-15</inkml:trace>
  <inkml:trace contextRef="#ctx0" brushRef="#br0" timeOffset="2984.9642">4364 7230 786 0,'2'7'291'0,"1"10"-199"0,-3 9-27 15,-2 9 0-15,-2 2-2 16,4 0-25-1,-1-7-8-15,1-13-2 0,0-5 12 16,2-19 7-16,-1-11 0 16,1-16-8-16,5-8-14 0,3-3-15 15,3 3 3-15,4 9 20 16,2 8 2 0,3 10 0-1,2 12-7-15,2 9-27 16,-8 7-1-16,-4 10-2 0,-5-2 2 15,-7 8 3-15,2 3 4 16,-9 4 3-16,1 0-14 0,4-7-154 0,2-5-237 31</inkml:trace>
  <inkml:trace contextRef="#ctx0" brushRef="#br0" timeOffset="3260.4107">4903 7288 797 0,'-13'-12'408'15,"-6"-9"-130"-15,-3 4-115 16,0 4-38-16,-1 8-57 16,-8 5-27-16,4 11-36 15,-1 3-18-15,9 9-14 16,9 3-5-16,10-3 2 15,8 3 15-15,14-10 28 16,7-6 17-16,5-6 18 0,-1-6 1 16,-8-4-7-1,-4-3-7-15,-7 1-1 0,-4 1-63 16,-5 3-300 0</inkml:trace>
  <inkml:trace contextRef="#ctx0" brushRef="#br0" timeOffset="3428.6344">4992 7197 1154 0,'5'-4'490'0,"-5"-4"-290"15,9 5-81-15,-4 11-85 16,-4 6-20-16,1 13-11 16,-2 4 3-16,-6 9-2 15,4 2 5-15,6-4-106 16,1-4-107-16</inkml:trace>
  <inkml:trace contextRef="#ctx0" brushRef="#br0" timeOffset="3903.168">5399 7314 619 0,'0'-9'379'0,"3"-10"-48"16,-10 3-113-16,2 1-37 0,-10 1-68 16,-2 5-35-16,-5 5-53 15,-4 4-22-15,5 12-30 16,0 2-10-16,7 10-4 16,7 1 2-16,10 5 13 15,7 0 7-15,7-8 15 16,5-3 4-16,1-14 9 15,0-5 4-15,4-12 4 16,-6-7 2 0,-2-7 0-16,-1-4-1 0,-10 2 0 15,-2 3-1-15,-6 10-2 16,0 7-8-16,-2 8-17 16,1 6-7-16,-2 10-11 15,1 3 4-15,2 11 11 16,5 0 4-16,10-2 6 15,0-4 5-15,12-8 15 16,0-7 10-16,-1-12 36 16,3 0 11-16,-6-15 5 15,0 0-5-15,-4-4-27 0,-5-5-13 16,-5 5-64-16,-7 2-61 16,-3 4-248-1</inkml:trace>
  <inkml:trace contextRef="#ctx0" brushRef="#br0" timeOffset="3997.8471">5615 7074 965 0,'-3'-6'477'0,"-1"-2"-190"0,0 0-101 15,2 9-162-15,2 5-66 16</inkml:trace>
  <inkml:trace contextRef="#ctx0" brushRef="#br0" timeOffset="4275.2176">5888 7084 955 0,'-1'-1'390'0,"-1"4"-228"16,0 9-62-16,2 15-62 0,7 14 4 15,-4 19-14 1,5 13-10-16,-8 8-7 16,-6-4-1-16,8-14 1 15,-4-14 2-15,2-19 4 0,2-7 3 16,-2-14-91-16,1-2-133 16</inkml:trace>
  <inkml:trace contextRef="#ctx0" brushRef="#br0" timeOffset="4423.8654">5880 7383 1025 0,'0'-7'437'16,"7"-6"-261"-16,4 3-85 16,14 5-92-16,3 4-11 15,10 4-47-15,4 0-97 16</inkml:trace>
  <inkml:trace contextRef="#ctx0" brushRef="#br0" timeOffset="4741.653">6360 7233 493 0,'-5'-7'345'0,"-12"-7"39"16,1 3-144-16,-5 6-116 15,-2 5-40-15,2 7-56 16,-1 1-24-16,9 6-26 15,5 0-5-15,12-3 1 16,6-1 3-16,13-2 16 0,6-3 5 16,-4-2 4-1,1-2 4-15,-14-1 3 0,-8-2 0 16,-10 5-3-16,-9 2 3 16,-6 5 27-1,1 5 10-15,0 1 6 0,4 5-4 16,10-1-21-16,6-1-3 15,12 0 8-15,5-7 8 0,11-4-1 16,4-1-5-16,-4-9-4 16,3 0-30-1,0-11-477-15</inkml:trace>
  <inkml:trace contextRef="#ctx0" brushRef="#br0" timeOffset="5217.3363">6900 7194 820 0,'0'-1'385'0,"5"1"-156"16,4 1-80-16,18 2-82 16,8 2-5-16,14-5-9 15,8-1-9-15,-4-4-10 16,-5-3-5-16,-13 2-3 15,-7 1-16-15,-14 2-52 16,-9 3-33-16,-18 3-65 16,-7 2-23-1,-7 2-1-15,-2 0 24 0,7 0 58 16,5 0 36-16,6-2 61 16,4 3 30-16,4 3 49 0,-1 3 15 15,2 9 20-15,1 3-16 16,2 8-34-16,4 4-14 15,2 1-33 1,-2-4-7-16,-1-9 2 0,3-7-58 16</inkml:trace>
  <inkml:trace contextRef="#ctx0" brushRef="#br0" timeOffset="5503.9001">7459 7318 798 0,'-8'-7'429'16,"-10"-7"-95"-16,-1 3-203 15,0 4-53-15,-2 8-77 16,5 11-20-16,3 10-21 16,5 5 2-1,6 7 5-15,8 2 4 0,11-10 22 16,0-6 16-16,18-11 54 15,-2-9 29-15,0-9 40 16,0-4 12 0,-18-12 7-16,-6-2-17 15,-13-3-45-15,-11-1-39 16,-7 7-201-16</inkml:trace>
  <inkml:trace contextRef="#ctx0" brushRef="#br0" timeOffset="6069.2195">8291 7350 712 0,'-10'-7'351'0,"-10"-7"-124"15,-5 6-62-15,-10 9-95 16,2 9-27-16,3 13-42 16,5 3-12-16,12 11-13 15,8 1 2-15,22 1 17 16,13 0 11-16,19-10 21 15,8-10 7-15,-4-13 6 16,-12-6 24-16,-12-13 56 16,-9-10 16-16,-15-10 14 15,-5-8-18-15,-7-16-54 16,-8-2-18-16,-7-6-32 0,2 2-13 16,2 11-26-1,6 9-31-15,13 15-95 16,5 8-48-16,11 18-92 15,8 7-101-15</inkml:trace>
  <inkml:trace contextRef="#ctx0" brushRef="#br0" timeOffset="6358.7258">8732 7426 640 0,'-19'12'364'0,"-13"13"-58"16,-6-5-153-16,0 0-37 16,6-2-56-16,4-5-20 0,9-11-8 15,3-2-6-15,6-14-16 16,2-3-10-16,7-6-18 16,1-1-5-1,9 1-1-15,5 4 0 0,5 9 24 0,0 7 9 16,1 11 25-1,-2 9 10-15,-3 7-13 0,0 8-3 16,-2 0-12-16,-1-1-5 0,1 0-64 16,1-6-139-16</inkml:trace>
  <inkml:trace contextRef="#ctx0" brushRef="#br0" timeOffset="6567.2404">8851 7366 812 0,'1'3'404'0,"7"6"-103"31,-2 6-163-31,-1 8-74 0,5 5-18 16,-8 4-21-16,4-2-7 0,-4-2-1 16,2-4 2-1,-1-8-27-15,-2-3-53 0,2-11-157 0,-3-7-198 16</inkml:trace>
  <inkml:trace contextRef="#ctx0" brushRef="#br0" timeOffset="6722.3231">9040 7427 787 0,'-1'2'429'0,"-6"-1"-93"0,-10 8-168 32,-5 2-48-32,-7 6-61 15,5 5-22-15,8 0-32 16,5-1-15-16,15-6-13 15,11-1 1-15,10-4 9 16,7-2 12-16,-1-2-1 16,9-4-32-16,2-2-164 15</inkml:trace>
  <inkml:trace contextRef="#ctx0" brushRef="#br0" timeOffset="7271.0952">9137 7398 1039 0,'4'0'376'16,"10"2"-307"-16,8 3-30 15,12 2-25-15,1 0-2 0,0-2-3 16,-4-5 3-16,-11-2 4 15,-4-2 2 1,-8-3-12-16,-5 2-5 16,-4 4-20-16,-5 0-7 0,5 1 1 15,0 0 1-15,-1 3 8 16,-16 16-1-16,-26 31 0 16,35-25 1-16,5-2 4 15,2-1 4-15,11-7 15 16,0-3 10-16,5-6 16 15,4-1 4-15,3-10-2 16,6-3-6-16,5-6-8 16,4-1-2-16,-5-5-4 15,-4-3 0-15,-8 3-3 16,-7 2-3-16,-8 11-6 16,-5 7 1-16,-6 11 4 15,-2 0-1-15,2 7-1 16,2 1-6-16,9-1-2 15,5 1 7-15,8-5 32 16,5-1 20-16,2-5 28 0,3-6 14 16,0 1-1-16,-1-5-10 15,-3-7-19-15,-2-3-15 16,-8-7-71-16,-6-1-67 16,-8-4-228-16</inkml:trace>
  <inkml:trace contextRef="#ctx0" brushRef="#br0" timeOffset="7393.7192">9630 7209 1154 0,'-1'-7'581'16,"-2"-8"-220"-16,1 9-176 15,2 6-94-15,3 5-105 0,-3-5 22 16,1 8-355-16</inkml:trace>
  <inkml:trace contextRef="#ctx0" brushRef="#br0" timeOffset="7860.8536">9657 7347 1006 0,'14'-19'401'0,"17"-30"-249"0,4 0-31 16,8 7-34-16,-1 3-6 15,-1 17-28-15,-3 9-16 16,-9 17-33-16,-2 8-16 15,-11 20-17-15,-4 6 7 0,-1 23 20 16,-1 8 2-16,3 1 5 16,1-3 1-16,-2-21 3 15,-1-12 3-15,-3-22 12 16,-3 0 17-16,-5-18 31 16,-1-4 5-16,-7-6-7 15,-2-11-17-15,-3 5-42 16,2 1-15-16,-4 9-33 15,-1 11-13-15,-8 12-11 0,0 13 7 0,-11 7 25 16,6 8 14-16,9-5 15 16,6-3-36-16,22-4-262 15</inkml:trace>
  <inkml:trace contextRef="#ctx0" brushRef="#br0" timeOffset="8082.4425">10268 7405 1133 0,'3'-9'517'16,"1"-7"-236"-16,4 6-62 0,-5 13-115 16,-4 8-48-16,-2 17-60 15,-8 4-5-15,3 7 10 16,1-3 2-16,7-4 2 15,5-1-44-15,4-9-220 16</inkml:trace>
  <inkml:trace contextRef="#ctx0" brushRef="#br0" timeOffset="8388.9544">10583 7522 737 0,'0'-4'381'0,"-5"-13"-92"0,-2 4-55 16,-9-1-83-16,0 5-36 15,-9 9-75-15,1 0-25 16,2 9-32-16,0 1-14 16,9 8-10-16,0 2-3 15,13 8 4-15,7-5 9 16,17-1 22-16,11-5 12 15,13-9 30-15,3-5 18 16,-3-11 37-16,-9-5 9 16,-16-9 45-16,-10-3-3 15,-22-2-57-15,-7 2-18 16,-18 1-178-16,-4 5-142 16</inkml:trace>
  <inkml:trace contextRef="#ctx0" brushRef="#br0" timeOffset="9268.7162">1991 8189 627 0,'-4'-4'350'16,"-9"-4"-35"-16,-7-2-80 16,-7 10-93-16,-6 0-39 15,-2 10-77-15,4 8-29 16,8 8-26-16,3 6-6 16,17 5 2-16,7 5 1 15,16-4 10-15,12-7 7 0,8-13 9 16,3-8 7-16,-7-14 22 15,-9-6 26 1,-15-8 45-16,-10-5 19 16,-14 2 20-16,-9 0-19 15,-14 6-43-15,-1 4-25 0,1 8-40 16,9 1-69-16,15 4-219 16</inkml:trace>
  <inkml:trace contextRef="#ctx0" brushRef="#br0" timeOffset="9711.7796">2301 8165 725 0,'0'-8'405'0,"-4"-4"-99"0,-11 7-133 16,-4 3-49-16,-7 6-82 15,3 4-28 1,7 4-36-16,5 6-10 16,11 1-3-16,5-2 3 0,9 0 16 0,4-2 9 15,5-5 7-15,0-3 5 16,-7-4-5-16,-5-3-6 15,-8 0-17-15,-3-2-7 16,-5-4 4-16,-6 3 5 16,-5-2 13-1,-4 8 7-15,4 1 10 0,5 3 6 16,2 6 9-16,4 1 10 16,11 10 5-16,2-2 6 0,15-3 10 15,3-4-2-15,8-9-9 31,2-5-3-31,-7-4-67 16,-5-4-157-16</inkml:trace>
  <inkml:trace contextRef="#ctx0" brushRef="#br0" timeOffset="10543.8574">3035 8229 733 0,'-1'0'300'15,"3"1"-148"-15,4-1-68 0,-6 0-22 16,30 0 7-16,50 0-16 16,-30-5-9-16,1-2-11 15,-10-3-3-15,-17 1-2 16,-4 3 0-16,-18 5-17 15,-6 1-11-15,-15 14-12 0,-6 5-5 16,-8 11 0-16,7 5 4 16,10 4-1-16,7 1 2 15,17-5 5-15,8-8 2 16,9-12 9-16,6-6 4 16,-1-16 3-16,-1-4-20 15,-2-15-41-15,-2-2-9 16,-5-6-2-16,-5 1 21 15,-3 5 38-15,0 6 24 0,-5 9 59 16,-5 6 12-16,-2 7 15 16,-5 4-20-16,1 9-62 15,3 3-17-15,3 10-17 16,3 4 1 0,-1 3 7-16,7 2 3 0,-9-2-30 15,2-5-71-15</inkml:trace>
  <inkml:trace contextRef="#ctx0" brushRef="#br0" timeOffset="10795.3844">3519 8384 1508 0,'1'0'25'0,"1"0"-7"0,5-1 19 0,-7 1-27 16,4 0-6-16,25 1-119 15</inkml:trace>
  <inkml:trace contextRef="#ctx0" brushRef="#br0" timeOffset="11111.8658">3732 8271 884 0,'2'3'350'0,"4"8"-214"15,2 5-60-15,-8 8-5 0,7 1-7 16,-1-1-12-16,-1-2-3 16,8-7-8-16,-9-7-6 15,3-8 1-15,1-5 2 16,6-14-3 0,2-2-6-1,8-4-17-15,-1 1-7 16,2 8-8-16,0 7 1 15,-11 9 4-15,4 6 3 0,-8 9 8 16,-6 3-1-16,4 5-2 16,-6 0-1-16,0-4 11 15,2-1-56-15,-4-7-295 16</inkml:trace>
  <inkml:trace contextRef="#ctx0" brushRef="#br0" timeOffset="11269.4391">3927 8118 1117 0,'-2'-6'517'15,"-1"-5"-224"-15,2 8-218 0,1 0-62 16,3 9-89-16,-3-6-110 16</inkml:trace>
  <inkml:trace contextRef="#ctx0" brushRef="#br0" timeOffset="11477.9495">4054 8189 1034 0,'1'-5'473'0,"5"1"-243"16,1 4-83-16,4 12-103 16,3 9-29-16,-1 14-9 15,-2 10-3-15,-3 20-2 16,-7 4 1-16,-1-3 4 15,0-9 1-15,2-16-19 16,1-11-36-16,4-13-127 16,5 1-194-16</inkml:trace>
  <inkml:trace contextRef="#ctx0" brushRef="#br0" timeOffset="11636.3758">4208 8454 892 0,'0'-2'441'0,"6"-2"-152"0,3 0-162 16,16 0-108-16,2 4-19 15,4-2-16-15,0 0-72 16</inkml:trace>
  <inkml:trace contextRef="#ctx0" brushRef="#br0" timeOffset="11906.937">4633 8316 621 0,'-2'4'361'0,"1"5"-51"0,-9 9-101 15,0 5-19-15,-9 1-53 16,-2-2-32-16,3-4-46 0,-5-6-11 16,3-10-12-16,5-3-3 15,0-14-10-15,6 0-7 16,7-5-16-1,-6-1-5-15,13 3-11 0,1 0-4 16,5 7-10-16,5 7-3 16,-4 4 12-16,6 7 7 0,0 9 14 15,2 1 9-15,3 7-4 16,-2 1 0-16,-1-1-5 16,1-3-89-16</inkml:trace>
  <inkml:trace contextRef="#ctx0" brushRef="#br0" timeOffset="12251.3525">4793 8295 862 0,'3'0'355'0,"6"-2"-221"15,9 3-54-15,8 2-61 0,5 1-5 16,1 1-2-16,-7-3-2 16,-2 0 2-16,-10-3 2 15,-3-2 1 1,-1 1 0-16,-5-2-1 0,1 1-3 16,-8 0-6-16,-4-1-5 0,-6 7-1 31,1 2 7-31,0 10 19 0,1 3 4 0,3 5-3 15,-3 0-13-15,10 2-18 32,2 0-3-32,10-3 2 0,11 0 5 0,2-10-17 31,5-4-41-31</inkml:trace>
  <inkml:trace contextRef="#ctx0" brushRef="#br0" timeOffset="12540.7597">5475 8434 748 0,'-15'4'414'0,"-4"3"-91"15,-12 0-127-15,-4-3-48 16,-2 1-62-16,-1-3-28 16,5-8-24-16,0-5-5 15,11-5-8-15,5-2-5 0,8 1-13 16,3 0-8-1,8 1-23-15,9 3-9 0,10 2-4 16,9 5 8-16,6 9 29 16,4 6 11-16,-5 15 22 15,-5 1 9-15,-7 6 2 16,-9-2-1-16,-6-4-7 16,2-1-8-16,-9-10-83 15,6 2-224-15</inkml:trace>
  <inkml:trace contextRef="#ctx0" brushRef="#br0" timeOffset="13071.4229">6054 8246 997 0,'1'4'369'16,"2"14"-267"-16,3 19-58 0,5 30-25 16,-3 6 12-16,-2 11-1 15,-4-5 0-15,0-13-3 16,-1-7 0-16,6-18-39 15,0-8-61-15</inkml:trace>
  <inkml:trace contextRef="#ctx0" brushRef="#br0" timeOffset="13230.7203">6092 8492 1007 0,'8'-2'427'15,"5"-5"-191"-15,18 3-201 16,7 4-21-16,5-2-8 16,-3 2-17-16,-8 4-200 0</inkml:trace>
  <inkml:trace contextRef="#ctx0" brushRef="#br0" timeOffset="13497.8524">6363 8379 773 0,'0'2'349'15,"3"6"-135"-15,-3 6-74 16,2 6-38-16,1 3-9 0,-1-3-31 16,1-2-10-16,-1-7-20 15,1 0-2-15,4-11-1 16,4-4-2-16,1-13-6 16,5-5-4-16,0-3-12 31,2 2-4-31,1 8-6 0,-1 4-3 0,-3 16-4 15,0 4 0-15,-10 11 6 16,-2 6 4-16,-4 0 5 16,-3 4 3-16,0-6-66 15,2-3-139-15</inkml:trace>
  <inkml:trace contextRef="#ctx0" brushRef="#br0" timeOffset="13652.2204">6485 8125 1203 0,'-3'-8'480'0,"2"0"-330"16,1 5-94-16,10 4-94 16,4 9-103-16</inkml:trace>
  <inkml:trace contextRef="#ctx0" brushRef="#br0" timeOffset="13969.4206">6712 8376 1038 0,'5'3'463'0,"1"2"-197"16,4 10-175-16,3 5-33 15,-5 6-28-15,-6-3-12 16,-4 3-4-16,-9-6-2 15,0-4 1-15,1-1-11 0,4-11-22 16,5-6-10 0,3-13-12-16,9 2 8 15,8-11 17-15,3-1 9 16,1-4 7-16,1 0 2 16,-4 6 18-16,-4 5 10 15,-9 13-1-15,-1 3-7 0,-6 10-25 16,5 11-12-16,5 7-1 15,-5 2 8-15,7-2-43 16,3-2-70-16,7-7-259 16</inkml:trace>
  <inkml:trace contextRef="#ctx0" brushRef="#br0" timeOffset="14403.3602">7239 8397 1924 0,'-4'-5'36'0,"-2"-1"47"0,-6-1-42 15,-7-3-18-15,-7 7-26 16,1 9-17-16,-2 9-21 16,6 7-5-16,8 5 7 0,5-2 2 15,14 3 14 1,5-7 8-16,9-7 13 0,4-3 7 15,1-15 15-15,3-2 3 16,-2-9 3-16,1 2 1 16,-4-7-7-1,-5 0-1-15,-6 4-8 0,-7-1-4 16,-2 12-16-16,-3 8-10 16,-3 6-7-16,3 7-3 15,-5 1 10-15,5 6 8 16,12-3 9-16,-6-7 9 15,11-3 31-15,-5-10 14 16,2 0 29-16,2-1 2 0,-4-7-13 16,3 3-9-1,-13-12-18-15,3 3-8 16,0-2-23-16,-2 0-37 0,-1 8-149 16,3 2-196-16</inkml:trace>
  <inkml:trace contextRef="#ctx0" brushRef="#br0" timeOffset="14628.0434">7537 8403 1210 0,'0'0'478'16,"8"5"-317"-16,1 3-67 15,14 14-54-15,4-1-11 16,2 4-14-16,-1-4 0 15,-9-5 21-15,-11-2 16 16,-13-10 37-16,-15 4 7 16,-6-11-16-16,-4-1-21 15,-2 1-141-15,11-5-108 16</inkml:trace>
  <inkml:trace contextRef="#ctx0" brushRef="#br0" timeOffset="15367.9141">8556 8540 629 0,'0'-4'323'0,"-3"-4"-82"16,-3-4-31-16,-14-12-43 15,-4 2-16-15,-13-4-35 16,-2-1-31-16,6 14-55 16,0 3-27-16,11 16-44 15,8 9-14-15,2 9-4 16,6 6 4-16,7 1 17 16,1-2 13-16,17-1 14 15,4-5 8-15,6-11 12 16,2-1 8-16,-4-15 15 15,-2-6 3-15,-4-15 4 16,1-8-4-16,-4-11-5 16,-1-5 1-16,-7-10 0 15,-4-8 2-15,-2 3-9 16,-2 5-2-16,-2 20 1 16,0 12-3-16,-4 18-14 0,2 8-15 15,-1 10-25-15,-1 9-2 16,1 12 13-16,0 10 12 15,5 11 11-15,-1 5 1 16,2 3 1-16,1-3 1 16,0-9 1-16,1-13 3 15,1-13-47-15,1-4-94 0</inkml:trace>
  <inkml:trace contextRef="#ctx0" brushRef="#br0" timeOffset="15668.4271">8801 8370 960 0,'-4'-5'450'16,"-12"-6"-174"-16,8 6-153 0,4 5-44 15,-2 5-65-15,6 6-20 16,6 11-18-16,7 3 2 15,10 8 20-15,3 1 3 16,-3-5 7-16,-6-3 3 16,-13-9 28-16,-8-7 23 15,-7-1 23 1,-7-5 10-16,-4-5-15 0,3-3-21 16,0-5-25-16,6-1-45 15,11-2-179-15</inkml:trace>
  <inkml:trace contextRef="#ctx0" brushRef="#br0" timeOffset="16383.5019">9287 8529 654 0,'8'5'313'0,"4"11"-125"0,2 2-61 16,-8 5-38-16,-8 3-11 16,-12 0-11-16,-6 1 2 15,-5-6-91-15,1-2-144 16</inkml:trace>
  <inkml:trace contextRef="#ctx0" brushRef="#br0" timeOffset="17726.3517">9771 8388 633 0,'6'-4'357'0,"3"0"-53"0,2 8-146 16,2 11-110-16,-8 3-23 16,-2 9-18-16,-4-4 0 15,-6 1 5-15,-1-1 4 16,0-5 3-16,-5-5-1 16,11-6 5-16,2-1-3 15,1-11-11-15,8-1-3 16,2-3-6-16,1-4-2 0,7-3 4 15,-2-1 2-15,7 0 0 16,-3-5 0-16,-2 3 9 16,-6 4 5-16,-13 2 3 15,0 6-2-15,-9 9-13 16,1 6-5-16,-3 8-7 16,-2 6-2-16,9 6-2 15,2-2-2-15,12 1 5 16,9-4 4-16,13-5-40 15,5-3-23-15,8-9-58 16,2-6-24-16,1-5 34 16,-3-6 26-16,-5-9 65 15,-5 2 41-15,-10-9 72 16,-3 2 26-16,-11 7 43 0,-5-3 6 16,-4 13-27-16,0 4-20 15,-4 5-48-15,-1 9-25 16,-13 1-32-16,-3 3-8 15,-8 2 0-15,-3-6 3 16,0-3 9-16,0-5 4 16,8-7 5-1,6-1-3-15,10-4-14 0,4 1-14 0,6 2-21 16,7 0-5 0,5 6-12-16,4 3-1 15,2 12 3-15,-3 3 1 16,-3 4 19-16,-1 0 12 15,8-4 16-15,-2-2 9 16,6-8 13-16,-3-10 3 16,-5-6 1-16,5-6-1 15,1-6-9-15,-1 0-5 0,-2-2-5 16,-2-1-5-16,-7 9 4 16,-3 6-2-16,-5 12-10 15,0 7-1-15,-3 13-7 16,1 7 1-16,1 1 9 15,-1 3 3-15,4-5 0 0,-1-5 2 16,3-7-120-16,2-4-299 16</inkml:trace>
  <inkml:trace contextRef="#ctx0" brushRef="#br0" timeOffset="18540.5883">1983 9202 415 0,'3'-6'299'16,"1"0"27"-16,-4-3-45 15,-4-1-87-15,-9 5-47 0,-17 3-64 16,-5 2-20-16,-4 14-34 15,2 1-17-15,14 9-37 16,4 4-12-16,17 5-6 16,7 5 3-16,15-7 22 15,10 3 8-15,10-12 10 16,4-11 6-16,-4-8 8 16,-4-8 4-16,-20-11 7 15,-2 0 2-15,-8-3-3 16,-4 1-1-16,-4 1-4 0,-1 2-6 15,-4 9-22-15,-1 6-7 16,4 17-7-16,-4 11 0 16,3 19 15-16,4 5 4 15,4 6 4 1,3-3 1-16,6-8 4 0,-2-4 2 0,0-10 4 31,1-6 4-31,-2-13-40 0,0-6-66 0</inkml:trace>
  <inkml:trace contextRef="#ctx0" brushRef="#br0" timeOffset="18857.4605">2343 9316 653 0,'-12'-11'427'0,"-8"-8"18"0,-3 8-262 0,-3 3-53 15,7 8-83 1,1 1-34-16,7 9-46 0,4 8-10 16,7 6-5-1,1 8 4-15,12 3 16 0,5-2 9 16,6-6 14-16,5-12 5 16,4-11 12-1,-1-3 8-15,-3-12 18 16,-5-1 9-16,-11-11 27 0,-9-8 7 15,-11-1 1-15,-11-3-5 16,-10 6-36-16,4 5-18 16,1 8-81-1,7 7-81-15</inkml:trace>
  <inkml:trace contextRef="#ctx0" brushRef="#br0" timeOffset="19184.075">2546 9470 619 0,'4'2'344'0,"13"7"-66"0,0 2-44 16,1-6-70-16,4 0-23 15,-2-7-28-15,-3-9-19 16,4 1-33-16,-6-7-7 16,-5-6-13-1,-1-2-1-15,-10-7-9 0,-7 1-14 16,-9 2-24-16,-5 3-13 0,-3 13-22 31,4 8-2-31,0 17-11 16,3 9 3-16,10 17 7 15,-4 2-2-15,13 12 7 16,5-1 4-16,-2-1 11 16,8 2 11-16,-3-8 14 15,1-4 5-15,-1-10 7 16,-7-8 4-16,4-9-85 15</inkml:trace>
  <inkml:trace contextRef="#ctx0" brushRef="#br0" timeOffset="19687.9636">2872 9282 947 0,'-1'2'337'0,"2"4"-287"15,7 3-40 1,12-2-19-16,6 0 7 0,7-6 10 16,-5-1 5-16,1-5 5 15,-3-3-19-15,-7-1-38 16,-4 0 0-16,-14 3-11 15,-4 3 15-15,-12 3 35 16,-2 1 3-16,2 9 22 16,-2 3 6-16,5 9-4 15,-1 4-7-15,10 4-12 16,3 4 0-16,4-7 10 16,10 0 7-16,1-9 8 15,2-4 7-15,5-9 8 0,-4-5 2 16,5-7-9-16,0-9-6 15,0-7-8-15,3-4-2 16,-5-10-3-16,-1 3 0 16,-7 3-5-16,-2 4-6 15,-7 17 8-15,-2 5 1 16,-4 14-5-16,-1 7 0 16,0 10-15-16,-2 6-5 15,1 0 3-15,3 2 3 16,4-7-45-16,1-7-64 15</inkml:trace>
  <inkml:trace contextRef="#ctx0" brushRef="#br0" timeOffset="19822.4103">3221 9111 1220 0,'-4'-6'539'15,"-9"-3"-297"-15,9 8-120 16,4 3-138-16,4 4-60 15</inkml:trace>
  <inkml:trace contextRef="#ctx0" brushRef="#br0" timeOffset="20346.0124">3564 9430 653 0,'-6'-10'367'15,"-2"-7"-84"-15,-6 0-89 16,-1-1-33-16,-2 4-69 16,3 5-33-1,-1 9-54-15,1 9-13 0,3 12-17 16,-5 3 2-16,9 6 2 15,-1-4 2-15,15 0 8 0,5-4 2 16,9-6 9-16,2-2 4 16,-3-13 13-16,4-1 5 15,-1-8 3 1,-1-7 1-16,-5-7 1 0,-5-2-1 16,-5-5-1-16,-5 3 6 15,-2 8 7-15,0 5-2 16,-4 8-17-1,4 5-16-15,-1 9-24 16,-1 2-5-16,4 7 10 16,-2-1 6-16,9 4 7 15,3 1 9-15,4-7 19 16,8 1 14-16,-2-8 28 16,5 3 12-16,-2-10 6 15,-2-4 2-15,-2-9-13 0,-3-6-9 16,-5-3-14-1,-4-5-7-15,-9 0-13 0,-7-5-27 16,-7-1-114-16,-3 0-125 16</inkml:trace>
  <inkml:trace contextRef="#ctx0" brushRef="#br0" timeOffset="21135.8734">4848 9498 602 0,'1'-5'360'16,"0"-8"-32"-16,-1 0-132 15,-1-4-35-15,-9-3-37 16,-5 1-19-16,-13 5-42 16,-7 0-19-16,-4 14-40 15,4 8-17-15,4 12-25 16,6 5-4-16,9 8-1 16,7-4 0-16,15 0 15 0,10-1 8 15,10-11 16-15,9-5 7 16,3-12 13-16,4-9 6 15,-3-14 4-15,-2-6 4 16,-12-13 1-16,-2-4-2 16,-9-13 0-16,-9 2-2 15,-5-7-3-15,-7-4-1 16,-3 13-7-16,2 2-2 0,0 21-9 16,1 15-3-1,-1 15-12-15,0 8-14 0,1 16-4 16,2 8 3-16,2 18 15 15,4 6 12-15,2 20 9 16,2 8-3-16,1-5 2 16,1-3-1-16,4-23 1 15,-6-14 0-15,6-17-1 16,-3-6-59-16</inkml:trace>
  <inkml:trace contextRef="#ctx0" brushRef="#br0" timeOffset="21669.2549">5170 9543 605 0,'4'-8'316'0,"2"-7"-88"0,1 4-91 16,-3-8-25-1,-3 6-13-15,-1-1-2 16,-10-9-8-16,-2 1-7 16,-10 0-32-16,0 5-21 15,-6 12-35-15,3 7-13 16,-2 13-15-16,8 5-1 15,8 9 4-15,6 1 0 16,12 0 6-16,-2-5 5 0,14-7 9 16,3-4 7-16,3-10 9 31,6-1 6-31,-4-6 5 0,-3-5 2 16,-6 0 6-16,-4-5 0 0,-13-1-3 15,3 5-2-15,-5 5-19 16,-3 6-8-16,2 10 1 15,-6 8 0-15,-1 11 18 16,-1 5 4-16,5 13-3 16,2 2 0-16,3 4 5 15,3-3 29-15,0-13 39 16,-1-6 19-16,2-18 20 16,-2-5-19-16,-1-10-24 0,2-3-33 15,0-8 56 1</inkml:trace>
  <inkml:trace contextRef="#ctx0" brushRef="#br0" timeOffset="23098.4424">5501 9622 1207 0,'-5'-4'521'0,"-4"2"-269"0,9 2-60 15,-2 1-79-15,5 3-18 16,-3-4-31-16,0 0-12 15,0 0-3-15,0 0-13 16,0 0-60-16,0 0-73 16</inkml:trace>
  <inkml:trace contextRef="#ctx0" brushRef="#br0" timeOffset="23995.6018">6348 9149 548 0,'-2'-1'351'0,"-5"-4"-20"16,-9-4-141-16,-6-1-40 15,-12 3-33-15,-3 5-13 0,-3 7-45 16,1 6-27-16,7 8-45 16,9 3-16-16,16 11-10 15,9-4 2-15,20 1 12 16,4 0 9-16,12-8 16 15,4-1 3-15,-5-7 7 16,-6-8 4 0,-17-9 13-16,-10-2 2 15,-9-1-4-15,-10-2-6 16,-12 2-13-16,-6 1-5 16,-7 3-3-16,7 3-5 0,13 8-14 15,5 5-9-15,15 11-7 16,9 3 0-16,6 8 12 15,11 3 9-15,4-6 14 16,3 1 4-16,2-12 8 16,-5-7 4-16,-8-10-24 15,-5-5-67-15</inkml:trace>
  <inkml:trace contextRef="#ctx0" brushRef="#br0" timeOffset="24142.8112">5874 9203 1038 0,'5'4'366'0,"4"5"-310"16,9 3-55-16,4 4-5 0,-1-1 20 16</inkml:trace>
  <inkml:trace contextRef="#ctx0" brushRef="#br0" timeOffset="24451.2857">6571 9387 906 0,'-14'-6'369'0,"-12"-1"-228"0,7 7-100 15,0 2-28-15,3 13-28 16,5 8-10-16,5 6 8 16,2-1 4-16,16 1 7 15,4-2 6-15,8-8 0 16,9 3 4-16,-3-7 10 16,-4-10 5-16,-11-5 45 0,-12-3 10 15,-15-6 2 1,-11 1-1-16,-12 1-43 15,-1 0-4-15,12-1-140 0,6 0-265 16</inkml:trace>
  <inkml:trace contextRef="#ctx0" brushRef="#br0" timeOffset="24611.8361">6703 9420 850 0,'17'0'389'16,"12"0"-165"-1,12-2-137-15,1 2-26 0,0 3-38 16,-5 5-11 0,-9 3-12-16,1 0-47 0,-8-7-220 15</inkml:trace>
  <inkml:trace contextRef="#ctx0" brushRef="#br0" timeOffset="24747.2658">6900 9450 499 0,'-1'4'289'15,"-1"7"-34"1,-3 3-54-16,6 8-94 0,-1 2-26 16,1 4-51-16,5 0-12 15,0-2 5-15,3-3-44 0,9-6-222 16</inkml:trace>
  <inkml:trace contextRef="#ctx0" brushRef="#br0" timeOffset="25142.6662">7142 9445 661 0,'0'-1'398'0,"2"-6"-36"15,-8 10-195-15,-1 7-48 16,1 7-67-16,-1 9-17 16,9 6-16-16,4-3 3 15,9-5-3-15,4 0-2 16,6-9 4-16,4-2 5 0,1-8 10 15,0-8 2-15,-7-6 2 16,-4-4 0 0,-6-2-7-16,-3 0-4 0,-3 0-8 15,-3 3-8-15,-5 2-13 16,-3 1-7-16,3 8-18 16,0 2-2-16,4 8 1 0,5 3 5 15,-2 2 10-15,7 1 4 16,5-1 5-1,5 2 1-15,2-6 5 16,0-2 4-16,-7-4 9 0,-1-4 9 16,-5-8 12-16,-4-6-1 15,-7-7-5 1,-1-4-27-16,-2 0-125 16,-4-1-392-16</inkml:trace>
  <inkml:trace contextRef="#ctx0" brushRef="#br0" timeOffset="25780.0804">8321 9443 419 0,'-10'-6'269'0,"-8"-1"-13"15,-16 6-85-15,-1 8-25 16,-9 12-57-16,4 8-34 0,12 7-51 15,8 4-13-15,18 4-13 16,15-5 5-16,19-4 12 16,9-5 5-16,11-14 14 15,-6-4 3-15,-10-10 9 16,-5-7 3 0,-16-6 7-16,-3-2 3 0,-8-4-3 15,-6-4-2-15,-7 0-9 16,-3 5-9-16,2 5-21 15,0 9-8-15,4 19-7 16,-2 7 1-16,2 21 15 16,0 8 2-16,5 17 2 15,1 1 1-15,2 2 4 0,7-3-1 16,1-22 8 0,6-6 1-16,-4-20-16 0,0-12-51 15</inkml:trace>
  <inkml:trace contextRef="#ctx0" brushRef="#br0" timeOffset="26063.0413">8568 9569 763 0,'-11'-13'363'0,"-6"-3"-151"16,-3 9-104-16,2 2-41 15,3 10-50-15,1 1-20 16,8 7-19-16,6 6 1 0,13 5 9 16,9-2 11-16,5-6 29 15,4-5 13-15,1-5 15 16,-3-4 23-16,-9-3 23 16,-7-9 0-16,-12-2-5 15,-6-4-28-15,-7-2-42 16,-5 6-13-16,-1 0-72 15,0 1-60-15</inkml:trace>
  <inkml:trace contextRef="#ctx0" brushRef="#br0" timeOffset="26396.4493">8753 9656 714 0,'13'6'364'15,"4"1"-127"-15,9 2-86 16,0-2-32-16,0-4-42 16,3-3-10-16,-5-10-16 15,1-2-5-15,-8-7-2 16,-3 2-3-16,-14-6-4 0,-6 0-2 16,-11 0-14-16,-6-3-8 15,-5 10-21-15,4 4-11 16,2 16-18-16,-2 10-6 15,6 10 6-15,3 6 4 16,3 11 22-16,8 5 10 16,0 10 15-16,5 9 7 0,0 0-3 15,3-3-2-15,11-9-6 16,-7-12 1-16,6-19 17 16,-2-6-32-16</inkml:trace>
  <inkml:trace contextRef="#ctx0" brushRef="#br0" timeOffset="26910.858">9081 9513 910 0,'7'-5'383'15,"10"-2"-219"-15,7 4-53 16,6 8-64-16,4 2-15 16,0-4-18-16,-1 0-3 15,-10-4 4-15,-5-1 5 16,-5 2 6-16,-6 0 0 16,-7-2-11-16,-3 0-7 0,2 1-8 15,-3 0-7-15,-18-2-2 16,-28 7-3-16,28 6-2 15,2 6 2-15,9 4 4 16,4-1 6-16,12 7 8 16,6-4 6-16,6 0 11 15,3-4 3-15,2-8 8 16,1-3 4-16,-4-9 1 16,3-5-2-16,0-9-7 15,0-2-4-15,-1-6-6 16,-6-1-2-16,-1 7-6 15,-3 0-3-15,-3 8-9 16,-2 5-12-16,-5 7-12 0,-1 4-2 16,-1 7 4-1,1 6 8-15,0 2 11 16,1 3 3-16,0-3 4 16,3-3 10-16,-1-7-122 0,1-3-162 15</inkml:trace>
  <inkml:trace contextRef="#ctx0" brushRef="#br0" timeOffset="27044.1197">9450 9285 1207 0,'-3'-6'548'16,"-7"-5"-254"-16,6 10-225 0,4 1-64 0,6 10-108 15,9 6-118-15</inkml:trace>
  <inkml:trace contextRef="#ctx0" brushRef="#br0" timeOffset="27374.3767">9814 9562 577 0,'-3'-1'345'0,"0"-3"-3"16,-10 0-88 0,-10-6-87-16,1 7-36 15,-4 1-76-15,3 4-28 0,3 12-33 16,8 5-8-16,9 7 1 16,6 0 2-16,17 1 22 15,2-8 19-15,8-2 29 16,1-5 11-16,-7-12 36 15,-3-2 9-15,-7-13 3 16,-6-5-3 0,-6-2-43-16,-4-3-23 0,-8 1-90 15,-9 3-80-15</inkml:trace>
  <inkml:trace contextRef="#ctx0" brushRef="#br0" timeOffset="28531.1017">1983 10778 292 0,'7'-7'211'0,"6"-4"7"15,-2-7-38-15,-5 0-8 16,-6-3 8-16,-10-2-3 16,-17 0-21-16,-6-1-21 15,-11 10-61-15,3 4-25 16,4 18-45-16,6 9-23 0,11 11-21 16,6 6-1-16,15 2 2 15,11 1 9-15,10-6 22 16,6-4 7-16,11-16 8 15,-4-7 5-15,0-11 18 16,-6-9 5-16,-7-13 5 16,-4-5-1-16,-2-8-10 15,-5-3-4-15,-7-7-1 16,-4-7 0-16,-2-7-4 16,-4-2-2-16,1 7-6 15,0 10 1-15,0 19-1 16,5 13-4-16,-1 13-13 15,1 8-17-15,-7 21-6 16,2 13 0-16,5 24 13 0,4 11 11 16,7 4 6-16,0-1 6 15,1-9 0-15,-1-8-1 16,-1-10 2-16,3-7 1 16,-7-15-50-16,5-8-109 15</inkml:trace>
  <inkml:trace contextRef="#ctx0" brushRef="#br0" timeOffset="29027.5696">2289 10744 641 0,'2'-6'324'0,"2"-7"-105"16,0-2-31-16,-4 2-67 15,1 0-12-15,-3-4-24 0,-1 5-7 16,-10-2-19-16,-6 1-22 16,-5 10-37-16,-3 3-13 15,-1 6-18-15,6 7-9 16,8 10-5-16,3 3 4 15,11 7 4-15,3 0 11 16,16-6 17 0,6-3 6-16,8-11 11 0,3-5 4 0,-6-10 9 15,-1-6 3-15,-7-6 3 16,-5-4 1-16,-4-2-5 16,-5 0 0-16,-7 4-2 15,-2 5 1 1,-8 4-12-16,2 7-10 0,-4 10-12 15,1 10-5-15,2 17 12 16,-4 6 7-16,7 16 7 16,0 1 7-16,1-3-7 15,3-1 3-15,1-14 2 16,5-8-21-16,13-8-161 16,3-13-160-16</inkml:trace>
  <inkml:trace contextRef="#ctx0" brushRef="#br0" timeOffset="29311.6764">2512 11086 677 0,'4'-1'352'0,"6"-7"-94"15,1-3-80-15,-1-2-85 16,5-2-28-16,-1-2-33 15,-5-2-7-15,-1 2 27 16,-4-2 12-16,-2 9 33 16,3 7 4-16,-7 7-38 15,0 7-13-15,1 11-29 16,0 4-4-16,5 7 8 16,1 1-1-16,2-2-5 15,0-3-1-15,-4-9-1 16,4-2-8-16,0-9-221 15</inkml:trace>
  <inkml:trace contextRef="#ctx0" brushRef="#br0" timeOffset="33103.2149">3504 10552 660 0,'-12'-7'354'0,"-16"2"-67"15,-6 5-53-15,-10 5-86 16,-1 9-38-16,8 5-76 16,11 5-30-16,17 9-30 15,6 4-4-15,20 2 9 16,8-4 10-16,18-7 14 16,8-5 4-16,-3-18 7 15,-8-5 3-15,-15-8 5 16,-12-4 0-16,-14 1-14 0,-11 4-8 15,-21 5-11-15,-2 2-3 16,-8 0-38-16,6 3-80 16</inkml:trace>
  <inkml:trace contextRef="#ctx0" brushRef="#br0" timeOffset="33450.8662">3861 10564 657 0,'-10'-5'348'16,"-18"-1"-54"-16,1 5-111 15,-8 9-82-15,2 4-26 16,7 0-55-16,3 5-20 16,15-5-21-16,5 2-3 0,11 1 3 15,7-4 4 1,8-2 16-16,3-1 4 15,-2-8 6-15,0 0 3 0,-10-3-5 16,-5-1-8 0,-14-1-17-16,-9 2-3 0,-16 3 4 15,-6 3 18-15,-2 10 40 16,6 1 14-16,10 1 7 0,7 1-5 16,19 0-3-1,8 0 0-15,24-3 3 16,11 0-4-16,13-8-20 0,1-2-10 0,-9-2-92 15,-9 1-187-15</inkml:trace>
  <inkml:trace contextRef="#ctx0" brushRef="#br0" timeOffset="34260.2623">4921 10551 620 0,'-3'-2'344'0,"1"6"-52"15,-6 7-115-15,-10 7-87 16,-9 9-1-16,-14 0-12 16,-5 0-18-16,3-1-25 15,6-7-1-15,9-10-3 0,5-9-2 16,7-13-21-16,5-5-14 16,9-4-27-16,10 5-5 15,7-2 11-15,2 7 5 16,0 2 3-16,-1 3-1 15,1 11 14-15,4 4 4 16,7 15 15-16,-4 1 8 16,5 7-9-16,-3-2-1 15,-1-6 3-15,-2-5 3 16,-4-9 7-16,0-5 2 16,-8-7-5-16,3-4-5 15,-4-5-8-15,-4 0-5 16,-1 1-2-16,-2 6-8 0,-3 5-11 15,4 3-2-15,0 10 1 16,0-1 8-16,-1 1 12 16,-3-5 6-16,0-4 8 15,0-4 11-15,-2-4 5 16,2 3-1-16,0 0-8 16,0-5-9-16,6-18-9 0,6-33-3 15,7 33-6-15,0-1-2 16,3 9 0-1,1 8 3-15,-10 5 5 16,2 8 5-16,-2 8-1 0,-3 5 0 16,0 4-1-1,0 2-1-15,-1-1-30 16,0 0-65-16,4-2-333 0</inkml:trace>
  <inkml:trace contextRef="#ctx0" brushRef="#br0" timeOffset="34509.2655">5515 10687 637 0,'-3'-9'376'15,"-4"-11"-29"-15,-4 1-63 0,-8 1-77 16,-4 2-32-16,-4 6-66 16,-3 4-29-16,-2 8-56 15,4 5-24-15,8 8-24 16,6 3 0-16,18 6 3 15,6 0 8-15,13 0 11 16,2-2 2-16,2-6 4 16,0-2 2-16,-3-8 6 15,0-6 8-15,1-5-110 0,-2-4-127 16</inkml:trace>
  <inkml:trace contextRef="#ctx0" brushRef="#br0" timeOffset="34629.619">5428 10425 868 0,'-2'-2'464'0,"-7"-8"-89"0,4 4-297 16,7 7-60-16,4 9-69 15,8 10-97-15</inkml:trace>
  <inkml:trace contextRef="#ctx0" brushRef="#br0" timeOffset="34916.3003">5813 10590 1054 0,'-18'-3'466'0,"-23"-6"-254"16,1 4-74 0,8 8-121-16,3 7-33 0,10 14-29 15,8 2 0-15,11 9 13 16,6-2 8-16,12-3 14 15,9-2 5-15,8-12 14 16,6-3 8-16,0-11 10 16,-5-3 24-16,-12-8 17 15,-12-4 5-15,-12-1-4 16,-13-2-25-16,-16 2-25 16,-8-3-9-16,-8 2-49 15,6 3-81-15</inkml:trace>
  <inkml:trace contextRef="#ctx0" brushRef="#br0" timeOffset="35228.7492">5941 10589 1221 0,'12'2'508'16,"9"-3"-317"-16,9 2-56 0,5-1-82 15,-2-3-19 1,2 2-13-16,-6 0-2 15,-10-1-68-15,-6-3-41 16,-5-5-72-16,0 5-25 0,-5-2 37 16,1 1 35-16,-5 8 65 15,-5-6 20-15,-3 6 22 16,0 3 14-16,-3 2 35 16,1 8 13-16,-1 0 17 15,4 6-3-15,4 5-16 16,1 5-9-1,7 4-10-15,3-2-9 0,9-4-24 16,2-6-18-16,9-10-104 16,6-7-88-16</inkml:trace>
  <inkml:trace contextRef="#ctx0" brushRef="#br0" timeOffset="35470.7605">6539 10686 365 0,'6'-1'308'15,"3"-3"61"-15,-5 4-73 0,-18 6-114 16,-6 1-49-16,-5 5-63 15,-6-2-24-15,0-5-19 16,2-4-4-16,-2-6-3 16,7-6-16-16,6-4-25 15,5-3-9-15,9 0-14 16,8 4 9-16,8 5 10 16,5 3 12-1,8 9 33-15,-7 4 19 0,2 12 35 16,0 3 2-16,-2 5-11 15,0 1-12 1,3-4-21-16,0-2-11 16,1-11-159-16</inkml:trace>
  <inkml:trace contextRef="#ctx0" brushRef="#br0" timeOffset="35970.3002">6904 10629 708 0,'-12'-8'385'16,"-18"-1"-75"-16,-1 0-75 0,-8 2-104 16,2 8-48-16,6 3-67 15,9 8-17 1,15 6-3-16,7-1 5 0,16 6 8 16,10-1 7-1,6 0 3-15,0-5 0 0,-5-4 3 16,-7-5 4-1,-6-8 8 1,-3-1-21-16,-7-6-68 0,0-4-51 16,-4 0-96-16,-1-3-40 0,2-3-94 15,0-2 9-15,7 5 116 16,1 4 135 0,-1 8 269-16,5 4 86 0,-5 10 36 0,5 1-57 15,-4 7-82-15,-1 0-37 16,7-3-54-16,-6 0-17 15,5-5-21-15,1-5-6 16,-6-7-6-16,3-5-1 16,2-7-26-16,1-2-10 15,8-4-16-15,-2-1-4 0,13 2 9 16,-1 1 3-16,7 6 3 16,-2 1-1-16,-11 8 20 31,0 8 19-31,-18 6 44 0,1 8 18 0,-8 1-5 31,-1-1-15-31,0-3-41 0,-3-2-95 0</inkml:trace>
  <inkml:trace contextRef="#ctx0" brushRef="#br0" timeOffset="36529.4563">7907 10589 823 0,'7'1'393'15,"1"5"-139"-15,7 15-124 0,1 4-21 16,-1 9-31-16,1 1-15 16,-6-4-21-16,0-4-4 15,-6-9-5-15,0-5 2 16,-1-13 13-16,2-5 0 0,5-12-1 31,2-6-8-31,8-6-24 0,5 2-8 0,9 0-8 16,5 5-5-16,3 3 4 15,-2 5 2-15,-10 9-3 16,-3 5-1-16,-19 12 12 16,-8 5-59-16</inkml:trace>
  <inkml:trace contextRef="#ctx0" brushRef="#br0" timeOffset="37366.279">9057 10632 541 0,'-5'19'240'16,"-8"10"-84"-16,-2 10-68 15,-2 4-15-15,-4-6-9 16,-2-7-28-16,1-12-1 16,3-7 1-16,2-16-12 15,8-6-5-15,1-16-8 16,1-5-5-16,10-3 12 16,4 3 6-16,5 7 11 15,-1 5 10-15,-1 10 14 16,-5 2-5-16,8 14-17 15,5 9-13-15,7 11-18 16,3 4-3-16,5-3 6 16,1 0 1-16,2-7 5 15,-4-5 5-15,-4-10 9 0,-7-6 5 16,-9-8 6-16,-2-6 1 16,-7-2-7-1,-3-1-3-15,-6 2-16 0,5 2-10 16,-1 9-23-16,3 3-6 15,4 7-6-15,-5 3 4 0,2 4 16 16,1-1 5-16,-3 0 9 16,-1-2 5-16,0-7 11 15,-1-2 1-15,2-6 0 16,0 5-4-16,0 0-11 16,4-12-5-16,44-36-2 15,-26 31-4-15,-9 6 17 16,4 4 2-16,-4 10-2 15,-6 5 1-15,0 9-16 16,-4 4-3-16,-3 4 6 16,-2 4 4-16,8 2-116 15,-5-4-173-15</inkml:trace>
  <inkml:trace contextRef="#ctx0" brushRef="#br0" timeOffset="37609.2596">9656 10786 866 0,'0'-8'404'16,"0"-7"-180"0,-2-1-36-16,-4-1-63 0,-3 1-20 15,-4 2-31-15,-2 3-15 16,-3 9-40-16,1 2-13 16,3 9-13-16,2 3-4 15,5 5 3-15,2 3 2 16,8 3 7-16,7 1 3 15,6 3 2-15,1-7 0 16,5-2 4-16,0-6-7 16,-1-12-95-16,-1-3-132 15</inkml:trace>
  <inkml:trace contextRef="#ctx0" brushRef="#br0" timeOffset="37743.4579">9611 10514 1106 0,'-4'-4'519'0,"-6"-5"-246"16,4 9-85-16,3 7-138 0,0 4-42 16,3 8-31-1,5 2-79-15</inkml:trace>
  <inkml:trace contextRef="#ctx0" brushRef="#br0" timeOffset="38435.5029">10207 10691 922 0,'2'0'373'16,"5"1"-238"0,6 1-49-16,7 4-58 15,5-2 2-15,11 2-5 0,5 3-5 16,-3-6-2-1,-1-1 1-15,-14-5 6 0,-8-2 4 16,-11-1-5 0,-5-1-5-16,-10 4-14 15,-5-4-5-15,-9 7-12 16,1 2-2-16,2 6-3 16,5 6 5-16,5 8 5 15,1 0 7-15,6 9 8 16,1 4-3-16,5-1 1 15,9 3-2-15,11-7 2 0,8-6 3 16,15-10-10-16,4-7-34 16,13-8-109-16,0-8-33 15,-4-5 7-15,-1-1 33 16,-20-5 111-16,-10 2 53 16,-11-1 95-16,-10 2 29 15,-4 1 35-15,-7-1-8 16,-10-2-63-16,2 3-24 0,-9 0-37 15,7 4-18 1,0 9-43-16,-7 2-17 16,6 9-6-16,-2 7 2 0,12 8 16 15,9 1 10-15,15 5 10 16,5-6 7-16,7-3 13 16,1-5 6-16,-9-12 12 15,-2-4 3-15,-12-12 3 16,-5-2-10-16,-3-3-110 15</inkml:trace>
  <inkml:trace contextRef="#ctx0" brushRef="#br0" timeOffset="39516.0028">1809 11642 515 0,'-15'11'234'0,"-11"5"-98"0,-2 11-91 16,8 3-22 0,11 3-8-16,9 3 0 0,15 7 4 15,7-2 14-15,10-12 19 16,3-7 10-16,-4-19 57 15,-4-4 27-15,-12-7 26 16,-12-6-3-16,-20-5-54 16,-10-4-37-16,-11-3-51 15,2 6-11-15,13 0-55 16,5 4-66-16,21 3-365 16</inkml:trace>
  <inkml:trace contextRef="#ctx0" brushRef="#br0" timeOffset="39798.8664">1927 11712 958 0,'11'0'408'16,"16"5"-198"-16,-5 0-95 15,4 14-54-15,-3 2-11 16,-15 2-28-16,6 3-3 16,-10-3 1-1,-5-2 2-15,1-10 7 0,-4-5 6 16,5-12-24-16,3-9-9 15,7-10-15-15,6-4-9 16,7-1 12-16,-3 0 3 16,3 11 7-16,-4 4 7 15,-7 12 3-15,0 12 7 16,-9 10 0-16,-4 11-3 0,0 12 0 16,-2-1-4-16,4 2-9 15,3-6-47-15,8-20-200 16</inkml:trace>
  <inkml:trace contextRef="#ctx0" brushRef="#br0" timeOffset="39991.4511">2390 11700 655 0,'1'-8'401'16,"-1"-2"-12"-16,0 5-116 16,2 17-126-1,0 13-45-15,2 20-73 0,1 12 2 16,2 12-10-16,0-1-1 15,0-6-1-15,-1-4-5 16,-3-19 2-16,-1-7 4 16,-2-14-81-16,3-8-69 15</inkml:trace>
  <inkml:trace contextRef="#ctx0" brushRef="#br0" timeOffset="40125.6732">2424 11899 1042 0,'4'-4'428'0,"7"0"-231"0,4 1-169 16,10 2-27-1,6 1-69-15,1-2-104 16</inkml:trace>
  <inkml:trace contextRef="#ctx0" brushRef="#br0" timeOffset="40587.3301">2927 11747 675 0,'-6'-5'363'0,"-12"-3"-53"16,-8 1-91-16,-8 1-80 16,-4 2-21-16,1 2-61 15,6 2-28-15,9 6-41 16,12 6-12-16,9 0-5 16,4 1 3-16,15-3 16 15,1-3 7-15,10-1 9 16,1-4 4-16,-1-2 4 15,-4-1 3-15,-11-2 7 16,-4 1 2-16,-13 0-11 16,-9 2-7-16,-7 4-10 15,-7 2-7-15,0 6-1 16,3 6-1-16,7 1-6 0,6 5 9 16,10-1 8-16,9 4 6 15,8-6 10-15,7-2-3 16,11-3 2-16,-3-7 2 0,6-8 11 15,-5-8 2-15,-6-17 0 16,2-4-2-16,-11-9-10 16,-3 0-7-1,-1 3-9-15,-8 0-1 16,-4 10-4-16,-2 4-3 0,-5 15-22 16,3 5 0-16,1 11 2 15,-1 5 5-15,2 11 21 16,1 2 0-16,0 3 0 15,2 2 2-15,2-6-54 16,4 1-93-16</inkml:trace>
  <inkml:trace contextRef="#ctx0" brushRef="#br0" timeOffset="40724.0533">3024 11562 1440 0,'-2'-6'530'15,"-5"-4"-449"-15,7 9-72 16,8 5-25-16,5 10-106 16</inkml:trace>
  <inkml:trace contextRef="#ctx0" brushRef="#br0" timeOffset="41002.2512">3444 11794 698 0,'-5'-5'396'0,"-14"-4"-58"16,-3 1-62-16,-12 0-99 15,1 4-52-15,4 6-79 16,3 4-29-16,9 12-33 16,6 5-6-16,240 41-1004 78,-226-76 2073-78,-6 0-688 0,-8-7-330 15,-1-3-88-15,0 2-79 16</inkml:trace>
  <inkml:trace contextRef="#ctx0" brushRef="#br0" timeOffset="41275.367">3985 11558 1041 0,'3'1'447'0,"-3"10"-219"15,0 12-76-15,4 21-74 16,-2 10 9-16,5 13-22 0,-1 3-9 16,2-2-17-16,-4-8-12 15,-1-18-3-15,2-12-23 16,-2-21-90-16,-1-5-106 16</inkml:trace>
  <inkml:trace contextRef="#ctx0" brushRef="#br0" timeOffset="41449.5675">3977 11471 941 0,'16'-11'441'0,"23"-9"-190"15,6 10-43-15,3 18-87 16,1 12-23-16,-7 16-32 16,-8 4-19-16,-30 0 7 15,-10 0 5-15,-30-1-1 16,-10 2-1-16,-5-7-21 15,1-7-55-15,19-15-147 16</inkml:trace>
  <inkml:trace contextRef="#ctx0" brushRef="#br0" timeOffset="41892.1703">4585 11922 742 0,'12'-2'362'16,"7"-2"-80"-16,7 13-163 0,-1 12-16 16,-8 14-11-1,-8 4-19-15,-16 2-21 0,-8-1-14 16,-5-6-154-16</inkml:trace>
  <inkml:trace contextRef="#ctx0" brushRef="#br0" timeOffset="42804.0866">5189 11739 803 0,'12'0'372'0,"8"2"-147"0,-3 21-125 16,-5 5-29-16,-10 14-24 16,-7 3-8-16,-9-1-12 15,2-8 0-15,1-12-1 16,4-9-3-16,7-13-3 16,3 1-4-16,5-17-14 15,5 1-2-15,5-11-10 16,-1-5 0-16,-1 1 3 15,-4-3-10-15,-3 8 0 16,-3 5 2-16,-6 7-5 0,-1 8 0 16,-6 9-8-16,1 6-3 15,0 10 8-15,5 4 11 16,9 2 12-16,8 5 3 16,11-3 3-16,5 0 1 15,-3-11 5-15,2-3 0 16,-1-10-5-16,-4-6-4 15,3-7-4-15,-3-5-3 16,1-6 5-16,0-4 3 16,3-5 3-16,-1-1 0 15,-11 8 8-15,-4 5 14 16,-14 14-1-16,-7 7 2 0,-13 10-5 16,-4 9-15-16,-6 3 3 15,-2-5-3 1,4-7 7-16,3-12 2 0,10-5-19 15,3-12-14-15,7-8-21 16,-2-4-8-16,5-5 11 16,6 2 9-16,6 5 9 15,8 6 1-15,-3 5 19 16,1 10 7-16,0 11 17 16,0 11 8-16,4 13-4 15,-1-2 0-15,3 2-10 16,1-3-3-16,3-15-2 15,0-1 3-15,-2-17 12 16,3-6 1-16,-4-9 2 16,-2-7-2-16,-2-2-9 0,-4-2-1 15,-7-2-5-15,0 4-8 16,-5 13-14 0,0 7-11-16,-3 18-7 15,1 13 0-15,6 16 7 0,-2 0 8 16,7 5-109-16</inkml:trace>
  <inkml:trace contextRef="#ctx0" brushRef="#br0" timeOffset="43400.7466">6765 11869 357 0,'4'-11'260'0,"-4"-6"17"15,-6 0-74-15,-3 6-21 16,-18 6-39-16,-2 4-33 15,-6 11-49-15,-2 8-27 0,9 12-40 16,4 3-10-16,16 5-9 16,7-6 0-16,15-3 10 15,10-3 6-15,15-12 12 16,6 1 6-16,-1-15 8 16,-2 0 3-16,-15-6 4 15,-7-6 2-15,-15 0 2 16,0 3 1-16,-11 0-1 15,-2 6 1-15,-2 6 3 16,-8-1 2-16,5 13 3 16,-1 8-8-16,3 9-11 15,3 5-7-15,11 9-11 16,2-3 0-16,6 0 3 16,-1-2 18-16,1-9-92 0,1-4-83 15</inkml:trace>
  <inkml:trace contextRef="#ctx0" brushRef="#br0" timeOffset="43701.3558">7063 11881 740 0,'-15'-15'385'0,"-12"-11"-110"16,0 8-110-16,6 15-107 15,1 7-32-15,6 16-26 16,4 7 0-16,8 10 5 16,6 1 7-16,6-4 11 0,8-4 10 15,9-8 15-15,-2-4 2 16,4-10 21-16,-4-4 5 16,-9-9-1-16,-4-6-3 15,-8-5-25-15,-2-2-34 16,-8-3-75-16,-5-7-69 15,-1-5-421-15</inkml:trace>
  <inkml:trace contextRef="#ctx0" brushRef="#br0" timeOffset="44026.2677">7186 12008 573 0,'15'7'334'0,"13"5"-75"0,4-3-77 16,-3-6-26-16,2-3-45 15,-7-1-14-15,-4-7-25 16,-3-4-11 0,-5-1-25-16,-2-3-7 15,-5-2-5-15,-5 0-3 16,-7-5-11-16,-8-1-7 16,-8 3-11-16,-3 5-6 15,-5 13-9-15,-2 6-1 16,7 14-10-16,5 11-3 15,9 6 9-15,12 9 10 0,8 2 31 16,6-2 13-16,4 5 9 16,-2-1 0-16,2-2-7 15,-7-4-2-15,0-10 0 16,-4-9 0-16,1-11-76 16,5-7-126-16</inkml:trace>
  <inkml:trace contextRef="#ctx0" brushRef="#br0" timeOffset="44490.1864">7555 11875 990 0,'8'-2'441'16,"5"-2"-207"-16,10 4-141 0,5 0-30 15,3 1-36-15,1 1-9 16,-6-1-2-16,-5-1 2 16,-10 0 4-16,-6 0-6 15,-10-2-21-15,-6 2-10 16,-8 1-9-16,-8 5-1 16,2 8 9-16,1 7 4 15,3 4-4-15,4 3-2 16,11-2 1-16,5-3 6 15,10 0 13-15,12-5 9 16,6-3 17-16,3-7 9 0,4-8 9 16,-6-7-2-16,-3-9-6 15,-5-4-9-15,-5-2-8 16,2-1-2-16,-5 3-6 16,1 2-3-16,-5 8-17 15,-8 1-12-15,-2 11-8 16,1 7-2-16,-8 5 7 15,12 12 9-15,0 4 7 16,2 0 3-16,5 0 6 16,-4-11 3-16,1-7-53 15,-5-3-62-15</inkml:trace>
  <inkml:trace contextRef="#ctx0" brushRef="#br0" timeOffset="44625.9839">7870 11660 1320 0,'0'-1'493'16,"-5"-1"-417"-16,3 2-60 15,2 0-132-15,0 1-168 16</inkml:trace>
  <inkml:trace contextRef="#ctx0" brushRef="#br0" timeOffset="44895.3396">8166 11966 807 0,'0'0'390'16,"-9"-8"-122"-1,-3 2-52-15,-5 2-73 16,-6-6-30-16,3 8-68 16,0 2-23-16,5 11-25 0,4 6-7 15,8 5 2 1,3 0 3-16,10 1 12 15,7 2 8-15,13-12 14 0,6 1 3 16,1-11 12-16,-2-5 6 16,-13-3 12-1,-6-5 5-15,-13-5-11 16,-6-1-10-16,-17-7-120 16,-6-2-311-16</inkml:trace>
  <inkml:trace contextRef="#ctx0" brushRef="#br0" timeOffset="45630.3896">9093 12080 307 0,'8'-8'179'0,"9"-3"27"0,-6 1 6 16,-12-4 11-16,-7 3-7 15,-17-7-37-15,-7 4-25 16,-15-3-39-16,1 2-19 0,2 6-59 16,8 3-28-1,13 20-39-15,9 3-11 16,10 9 4-16,6-1 9 0,15-2 21 16,5-1 7-16,13-8 16 15,2-3 3 1,3-11 7-16,-3-3 5 0,-4-7 2 15,-4-8 1-15,-9-5-13 16,-3 0-11-16,-9-9-22 16,-2-7-13-16,-4-14-21 15,-2-10 6-15,-1-8 20 16,-1 1 18-16,-4 15 40 0,0 12 9 16,2 25-1-16,-3 11-8 15,2 7-35 1,-4 8-9-16,4 12-6 15,1 9 2-15,4 20 12 16,5 9 3-16,0 12-1 16,2 4 0-16,3-8 3 15,2-6 21-15,4-19-139 16,5-6-182-16</inkml:trace>
  <inkml:trace contextRef="#ctx0" brushRef="#br0" timeOffset="46051.8071">9408 12058 822 0,'0'-8'380'0,"-1"-11"-157"16,-4 2-36-16,-3-3-56 15,-4 2-21-15,2 6-37 16,-4 1-18-16,4 6-35 0,-4 1-16 15,-2 4-22-15,3 8-12 16,0 8-4-16,5 5 3 16,7 10 5-16,0-9 8 15,8 0 11-15,6-2 5 16,1-15 6 0,7 2 3-16,0-8-10 15,-2-3-9-15,-3-4-6 16,-6-1 3-16,-9-5 11 15,-1 0 10-15,-1 9 8 0,-2-4-5 16,-1 8-6-16,-4 5 0 16,5 12 5-16,-3 8 9 15,6 13 7-15,2 3 2 16,3 1-4-16,3-1-4 16,2-4-2-16,1-6 1 15,-2-12-15-15,1-4-56 16,1-13-429-16</inkml:trace>
  <inkml:trace contextRef="#ctx0" brushRef="#br0" timeOffset="46367.4379">9601 12222 553 0,'5'-6'371'0,"10"-6"59"0,2 1-156 15,5 5-95-15,1 3-38 16,-3 4-63-16,-3 4-36 16,-4 7-21-16,-6 2-3 0,-7 2-3 15,-6 1 5 1,-10-1 5-16,-1 2 0 16,-4-2-7-16,2 0-4 0,12-3-11 15,4-3 0-15,10-4 6 16,9-2 2-16,6-2 5 15,3 0 0-15,2-1-6 32,-3 1-3-32,-1 4-1 0,-7-1 1 15,-8-3-83-15</inkml:trace>
  <inkml:trace contextRef="#ctx0" brushRef="#br0" timeOffset="47260.1082">10571 11960 624 0,'5'1'352'0,"3"1"-68"16,-7 14-114-16,-5 4-44 15,-15 8-25-15,-3 2-13 0,-14-5-23 16,-3 2-12 0,1-9-23-16,1-2 6 0,6-16 0 15,7-4-7 1,9-16-14-16,4-4-14 0,11-2-12 16,-2-5-1-16,8 4 3 15,2 1-4-15,2 10 7 16,5 8 1-1,5 17 4-15,-1 10 6 0,8 13-1 16,3 6 2-16,4 4 3 16,7-3 0-16,-4-8 5 15,-3-3-21-15,-6-17-84 16,-4-2-81-16</inkml:trace>
  <inkml:trace contextRef="#ctx0" brushRef="#br0" timeOffset="47460.1928">10714 12024 586 0,'3'-10'324'16,"2"-10"-40"-16,2 18-107 16,-5 7-26-16,2 11-28 15,3 5-32-15,-6 2-21 16,5 0-6-16,-1-6 4 16,-4-5 17-16,8-11 29 0,0-5 3 15,1-7-18-15,10 0-23 16,-5-11-47-16,8 3-11 15,2-3-75-15,-3-1-76 16</inkml:trace>
  <inkml:trace contextRef="#ctx0" brushRef="#br0" timeOffset="47932.6343">11132 12007 792 0,'2'1'326'0,"-2"0"-186"15,4 3-40-15,-4-4-44 16,3 0-3-16,18 5-15 0,32 3-14 16,-32-13-1-16,-4-2 1 15,-2 6 2 1,-12-7-2-16,-4 1-14 0,-5 1-10 15,-9 3-11-15,2 5-4 16,-8 4 1-16,0 3 4 16,1 6 3-16,5 1 4 15,8 7 7-15,2 0 5 16,9 1 8-16,4-3 6 16,9-1 12-16,3-5 7 0,-1-11 10 15,3-4 0-15,0-11-10 16,0-3-5-16,1-7-12 15,1 2-3-15,-2-3-3 16,-2 0-2-16,-4 7-5 16,-6 0-3-16,-6 8-17 15,-3 5-6-15,-1 6 3 16,-2 7 0-16,-1 6 15 16,0 0 3-16,4 9-2 15,5-7 1-15,4 2-68 16,4 0-84-16</inkml:trace>
  <inkml:trace contextRef="#ctx0" brushRef="#br0" timeOffset="48292.6648">11778 12105 515 0,'-5'-9'351'15,"-4"-12"40"-15,-5-3-138 16,-3-1-86-16,1-1-31 0,-3 9-64 15,5 7-31-15,-1 13-48 16,0 6-19-16,4 13 1 16,4 8 7-16,16 2 18 15,0 1 6-15,14-2 7 16,0-5 1-16,-1-5 5 16,3-4 4-16,-9-17 19 15,0-4 6 1,-2-12 8-16,-6-9 2 0,-14-3-11 15,-4-6-6-15,-14-13-9 16,3-3-5-16,5-13-9 16,2 1-8-16,13 7-21 15,9 12-13 1,12 18-12-16,10 9-2 0,3 17-17 16,-3 5-44-16,3 10-143 15,-7 3-185-15</inkml:trace>
  <inkml:trace contextRef="#ctx0" brushRef="#br0" timeOffset="48482.3329">11937 12013 538 0,'-2'6'361'0,"1"6"41"0,1 6-147 0,1 4-105 16,3 2-40-16,1 0-59 15,0-4-19 1,-2-5 2-16,2-9-47 16,-3-2-287-1</inkml:trace>
  <inkml:trace contextRef="#ctx0" brushRef="#br0" timeOffset="48755.6406">12328 12095 743 0,'-13'8'389'16,"-7"6"-73"0,-8-2-177-16,2 2-32 0,-3-6-40 15,2 1-17-15,-2-6-22 16,2-3-1-16,3-8-5 16,1-3-2-16,7-4-8 0,4 0-4 15,8-1-11 1,6-2-6-16,18 7 7 15,2 3 10-15,4 11 24 16,1 6 12-16,-9 7 3 16,1 7-7-16,-3 5-13 15,-3-1-5-15,2 1-104 16,2-4-419-16</inkml:trace>
  <inkml:trace contextRef="#ctx0" brushRef="#br0" timeOffset="49214.4086">12359 12069 724 0,'1'-7'377'0,"4"-3"-71"0,2 7-85 15,-3 4-92-15,1 11-38 16,-3 20-64-16,-4 8-10 16,2 31 9-16,0 9-3 15,1 8-2-15,6-1-2 16,3-19-4-16,3-11 11 15,2-26-115-15,-2-12-63 16</inkml:trace>
  <inkml:trace contextRef="#ctx0" brushRef="#br0" timeOffset="49357.7169">12432 12219 1164 0,'0'-2'459'0,"4"0"-321"15,8 0-56-15,13 4-72 16,10 1-7-16,9 3-57 16,2 1-112-16</inkml:trace>
  <inkml:trace contextRef="#ctx0" brushRef="#br0" timeOffset="49715.2994">12888 12104 826 0,'-14'-7'408'16,"-19"-13"-140"-16,2 7-69 0,2 8-98 16,1 0-40-16,11 8-60 15,3 1-19-15,5 6-16 16,9 2-1-16,12 8 8 16,5 1 11-16,14 0 16 15,0 0 1-15,3-6 6 16,-6-3 3-16,-9-6-4 31,-5-1-1-31,-14-6-9 0,-5 1-7 0,-13-2 2 16,-12-4-1-16,-3 6 27 15,-5 0 12-15,14 5 14 16,9 4 5-16,9-1-11 16,9 1-1-16,0 2 0 15,2-2-1-15,4 3-7 16,8-1-5-16,10-2-9 15,6-2-5-15,10-6-101 0,3-1-101 16</inkml:trace>
  <inkml:trace contextRef="#ctx0" brushRef="#br0" timeOffset="50408.1363">13120 12019 730 0,'0'-1'364'0,"-7"1"-164"16,7 2-67-16,0-2-51 15,0 0-37 1,9 4 4-16,18-2-4 0,40 33-21 16,-21-27-5-16,-7-3-1 15,-4-5 1-15,-15 3-1 16,-13-6-6-16,-15 3-12 15,-6 5-4-15,-14-1-5 16,0 5 5-16,0 0 5 16,2 0 7-16,11 2 1 15,1 0-1-15,9 0 4 16,5 1 7 0,4 2 22-16,4-2 10 15,4 2 0-15,3-5-7 16,3-1-16-16,7-1-5 15,5-7 0-15,6 1-2 0,0-5-6 16,-3-4-3-16,0 3-30 0,-1-3-15 16,-1 2-7-16,-3 3-2 0,-7-3 23 31,-3 3 10-31,-9-2 5 16,-1 2 1-16,-5 0 0 15,1 0 2-15,1 4 1 16,-5-2 0-16,0 0 1 15,0-1 1-15,0 1 2 16,0 0-1-16,0 0-3 0,0 0 0 0,0 0-2 31,0 0 2-31,0-3-1 0,2-6-1 0,-2 6-9 16,-2-2-3-16,-15-22-6 16,3 31-2-16,-1 3 8 15,-3 2 9-15,-4 5 16 0,1 2 9 16,-1 2 25-16,5 5 6 15,6 4 4-15,4 5 7 16,11 10-12-16,2 1-9 16,7 5-11-16,-3-6-9 15,-2-9-10 1,0-2 0 0,-2-14-45-16,-1-2-87 15,-1-10-421-15</inkml:trace>
  <inkml:trace contextRef="#ctx0" brushRef="#br0" timeOffset="50628.3282">13711 12098 655 0,'2'-7'404'0,"4"-5"17"15,-1 4-143-15,-4 5-101 16,3 6-45-16,-1 15-73 16,2 5-26-16,-1 10-13 15,1 4-2-15,2-3-4 0,-2-4-19 16,7-8-241-16</inkml:trace>
  <inkml:trace contextRef="#ctx0" brushRef="#br0" timeOffset="50848.0345">13858 12016 924 0,'4'2'422'0,"8"4"-186"16,-1 7-77-16,3 11-69 15,1 4-17-15,-3 7-27 16,1-1-7-16,-5-2-15 15,-6 0-5-15,-2-13 0 16,-2-4-21-16,2-8-171 16,0-7-155-16</inkml:trace>
  <inkml:trace contextRef="#ctx0" brushRef="#br0" timeOffset="51036.4893">14063 12112 695 0,'1'0'413'16,"-3"-7"-73"-16,-7 8-132 0,-2 4-60 15,-5 1-62-15,1 4-19 16,4-1-35-16,1 2-7 16,7-2-16-16,3 1 0 15,6 4 6-15,3-4 3 16,8 2 3-16,3-5 0 16,6-4-15-16,-1 0-47 15,2-2-169-15,2-1-162 16</inkml:trace>
  <inkml:trace contextRef="#ctx0" brushRef="#br0" timeOffset="51330.0571">14456 12174 808 0,'1'3'413'15,"0"0"-115"-15,-3 4-139 16,1-7-40-16,0 0-39 16,0 0-18-16,-20 7-26 15,-34 33-3-15,23-29-17 16,0-6-2-16,2-2-2 15,4-3 3-15,8-6 2 16,2-6-5-16,8-5-13 16,1-1-15-16,10-1-14 0,6 3-2 15,9 7 4-15,5 2 11 16,0 7 18-16,0 7 8 16,-1 9 14-1,-1 2 4-15,-2 4-1 16,-2 4-4-16,-7-3-9 0,-1-1-5 0,-4-4-13 15,0-3-57 1</inkml:trace>
  <inkml:trace contextRef="#ctx0" brushRef="#br0" timeOffset="51481.325">14337 11845 1492 0,'-2'-5'574'16,"1"0"-462"-16,1 8-70 0,0-3-62 16,3 7-61-16</inkml:trace>
  <inkml:trace contextRef="#ctx0" brushRef="#br0" timeOffset="52412.4453">15075 12082 959 0,'0'-1'427'0,"-6"-3"-236"0,6 4-74 16,0 0-65 0,4 0-25-16,26 5-2 0,55 5-2 15,-28-8-9 1,3-5 1-16,-6 0 5 0,-16-3 3 0,-16-3 4 31,-11 1-3-31,-13 0-15 0,-8 2-9 0,-13 9-17 16,-4-1-5-16,-2 6 1 15,2 5 2-15,10 7-4 16,7 3 3-16,11 9 4 16,8 0 3-16,16-8 8 15,6 2-10 1,6-10-2-16,0-8 0 0,-1-8-10 16,-4-5 0-1,1-7 2-15,-1-1 0 0,-11 2 22 16,-3-1 12-1,-7-1 20-15,-7-1 4 16,2 0 2-16,-6-3-2 16,-2 0-14-16,0 2-6 15,-11 2-13-15,3 2-7 16,-3 10-12-16,-8 1-4 16,6 11 6-16,-3-1 5 15,3 5 7-15,9 4 5 0,6-2 6 16,5 2 7-16,7-5 10 15,4-2 4-15,4-7 1 16,3-4 0-16,-6-3-4 16,-1-8-2-16,-2-2 0 15,-6-2-2-15,6 2 0 16,-8-3-3-16,-1 6-10 16,2 4-3-16,-7 0-23 15,2 5-7-15,4 6-3 16,-2 4 1-16,11 10 21 15,2 2 7-15,3 0 19 16,4-4 9-16,0-5 32 16,4-5 28-16,-2-9 17 0,-5-7 16 15,-2-7-1-15,-8-5-23 16,-1-3-24-16,-7 2-25 16,-5 0-48-16,-5 3-45 15,-2 7-148-15</inkml:trace>
  <inkml:trace contextRef="#ctx0" brushRef="#br0" timeOffset="53114.2391">16964 12140 644 0,'1'-10'318'16,"1"0"-105"-16,-3-1-38 15,-6-1-59-15,-6 6-20 0,-12-2-7 16,-8 0-1-16,-7 6-17 15,-2 2-20-15,1 8-42 16,7 8-12-16,6 7-13 16,6 1 3-16,15 11-3 15,11-2 5-15,19-3 13 16,9-2 8-16,16-15 12 16,1-5 7-16,-3-13 8 15,-4-6 5-15,-15-12 2 16,-5-6 0-16,-10-5-10 15,-3-1-8-15,-6-4-15 16,-3-1-6-16,-1-11-2 16,-3-11 1-16,-3-8 2 0,2 0-1 15,-3 13-8-15,2 17-8 16,3 25-28-16,-1 10-14 16,-1 18 8-16,-2 9 10 15,0 24 28 1,1 11 14-16,5 15 7 0,2 2 1 15,7-9 3-15,0-12 1 16,6-11-4-16,2-5 0 16,-2-15-33-16,0-2-67 15</inkml:trace>
  <inkml:trace contextRef="#ctx0" brushRef="#br0" timeOffset="53578.1951">17307 12212 684 0,'4'-4'318'0,"-1"-8"-122"15,5 3-35-15,-9-5-54 0,-2-3-12 16,-5 3-21-16,-5-8-2 15,-8-2-13-15,-1 7-16 16,-9 2-40-16,-4 10-13 16,4 11-10-16,1 5 0 0,12 9 2 15,5-1 1 1,12 6 3-16,5 1 5 0,13-4 13 16,7 0 6-16,7-8 7 15,1-6 5-15,-5-8 4 16,-5-5 0-16,-5-2 0 15,-3-2-4-15,-2-1-6 16,-2 2-1 0,-4-3-11-1,-3 8-14-15,-3 6-3 16,-2 7 1-16,-4 11 8 0,-1 5 17 0,4 12 4 16,-2 5-2-16,4 8 0 15,1 1-6-15,2-9 1 16,2-10 7-16,5-13-66 0,2-10-61 15</inkml:trace>
  <inkml:trace contextRef="#ctx0" brushRef="#br0" timeOffset="53861.9368">17484 12449 608 0,'3'-1'305'0,"4"-11"-100"0,1 2-31 0,2-1-31 16,0-7-15-16,0 4-11 15,-4-3-16-15,-3 1-33 16,0 5-7-16,-1 5-6 16,1 5-14-1,-4 9-10 1,1 10-8-16,1 10-18 15,-5 4 11-15,6 7 4 16,-2-6 1-16,-2-9 1 16,4-3-1-16,0-13 10 0,5-2-39 15,4-5-175-15</inkml:trace>
  <inkml:trace contextRef="#ctx0" brushRef="#br0" timeOffset="54350.9875">17953 12267 1284 0,'0'-2'589'0,"0"2"-270"15,0 0-45-15,0 0-95 16,0 0-42-16,0 0-69 15,0 0-28-15,0 0-28 16,0 0-8-16,0 0 2 16,0 0-17-16,-1 0 292 15</inkml:trace>
  <inkml:trace contextRef="#ctx0" brushRef="#br0" timeOffset="57266.0493">18491 11759 1021 0,'0'0'418'0,"-4"5"-257"16,0 12-53-16,2 29-74 15,-4 11-3-15,6 12-15 16,2 0-9-16,3-11 0 16,2-10 2-16,1-14 8 15,0-11 5-15,-2-16-41 16,0-9-34-16,-5-17-71 16,0-5-54-16,-7-16-2 15,1 0 32-15,-7-20 91 16,-4-8 67-16,5-2 71 15,2 3 6-15,9 27-23 16,6 11-19-16,7 18-35 0,3 6-10 16,10 5-8-1,5 1-2-15,15 2 6 0,4 3 4 16,1-3 3 0,-7-3 19-16,-16-4 58 0,-5-3 21 15,-13-2 27-15,-7 3-10 16,-3 5-59-16,-6 1-28 15,-3 15-35-15,-2 7-9 16,-3 21-3-16,3 13 4 16,6 11 6-16,6 3 1 15,9-8 8-15,4-10-24 16,9-13-189-16,4-6-238 0</inkml:trace>
  <inkml:trace contextRef="#ctx0" brushRef="#br0" timeOffset="57550.0261">19212 12114 901 0,'-13'6'390'16,"-17"6"-214"0,-3 3-41-16,-2-3-63 0,3-2-20 15,4-6-17-15,7-7-2 16,6-5-8-16,5-5-20 15,7-8-35-15,3 3-12 16,5-10-8-16,3 6 15 16,4 5 25-16,1 2 12 15,2 17 7-15,1 9 5 0,1 10 4 16,-2 6-4 0,3 6 3-16,1-1-2 15,2 1 11 1,4-3-43-16</inkml:trace>
  <inkml:trace contextRef="#ctx0" brushRef="#br0" timeOffset="57865.732">19371 12145 717 0,'4'2'364'0,"5"1"-109"31,6 4-120-31,-2-4-19 0,7 1-34 15,1-3-13-15,-5-6-19 0,0-1-5 16,-6-1-6-16,-3-1-5 0,-9-7-19 16,-2 2-15-16,-10-9-20 31,-5 1-4-31,-1 7-6 16,-5 1 2-16,6 16-9 15,-2 4-5-15,8 11 8 16,3 5 3-16,6 6 12 15,4 7 12-15,1 3 11 16,4 4 8-16,-2 2 6 16,2-3-5-16,4-1 20 15,2-8-59-15</inkml:trace>
  <inkml:trace contextRef="#ctx0" brushRef="#br0" timeOffset="58195.3132">19888 12044 848 0,'-5'7'333'16,"-11"10"-231"-16,-5 3-18 0,-7 6-20 15,-3 0-13-15,-6-8-14 16,3-2 2-16,5-15 10 15,1-6-4-15,8-13-5 16,7 0-7-16,7 1-20 16,6 1-4-16,9 4 2 15,3-2 14-15,1 6 11 16,2 5 2-16,0 8-1 16,2 12-14-16,4 6-7 15,1 4-2-15,7 7-2 16,1-3-1-16,2-2-77 0,-2-5-117 15</inkml:trace>
  <inkml:trace contextRef="#ctx0" brushRef="#br0" timeOffset="58779.3825">19998 12006 983 0,'3'0'396'0,"7"0"-239"0,8 1-84 16,9 4-17-16,8-5-16 15,3 0-12-15,3-3-6 16,-7-2 2-16,-7 1 6 16,-10-4 2-16,-12-1 0 15,-3 4-12-15,-12 1-32 16,-9 4-10-16,-12 12-13 15,-6 0 2-15,4 9 13 16,4 4 1-16,14 4 4 16,5 1 2-16,12-6 6 15,7-3 2-15,10-9 12 16,4-3 11-16,3-9 17 0,1-4 4 16,-1-11-2-1,3-2-5-15,-4-3-14 16,2-1-4-16,-3 2-7 0,-4 4-4 15,-2 3-9 1,-10 5-8-16,-4 7-19 16,1 6-1-16,-5 9 8 0,4 1 10 0,-3 7 19 15,-1-2 5-15,-2-5 1 32,-1-3 2-32,3-6 8 0,0-6 13 15,4-1 10-15,-4-1-1 0,0 0-7 16,0 0-13-16,5-11-14 15,36-33-2 1,-25 32 3-16,1 10-1 16,-2 1-3-16,-3 4 3 0,-3 13-4 15,-5-4 0 1,0 10 4-16,1 0-1 16,4 1-91-16,0-4-162 0</inkml:trace>
  <inkml:trace contextRef="#ctx0" brushRef="#br0" timeOffset="59096.832">20630 12121 742 0,'1'1'426'16,"1"-1"-19"-16,6 2-262 16,5 1-38-16,5 0-26 0,7 2-3 15,3-1-19-15,0-4-7 16,1-7-10-1,-4 0-6-15,-3-7-6 16,-2 4-2-16,-8 0-2 0,-6-4-7 16,-13 1-21-1,-9-9-7-15,-14-1-15 16,-3 0-3-16,1 10-1 0,2 9-2 16,6 16-6-1,6 6 0-15,9 9-2 0,3 4 0 16,7 6 15-16,7 4 11 15,1 4 14-15,1 0 6 16,-2-2 3-16,1-1-3 16,-2-12-9-16,2-5-87 0</inkml:trace>
  <inkml:trace contextRef="#ctx0" brushRef="#br0" timeOffset="59526.5031">20968 12059 953 0,'0'-3'412'0,"1"0"-214"16,-6 2-62-16,4 1-65 0,0 0-28 15,0 0-39-15,1 17 2 16,8 32 4-16,6-28-1 15,4-6 5-15,5-3 5 16,4-7 8-16,1-4 6 16,-1-7 6-16,-6-5 0 15,-8-2-4-15,-3-3-5 16,-6 4-9-16,-3 3-6 16,-1 1-6-16,0 3-6 0,0 0-28 15,0 5-11-15,0 0-5 16,0 0 6-16,0 0 36 15,14 4 23-15,34 31 35 16,-28-29 12 0,-2-6 21-16,0 2 4 0,-5-2-14 15,-3-1-13-15,-5 0-29 16,-3-4-27-16,-3 0-132 16,-5 0-95-16</inkml:trace>
  <inkml:trace contextRef="#ctx0" brushRef="#br0" timeOffset="59664.9009">21233 11768 1280 0,'-1'-9'592'0,"-2"-6"-268"16,3 1-82-16,0 12-140 0,3 2-53 0,0 12-56 16,2 4-32-1,0 15-131-15</inkml:trace>
  <inkml:trace contextRef="#ctx0" brushRef="#br0" timeOffset="60184.2101">22305 12139 386 0,'6'-4'238'0,"2"-6"19"15,0 0 1-15,-9 1-10 0,-5-1-19 16,-8 0-51-16,-10-8-28 15,-6 6-56-15,-4-1-21 16,0 13-51-16,4 10-21 16,4 6-19-16,10 6-5 15,16-1 3-15,8 3 8 16,18-4 10-16,5-2 2 0,1-5 9 16,5-7 5-16,-9-5 1 15,-4-6-27 1,-8-5-114-16,-10-3-182 0</inkml:trace>
  <inkml:trace contextRef="#ctx0" brushRef="#br0" timeOffset="60291.3489">22241 11986 1074 0,'4'-10'393'0,"5"-4"-323"0,4 1-51 15,2 8-54 1,3 5-80-16</inkml:trace>
  <inkml:trace contextRef="#ctx0" brushRef="#br0" timeOffset="60733.6915">22369 12034 714 0,'7'1'341'16,"8"1"-115"0,1 0-68-16,11 2-44 0,2-1-24 15,5 2-38-15,3-3-4 16,-11-5-16-16,-2 2-1 15,-10-5-6-15,-3-1-4 16,-4 5-2-16,-7-6-6 16,-3 6-16-16,-5 4-6 15,-6 0-12-15,-1 5-1 16,-1 3 11-16,0 3 1 16,3 10 6-16,1 0 7 15,9 1 10-15,3-2 6 16,7-7 8-16,7-1 4 15,5-9 15-15,4-3 5 0,7-6 1 16,-1-4-7-16,0-6-15 16,0-2-8-16,-5-1-7 15,-1-3 0-15,-2 1-3 16,-7-4 0-16,-9 1-4 16,0 6-5-16,-5 12-16 15,1 8-6-15,-3 8 1 0,1 6 4 0,1 4 19 16,2 4 8-1,7 2-1 1,3-1 2-16,0-5 1 0,1-3 2 0,-1-8 7 16,-2-7-10-16</inkml:trace>
  <inkml:trace contextRef="#ctx0" brushRef="#br0" timeOffset="61758.046">1718 12908 719 0,'-11'-3'397'0,"-14"1"-86"16,-6 3-93-16,4 11-127 15,4 6-47-15,8 9-61 16,12 5-13-16,10 6-6 16,9-4 7-16,14-2 19 15,7-7 5-15,3-11 11 16,-1-5 6-16,-12-8 38 15,-9-2 47-15,-18-5 64 0,-11-2 11 16,-18-1-28-16,-5 2-45 16,1 4-67-1,6-2-13-15,14 5-107 16,12-6-113-16</inkml:trace>
  <inkml:trace contextRef="#ctx0" brushRef="#br0" timeOffset="61957.8905">1870 12966 711 0,'16'-3'357'16,"12"-1"-74"-16,12 2-189 16,3 2-17-16,-3 0-25 15,-7-1-12 1,-7-5-10-16,-6-5-2 15,-3-2-52-15,-3 3-71 0,-6-4-237 16</inkml:trace>
  <inkml:trace contextRef="#ctx0" brushRef="#br0" timeOffset="62088.0044">2070 12919 426 0,'-7'8'340'0,"1"13"24"16,-1-2-135-1,3 3-52-15,4 4-84 16,0-2-27-16,8-1-34 15,1 1-11-15,5-8-50 0,-4-3-101 16</inkml:trace>
  <inkml:trace contextRef="#ctx0" brushRef="#br0" timeOffset="62347.131">2386 13056 784 0,'-5'-6'394'16,"-4"-5"-105"-1,-6-2-113-15,-5-3-30 16,-3 2-38-16,1 2-31 16,3 7-66-16,0 6-20 0,8 8-30 15,1 8-6 1,9 2 11-16,6 3 9 0,9 2 17 16,3-6 8-1,6-3 23-15,-1-9 13 0,0-6 34 16,-4-1 18-16,-4-7 7 15,-5-2-1-15,-6-4-30 16,-3-1-21-16,-7-1-127 0,-4-1 78 16</inkml:trace>
  <inkml:trace contextRef="#ctx0" brushRef="#br0" timeOffset="62901.5058">3453 13002 452 0,'-15'-6'299'0,"-21"3"15"16,-9-4-72-16,2 16-107 16,0 5-49-16,15 9-86 15,10 5-16-15,13 2-6 16,11 3-1-16,15 1 13 15,9-3 7-15,8-6 10 0,1-7 9 16,-8-11 27-16,-4-4 35 16,-19-9 33-16,-7-2 1 15,-15-3-25-15,-12 0-37 16,-11-2-39-16,-1 3 1 0,8 3-118 16,11 1-116-1</inkml:trace>
  <inkml:trace contextRef="#ctx0" brushRef="#br0" timeOffset="63170.547">3536 13077 685 0,'2'6'412'0,"-2"4"-5"16,3 12-251-16,-3 0-25 0,0 6-57 16,1-1-19-16,-2-4-28 15,4-4-8-15,3-7-4 16,-1-6 4-16,10-13-2 15,-3-7-2-15,4-11-4 16,9 1-7-16,-2 0-1 0,-3 1 0 16,4 5-3-16,-6 5 3 15,-5 7-3-15,-2 9 1 16,-5 16 4-16,-5 4-3 16,-1 12 6-16,-5 3-1 15,2 4-10 1,2-4-74-16</inkml:trace>
  <inkml:trace contextRef="#ctx0" brushRef="#br0" timeOffset="63387.7398">3847 13047 798 0,'9'-10'434'15,"2"-9"-65"-15,-3 8-136 16,0 20-105-16,-5 9-35 0,-1 20-57 15,2 13 20-15,1 14 0 16,-4 6-6-16,5 6-8 16,-1-7-17-1,1-15-11-15,5-9 7 0,-2-24-85 16,-1-6-81-16</inkml:trace>
  <inkml:trace contextRef="#ctx0" brushRef="#br0" timeOffset="63529.7228">3889 13162 1092 0,'1'-2'483'15,"7"-5"-233"1,11 1-134-16,9-1-90 0,6 2-14 16,5 0-88-1,-2-1-83-15</inkml:trace>
  <inkml:trace contextRef="#ctx0" brushRef="#br0" timeOffset="64046.878">4318 13047 548 0,'-5'-2'325'16,"-13"-4"-26"0,-6 1-47-16,-6 4-89 0,-2-3-42 0,7 5-68 15,5 4-35-15,11 5-29 16,5 2-5-16,12 0 1 15,4 1 2-15,10-5 13 0,7-1 5 32,1-2 6-32,1 1-1 0,-5-4 5 15,-6-2 1-15,-9-2 8 16,-4-1 1-16,-12 0-13 16,-5 3-5-16,-12 4-10 15,-7 2 1-15,1 2 11 16,2 1 2-16,8 0-2 0,8 0-1 15,10 3-7 1,4 4 10-16,7 0 16 16,8 3 1-16,5-1 4 0,2-3-6 15,5-2-7-15,0-6 3 16,1-9 9-16,-4-7 1 16,-2-12-15-1,-9-4-12-15,-1-3-32 16,-3-2-12-16,-12-3 8 15,8 3 9-15,-11 0 20 16,-3 1 7-16,5 14-1 16,-4 6-18-16,4 15-5 0,-3 6 2 15,3 10 11-15,4 6 18 16,-3 3 11-16,11 6 2 16,-8-2-6-16,3-5-2 15,0-10-10-15,-1-5-75 16</inkml:trace>
  <inkml:trace contextRef="#ctx0" brushRef="#br0" timeOffset="64184.0157">4494 12756 1052 0,'-2'-5'469'0,"-4"-2"-254"15,6 6-126-15,4 8-124 16,1 4-125-16</inkml:trace>
  <inkml:trace contextRef="#ctx0" brushRef="#br0" timeOffset="64487.8717">4846 13079 530 0,'0'-10'301'15,"3"0"-40"-15,-3-3-49 0,-5-3 1 16,-9 1-14-16,-8-4-18 16,-9 9-66-16,1 3-33 15,3 12-55-15,6 8-27 16,11 9-13-16,5 7 0 16,10-2 7-16,11-1 6 15,13-6 4-15,4-4 9 16,10-5 25-16,-6-5 16 15,-8-10 35-15,-6-8 6 0,-14-8-6 16,-3 0-15 0,-8-3-41-16,-7-2-32 0,-6 5-137 15</inkml:trace>
  <inkml:trace contextRef="#ctx0" brushRef="#br0" timeOffset="64833.1004">5704 12735 1015 0,'-2'0'397'0,"-1"8"-269"0,0 11-37 0,3 29-58 16,1 10 3-1,10 18-12-15,4 0-4 16,2-10-3-16,4-5-1 15,-2-17-18-15,-4-8-71 16</inkml:trace>
  <inkml:trace contextRef="#ctx0" brushRef="#br0" timeOffset="65042.7072">5642 12670 548 0,'14'-10'365'0,"24"-6"28"15,6 10-189-15,6 17-74 0,2 15-41 0,-11 13-36 16,-9 3-13 0,-14 6-27-16,-11-3-1 15,-10 0 2-15,-8-4 0 16,-17-7 5-16,-4-6 7 16,-10-17 3-16,4-5-17 15,12-11-152-15</inkml:trace>
  <inkml:trace contextRef="#ctx0" brushRef="#br0" timeOffset="65640.8097">6897 13137 921 0,'-11'-4'390'15,"-8"-1"-213"-15,-5-2-35 0,-6 3-54 16,3 3-32-16,4 7-52 16,6 8-19-16,12 2-15 15,11 7-2 1,12 0 7-16,10-2 9 0,2-5 16 15,-2-6 9-15,1-5 20 16,-11-6 19-16,-4-7 22 16,-4-5 4-16,-17-4-17 15,-5-2-23-15,-8 5-59 0,-4 1-62 16</inkml:trace>
  <inkml:trace contextRef="#ctx0" brushRef="#br0" timeOffset="65851.492">7115 13113 873 0,'1'0'454'0,"1"1"-91"16,-2 5-245-16,0-6-36 16,-1 0-38-16,0 8-7 0,0 11-18 31,0 31-4-31,5-25-5 15,7-1 1-15,10-6 12 16,5-3 5-16,8-11 7 0,2-4 9 16,-8-4-78-16</inkml:trace>
  <inkml:trace contextRef="#ctx0" brushRef="#br0" timeOffset="66460.9074">8009 13040 777 0,'-4'0'350'15,"-9"7"-148"-15,6 11-81 16,9 10-80-16,8 6 6 16,14 0 9-16,5-7 2 15,6-11 6-15,2-6 4 16,-2-10-12-16,-6-8-3 0,-6-7 0 16,-6-2-6-16,-10-4-14 15,0 0-6-15,-9 3-13 16,-2-2-4-16,0 6-12 15,-1 9-20-15,3 9-20 16,-1 10-6-16,4 15-3 16,4 4 14-16,2 17 18 15,2 10 10-15,-2 15 28 16,-5-1 23-16,-11-5 41 16,-6-9 28-16,-14-16 13 15,-8-9-7-15,-3-12-24 16,-4-9-20-16,6-17-17 15,4-10-9-15,12-18-76 16,14-6-64-16,17-14-203 16</inkml:trace>
  <inkml:trace contextRef="#ctx0" brushRef="#br0" timeOffset="66658.8367">8379 13187 679 0,'12'-4'383'0,"19"-5"-22"16,8 4-116-16,2 4-66 15,7 1-29-15,0 8-70 16,-7-2-14-16,-12-4-45 16,-6 2-81-16</inkml:trace>
  <inkml:trace contextRef="#ctx0" brushRef="#br0" timeOffset="67193.7468">9166 13079 527 0,'-8'-3'345'0,"-5"-5"-9"0,-17 8-132 0,-5 4-39 15,0 7-74-15,-2 4-40 0,14 8-55 16,8 3-12-16,11 7-6 15,11 2 7-15,13-5 15 32,6-1 10-32,9-13 21 0,1-4 11 0,-6-12 42 15,-6-8 9-15,-12-7 6 16,-7-4-8-16,-13-1-45 31,-8 2-19-31,-13-3-25 0,-3 7-23 0,2 2-119 16,4-1-165-1</inkml:trace>
  <inkml:trace contextRef="#ctx0" brushRef="#br0" timeOffset="67440.5818">9213 13109 666 0,'3'0'370'31,"0"0"-31"-31,-1 1-246 0,-2-1-39 15,0 0-24-15,1 3 0 16,8 17-4-16,6 31-3 0,-9-28-11 16,-1-3-6-16,12-1 25 15,-1-4 12-15,4-4 39 16,0-5 20-16,-1-9 8 16,-1-4-2-16,-1-6-29 15,-4-4-13-15,-6-1-30 16,1-2-12-16,-3 4-89 15,-6-3-69-15</inkml:trace>
  <inkml:trace contextRef="#ctx0" brushRef="#br0" timeOffset="67677.897">9448 13135 891 0,'4'8'397'16,"2"3"-196"-16,7 12-77 0,0 0-3 15,2 4-30-15,2-1-9 16,-4-6-33-16,1-4-9 16,-3-9 12-16,2-5 9 15,2-6 5-15,0-8-2 0,4-4-25 16,-2-5-13-16,-2-1-29 16,-2 2-52-16,-5 1-172 15,2 5-225-15</inkml:trace>
  <inkml:trace contextRef="#ctx0" brushRef="#br0" timeOffset="67851.4919">9752 13121 928 0,'2'0'428'0,"0"-1"-200"15,-1 5-57-15,-1-4-93 16,1 9 6-16,5 21-7 15,6 32-14-15,-10-30-27 16,5-2-14-16,-3-9-109 0,2-4-158 16</inkml:trace>
  <inkml:trace contextRef="#ctx0" brushRef="#br0" timeOffset="68156.2271">10068 13084 887 0,'-12'-2'341'16,"-16"2"-241"-16,0 3-34 0,6 12-40 16,6 9-4-16,12 6-17 15,6 4 3-15,14 3 0 16,4-5 0-16,9-4 6 15,2-5 6-15,-1-11 14 16,-2-6 29-16,-8-9 29 16,-7-7 6-16,-10-5 0 0,-9-1-25 15,-13-3-31-15,-8-2-12 16,-8-1-20 0,0 0-68-16,7 4-332 15</inkml:trace>
  <inkml:trace contextRef="#ctx0" brushRef="#br0" timeOffset="68349.9855">10117 13132 1021 0,'16'-2'408'0,"21"-3"-269"0,2 2-21 15,-2-1-46-15,-1 4-25 0,-5 4-32 16,-4 1-5-16,-6 0-10 15,-4 0-26-15,-11-6-109 16,0 1-140-16</inkml:trace>
  <inkml:trace contextRef="#ctx0" brushRef="#br0" timeOffset="68466.541">10335 13127 451 0,'-6'5'309'15,"-1"11"-14"-15,4 4-114 16,-6 3-49-16,9 8-70 15,3 0-18-15,1-1-12 16,6-2-61-16</inkml:trace>
  <inkml:trace contextRef="#ctx0" brushRef="#br0" timeOffset="68853.3904">10511 13129 663 0,'-8'-9'328'0,"-5"12"-123"0,3 4-62 0,3 8-76 31,7 10-22-31,3-5-2 16,6 0 1-16,7-1 7 16,3-3 6-16,2-4 3 15,2-4 4-15,-1-7 6 0,0-1-6 16,-3-6-13-16,-2-2-7 15,-2-3-17-15,-4-2-7 16,-3 0-9-16,-2 4-4 16,-3 6-9-16,-1 1-10 15,-2 4-10-15,-2-2-2 16,2 0 2-16,0 0 9 16,2 4 23-16,6 12 6 15,15 27 25-15,-14-29 11 16,0-5 4-16,-2-3 7 0,5-5-3 15,-2-2-4-15,3-8-10 16,-2-2-25-16,0-5-151 16,-7-2-153-16</inkml:trace>
  <inkml:trace contextRef="#ctx0" brushRef="#br0" timeOffset="68973.9391">10764 12959 1248 0,'-7'-3'578'0,"3"3"-278"15,-2 3-174-15,4 4-65 16,3 8-30 0,-1-2-100-16</inkml:trace>
  <inkml:trace contextRef="#ctx0" brushRef="#br0" timeOffset="69516.1494">11207 13094 463 0,'-7'-4'293'16,"-11"-6"32"-16,-4 5-93 15,-8 7-76 1,-2 4-32-16,6 9-81 0,0 3-31 16,16 6-23-16,5 2-4 15,11 1 6-15,10 1 3 0,12-4 6 16,3-1 3-16,3-5 6 15,-3-6 4-15,-8-5 7 16,-1-4 7 0,-14-3 6-16,-8-5-4 0,-9 3-11 15,-10-2-2 1,1 1-103-16,3-1-329 0</inkml:trace>
  <inkml:trace contextRef="#ctx0" brushRef="#br0" timeOffset="69967.9497">11494 13106 720 0,'-10'-6'386'16,"-10"-3"-85"-16,-1 8-182 0,-3 0-44 15,6-1-59 1,8 6-22-16,10-1-13 0,5 4-1 15,14 4 6-15,2-5 8 16,5 3 7-16,3-6 3 16,-8 0 2-16,-6-1 1 15,-13-5 3-15,-3 3-3 16,-14 5-6-16,-9 0-1 16,-6 7 1-16,-4 1 10 15,8-2 7-15,7 6 1 16,8-6-6-16,10 3-5 0,8-1 10 15,4-2 14-15,13-3 19 16,-2-4 2 0,8-5-2-16,0-3-10 0,2-5-16 15,4-3-5-15,3 1-11 16,-2-1 0-16,0 5 20 16,-6 3 17-16,-4 4 17 15,-4 5 1-15,-13 6-8 16,-4 0-4-16,-9 2 6 15,-7-1 1-15,0 0-11 0,-6-1 0 16,1-6-185 0</inkml:trace>
  <inkml:trace contextRef="#ctx0" brushRef="#br0" timeOffset="70508.4204">12405 13146 600 0,'11'-1'251'15,"15"-1"-104"-15,9 2-67 0,10 1-9 16,3 2 4-16,2 3-17 16,-8-7-15-16,-13-3-6 15,-6 2-1-15,-16-5 4 16,-7 3-6-16,-7 4-17 16,-12 0-9-1,-6 3-16-15,1 5 0 0,3 1 8 16,8 4 7-16,3 4 3 15,11 5 3-15,9 4 0 16,-1 0-3-16,4 1 4 16,0-2-2-1,6-5-1-15,2-5-39 0,18-12-258 16</inkml:trace>
  <inkml:trace contextRef="#ctx0" brushRef="#br0" timeOffset="70998.4131">12926 13219 473 0,'0'-11'313'0,"-2"-8"-8"15,-4-2-54-15,-3 13-125 16,0 5-48-16,1 6-64 16,3 10-14-16,3 6-5 15,2 2 1-15,2 0 12 16,4 1 7-16,1-8 22 0,2-3 14 16,4-3 35-1,-1-6 15-15,3-5-4 0,0-2-10 16,-1-8-36-1,0 0-17-15,-5-2-15 16,-2-1-4-16,-2 2-9 16,-1 3-8-16,2 7-20 15,0 3-8-15,0 11-11 0,1 3 5 16,2 11 13 0,-3 1 5-16,0 3 14 15,6-1 3-15,0-9 10 16,1-3 7-16,2-12 31 0,-4-5 5 15,-2-8 0-15,-3-4-3 16,3-3-29-16,-1-3-5 16,-1 0-5-16,9 1-3 15,-4 4-7-15,-2 3-5 16,-2 4-11-16,-6 5-8 16,3 6-8-16,-2 5 10 0,2 6 15 15,7 5 8-15,-9-6 21 16,2 0 3-16,4-5 27 15,-2-4 14-15,4-7 8 16,1-1-2-16,1-8-26 16,-2 1-16-16,3-1-21 15,-3 2-51-15,2 4-106 16</inkml:trace>
  <inkml:trace contextRef="#ctx0" brushRef="#br0" timeOffset="71555.4351">14041 13201 698 0,'7'7'298'0,"6"10"-171"0,-4 1-7 16,-10 7-32-16,-4 1-14 15,-3-2-22-15,-2-4-7 16,6-9-17-16,0-5-11 15,7-11-21-15,7-9-8 16,9-9-5-16,4-2 2 16,-2 0 13-16,1 2 11 15,-4 6 55-15,1 7 13 16,-2 10 11-16,-1 7-1 16,-4 15-52-16,-4 6-9 0,0 7-11 15,0 7-4-15,4-7-14 16,0-6-63-16</inkml:trace>
  <inkml:trace contextRef="#ctx0" brushRef="#br0" timeOffset="71846.5154">14309 13087 995 0,'21'-16'436'0,"20"-16"-176"16,3 5-19-16,-14 18-64 15,-4 10-45-15,-4 20-101 0,-4 11-19 16,-1 13-4-16,-2 6 4 16,-6 8 2-16,-2-1-1 15,2-5-1-15,-3-6-1 16,4-17 1-16,-1-8-4 16,2-22-28-16,0-6-21 15,-2-15-50-15,-2-5-20 16,-14-10-34-1,-2-1-6-15,-9 8-22 0,-3 10 2 0,-7 17 43 16,-6 11 15-16</inkml:trace>
  <inkml:trace contextRef="#ctx0" brushRef="#br0" timeOffset="72267.5978">14918 13143 628 0,'-9'-1'293'0,"-8"-4"-123"0,1 5-95 0,3 5-23 16,5 0-39-16,5 7-9 15,6 4-7-15,5 2-1 16,11 1 7-16,1-2 5 16,0-5 6-1,-3-5 2-15,-10-3 8 16,-6-3-3-16,-13-2-8 16,-10-2-3-16,-9 2 40 15,-4-1 30-15,3 0 47 16,5 3 10-16,8 2-41 15,7 1-25-15,10 10-35 0,2-1-5 16,11 10 1 0,2 0-1-16,8 3-5 15,3 0-5-15,2-10-6 0,6 0 10 16,-2-14-112-16,1-4-162 16</inkml:trace>
  <inkml:trace contextRef="#ctx0" brushRef="#br0" timeOffset="72679.4748">14538 13249 903 0,'-12'2'406'16,"-14"10"-206"-16,-2 8-43 0,-6 16-73 15,-1 4-30 1,11 1-30-16,4-5-81 0</inkml:trace>
  <inkml:trace contextRef="#ctx0" brushRef="#br0" timeOffset="73308.3658">15066 13180 525 0,'8'0'329'16,"8"2"11"-16,-2 9-197 15,1 7-27-15,-7 9-33 16,0 5-13-16,-11 1-18 16,-4-1-6-16,0-4-11 15,-3-4-2-15,10-9 2 0,-3-7-18 16,4-15-29-16,5-11-5 16,0-11-16-16,8-2 15 15,1 1 21-15,-5 5 3 16,-1 0-2-16,1 5 0 15,-4 6-4-15,-1 0 0 16,1 13-21-16,-10 2-5 0,0 9-2 16,-3 5-2-1,-5 7 22-15,7 7 8 16,-2 4 5-16,7 4 4 0,12-1 6 16,8-4-1-16,16-12 6 15,7-5 3-15,7-15-81 16,0-6-126-1</inkml:trace>
  <inkml:trace contextRef="#ctx0" brushRef="#br0" timeOffset="73974.0747">15460 13188 714 0,'11'2'345'0,"3"1"-131"0,9 4-110 16,2-1-14-16,4 1-45 0,-3-4-13 16,0 0-10-1,-4-3-3-15,-7-1-18 16,3-2-19-16,-15-2-22 16,-3 0-12-16,-9 0 1 15,-8 2 14-15,-6 4 24 0,2 4 19 16,-4 3 18-16,4 3 7 15,6 5-2-15,0 2-9 16,10 5-5 0,3 1-3-16,2 1-8 0,9 2 1 15,6-4 3-15,5-4 4 16,4-14-10 0,-1-5-21-16,4-7-24 15,-3-8-1-15,-3 3 14 16,-3-6 31-16,-9 4 77 0,-1 4 22 15,-5 3 22-15,0 6-9 16,3 1-56-16,3-1-23 0,12 2-23 16,1 1 1-1,3-1 8-15,4 4 8 0,1-2 4 0,0 0-1 16,-2-3-1-16,-4 0-4 16,-5-5 0-16,-5-1 3 31,-6-3-1-31,2 1-2 0,-10-6-17 15,-2-1-12-15,-7-1-20 16,-8-2-6-16,-7 3-2 16,-1 3 4-16,-3 6 4 15,3 6 1-15,5 7 4 16,1 5-3-16,4 7 5 16,1 3 8-16,7 13 13 0,3 3 9 15,4 8 3 1,2 1-6-16,4-3-7 15,0-3-1-15,3-9 5 16,-1-6-17-16,1-12-120 16,0-5-137-16</inkml:trace>
  <inkml:trace contextRef="#ctx0" brushRef="#br0" timeOffset="74162.8079">16138 13193 1155 0,'-2'8'493'0,"-4"6"-272"15,-1 13-114-15,4 6-10 16,4 6-46-16,4 1-11 0,5-5-21 16,-1-6-21-16,8-11-212 15</inkml:trace>
  <inkml:trace contextRef="#ctx0" brushRef="#br0" timeOffset="74558.4415">16304 13180 615 0,'4'-2'379'15,"4"8"34"1,-1 6-234-16,5 15-88 0,-4 7-15 16,-6 5-32-16,-2 1-11 15,-7-6-12-15,3-2-1 16,0-13 2-16,1-7 1 16,3-14-13-16,0-10-7 15,9-5-14-15,5-6-6 16,5-6 11-16,3 5 4 15,-2-3 7-15,-2 1 1 16,-3 9-2-16,-5 2 5 0,-5 9-4 16,-1 6 0-16,-4 6 3 15,0 4 0-15,3 10 11 16,1 0 4-16,5 7 2 16,4 1-3-16,2-3-3 15,-2-2 5-15,4-8-96 16,-1-5-104-16</inkml:trace>
  <inkml:trace contextRef="#ctx0" brushRef="#br0" timeOffset="75008.5489">16682 13241 803 0,'-3'0'370'15,"-5"0"-180"-15,-4 4-69 16,2 8-78-16,4 5-15 0,6 8 0 16,5 2-1-16,4 2 1 15,0-5 1-15,5-7 5 16,0-3 9-16,3-13 14 16,3-1-1-16,1-11-6 15,2-4-8-15,-4-4-19 16,1-3-2-16,-8 2-2 15,-3 1-3-15,-5 8-8 0,-5 2-2 16,1 7-16-16,0 4-10 16,-2 2-1-16,2-4 1 15,0 0 19-15,1 9 13 16,7 13 8-16,14 29 4 16,-7-30 5-16,0-2 4 15,1-7 12-15,-2-5 10 0,-3-8 15 16,1-6-1-16,-4-8-9 31,2-3-12-31,-4-6-24 0,-3-2-5 0,-3-2-64 31,-4 2-34-31,-4 4-103 0,-1 2-77 0</inkml:trace>
  <inkml:trace contextRef="#ctx0" brushRef="#br0" timeOffset="75159.0886">16929 13120 522 0,'0'0'300'16,"-2"-5"-43"-16,3 6-74 16,-2-1-100-16,1 0-42 15,0 0-88-15</inkml:trace>
  <inkml:trace contextRef="#ctx0" brushRef="#br0" timeOffset="75545.2558">17075 13325 668 0,'0'-8'465'0,"3"-11"37"16,7 3-234-16,-3 6-131 0,0 2-43 15,1 8-41-15,-7 3-15 16,15 13-31-16,-4 5-7 15,6 6 2-15,2 0 1 0,-4-1 3 16,5-4 1-16,-9-10 7 16,0-3 5-16,-4-10 14 15,2-3 2-15,1-6 3 16,2-5-4-16,3 0-10 16,-2-5-5-16,-1-2-67 15,1 1-89-15</inkml:trace>
  <inkml:trace contextRef="#ctx0" brushRef="#br0" timeOffset="76235.3008">18035 13133 661 0,'0'9'288'0,"-4"9"-136"15,3 6-6-15,5 11-37 16,-4 4-16-16,-3 2-38 0,1-2-11 16,1-11-7-16,3-5-3 15,2-17 15-15,0-5 8 16,-4-13 5 0,2-10-3-16,-3-7-25 0,-1-5-12 0,-5 0-12 15,-4 3-3-15,5 4-5 16,3 5-3-16,6 12-17 15,3 2-7-15,4 8-3 16,-2 0 1 0,7 1 12-16,5 3 5 0,11-3 4 15,2 1 1-15,6-1 5 16,-1 1 0-16,-10-2 3 31,-5-1 1-31,-10 2-4 0,-5 2-4 16,-1 7 0-16,-4 4 2 0,0 8 3 15,1 3 5-15,1 6-3 16,3 3 0 0,1-3 27-16,1-3-57 15</inkml:trace>
  <inkml:trace contextRef="#ctx0" brushRef="#br0" timeOffset="76614.5783">18558 13203 788 0,'-9'-10'368'0,"-3"-6"-155"16,-3-1-60-16,-1 2-70 16,5 5-34-16,-2 5-40 15,4 6-12-15,2 7-20 16,6 6 6-16,8 3 4 15,0-2 5-15,12 4 10 16,3-5 3-16,1-4 6 16,1-3 2-16,-5-4 8 15,-9-1 4-15,-9-2-6 0,-8 0-5 16,-12-2-13-16,-3 0-4 16,-1 2 4-16,3 0 3 15,10 5 4-15,-5 2 0 16,8 4 7-16,2 3 5 15,4 4 15-15,10 4 2 16,-2-2 0-16,6 0-3 16,12-8-10-16,0-5 4 0,16-6-86 15,3-2-101-15</inkml:trace>
  <inkml:trace contextRef="#ctx0" brushRef="#br0" timeOffset="76946.33">18955 13190 949 0,'-6'-10'433'0,"-11"-13"-210"15,0 5-58-15,-1 10-80 16,-3 7-38-16,2 8-38 16,4 9-11-16,4 12-14 0,9 3 4 15,9 7 9-15,6-1 1 16,6-3 6-16,3 0 3 15,3-11 10-15,1-8 8 16,-1-15 15-16,-9-11 6 16,-4-12 7-16,-6-4-2 15,-8-9-9-15,-2-3-4 16,-9-5 1-16,-2-3-2 16,-3 1-8-16,4 1-7 0,14 1-25 15,2 2-14 1,11 9-39-16,1 2-19 0,2 15-55 15,7 11-34-15,-6 6-163 16</inkml:trace>
  <inkml:trace contextRef="#ctx0" brushRef="#br0" timeOffset="77167.5263">19096 13185 898 0,'0'5'404'0,"3"5"-190"0,3 5-48 15,-2 6-40-15,1 0-29 16,-3 4-40-16,0-1-10 16,-2-2-27-16,3-2-10 15,-4-9-129-15</inkml:trace>
  <inkml:trace contextRef="#ctx0" brushRef="#br0" timeOffset="77299.9178">19090 13082 1218 0,'0'-5'500'0,"-2"-3"-296"15,6 6-163-15,4 2-27 0,5 4-214 16</inkml:trace>
  <inkml:trace contextRef="#ctx0" brushRef="#br0" timeOffset="77897.9928">19294 13157 744 0,'0'-2'335'0,"0"2"-182"16,-2 3-52-16,1-3-38 0,0 0-13 15,0 19 6-15,4 34 5 16,9-31-6-16,3 2-4 16,5-4 8-16,-2-8 6 15,4-8 7 1,-2-5-2-16,-7-11-10 15,2 0-8-15,-5-8-17 16,-7 1-6-16,-1 1-9 0,1 3-5 16,-6 3-11-16,2 1-4 15,5 10-36-15,-4 1-3 16,4 8-3-16,3 5 2 16,-2 2 31-16,2 1 5 15,2 1 8-15,-3-3 9 16,1-3 17-16,2-5 10 15,3-6 17-15,2-2-3 16,0-7-11-16,1-1-10 16,-2-4-19-16,1 0-5 0,2 0-4 15,-4 0-3-15,1 4-7 16,-1 3-7-16,-5 7-18 16,2 3-4-16,-2 11 0 15,0 2 7-15,0 10 15 16,-2-3 6-16,5-1 9 15,-1-7 7-15,3-8 30 16,-1-5 14-16,5-9 18 16,0-1 11-16,1-11-6 15,4 0-11-15,-5-3-21 16,2-1-7-16,-7 6-115 16,-2 0-97-16</inkml:trace>
  <inkml:trace contextRef="#ctx0" brushRef="#br0" timeOffset="78620.2411">20879 13184 425 0,'0'-9'303'15,"0"-4"53"-15,-4-3-122 16,-7-2-71-16,-1-2-8 0,-12-2-22 15,-4-7-16-15,-5 9-39 16,-3 2-28-16,7 14-50 16,3 4-13-16,5 11-23 15,5 7-2-15,6 3 2 16,6 5 4-16,9-2 11 16,7 3 7-16,16-4 14 15,3-4 6-15,5-10 15 16,1-4 8-16,-9-12 9 15,-3-4 1-15,-5-7-2 0,-8-6-5 16,1-1-17 0,-7-5-14-16,-3-8-24 15,2-6-4-15,-5-15 7 16,-1-4 10-16,-8-3 17 16,3 9-1-16,-3 19-2 0,5 13-2 0,2 20-16 15,-2 7-9 1,4 18-1-16,0 8 0 0,0 18 17 31,0 13 7-31,1 11 1 16,6 5 1-16,2-14 5 15,-1-6-3-15,-3-19-164 0</inkml:trace>
  <inkml:trace contextRef="#ctx0" brushRef="#br0" timeOffset="78973.6088">21029 12858 1057 0,'-4'5'385'31,"0"16"-285"-31,0 13-42 0,3 13 3 0,2 4 3 16,5-3-19-16,-1-7-6 15,-2-13-12-15,2-1-3 16,-1-12 0-1,2-5 9-15,1-8 32 16,-5-6 4-16,-3-6-3 16,1-2-9-16,-6-9-33 15,-2-5-5-15,-3-13-3 16,1-5-4-16,4-13-4 16,4 3-4-16,8 6-7 15,1 3-5-15,13 16-8 16,3 4-3-16,7 7-4 15,7 2 1-15,6 2 0 16,6 3 7-16,6 5-77 16,2 3-60-16,-8 7-235 15</inkml:trace>
  <inkml:trace contextRef="#ctx0" brushRef="#br0" timeOffset="79224.5612">20981 13154 708 0,'2'4'297'0,"0"-1"-109"15,9 2-42-15,16 1-3 16,5-1 3-16,13 0-43 15,1-2-29-15,6 1-28 16,-5-8-12-16,3 2-89 16,-6-3-114-16</inkml:trace>
  <inkml:trace contextRef="#ctx0" brushRef="#br0" timeOffset="79416.7983">21021 12948 917 0,'-2'0'459'0,"1"-4"-130"15,15 4-217-15,14 0-40 16,21-1-51-16,12 5-9 16,6-3-18-16,-6 1-49 15,-12 3-294-15</inkml:trace>
  <inkml:trace contextRef="#ctx0" brushRef="#br0" timeOffset="79706.6309">21445 13143 649 0,'0'0'406'16,"0"-3"-19"-16,1-2-184 15,-1 3-34-15,0 1-79 16,12-3-30-16,35-15-32 16,-29 11-5-16,-2 0-8 0,-2-6-1 15,-2 3-6 1,-4 2-3-16,-5 6-8 0,-2 4-5 16,-2 17 1-1,-4 1 0-15,-2 11 7 0,1 6 4 16,6-1 0-1,2-3 28-15,10-6-160 0,1-4-234 16</inkml:trace>
  <inkml:trace contextRef="#ctx0" brushRef="#br0" timeOffset="79909.7871">21920 13139 1230 0,'2'7'498'0,"0"7"-295"15,1 4-65-15,-9 10-47 16,-3-5-13-16,-3 3-37 16,-5-2-12-16,4-5-101 0</inkml:trace>
  <inkml:trace contextRef="#ctx0" brushRef="#br0" timeOffset="80598.6134">22584 13172 519 0,'1'-9'290'0,"-4"-10"-35"16,-5-3-5-16,-14 0-34 15,-6-3-30-15,-3 7-75 16,-1 5-39-16,6 8-65 16,3 7-23-16,6 11-14 15,3 8-2-15,7 4 3 16,6 3 11-16,8-4 15 16,9-3 11-16,5-7 23 15,11-4 7-15,4-12 15 16,-3-8 0-16,3-8-5 0,-11-5-2 15,-5-7-15-15,-1-2-10 16,-7-13-18-16,0-5-13 16,-3-10-3-16,-2-4 4 15,-4 5 5-15,-2 10 4 16,-2 23-17-16,-7 10-10 16,-3 21-9-16,-2 10 1 15,-1 15 22-15,4 10 7 0,5 13 12 16,3 4 3-16,3 4-4 15,3-4 2-15,5-13 2 16,4-4 4-16,8-13-99 16,1-6-270-16</inkml:trace>
  <inkml:trace contextRef="#ctx0" brushRef="#br0" timeOffset="80944.6017">22865 12865 849 0,'-1'6'348'16,"0"5"-139"-16,-7 17-158 0,2 6-2 15,0 10 21-15,1 0-7 16,5-5-24-16,2 3-7 16,-1-12-8-16,2-3 0 15,-1-10 8-15,0-8 19 16,1-10 32-16,-3-10 1 15,0-5-8-15,-1-6-19 16,-5-7-32-16,2-1-3 16,-1-17-6-16,-3-8 0 0,5-11-5 15,0-7-3-15,7 12-8 16,6 7-11-16,7 21-16 16,5 7-5-16,5 16-3 15,1 3 2-15,7 7 5 16,7 7 3-16,2 2-27 15,4 5-68-15</inkml:trace>
  <inkml:trace contextRef="#ctx0" brushRef="#br0" timeOffset="81216.3334">22740 13177 436 0,'5'4'283'0,"8"-1"-25"0,17 2-61 16,3-2 9-16,8 0-64 15,4 1-31-15,-5-4-35 16,2-1-16-16,-9-2-19 15,-7-3-11-15,-12-2-102 16,-7-1-300-16</inkml:trace>
  <inkml:trace contextRef="#ctx0" brushRef="#br0" timeOffset="81385.5477">22842 13040 1260 0,'4'-3'482'0,"17"-2"-341"16,5-2-45-16,17 0-43 15,7 5-16-15,0 1-76 0,-1 4-97 16</inkml:trace>
  <inkml:trace contextRef="#ctx0" brushRef="#br0" timeOffset="81730.9442">23164 13150 802 0,'-1'-3'405'0,"2"-1"-135"15,9 3-81-15,11-5-72 16,8 2-24-1,2 2-7-15,-1 0-2 0,-5 6-21 16,-12 1-15-16,-10 2-25 16,-4 1-9-16,-12 5 1 15,-4-2 3-15,1 8 1 16,-1-1-3-16,4-3-8 16,10 1-2-16,4-4 1 15,6-4 1-15,9 0 3 16,2-4 1-16,5 3-2 15,3 0-3-15,-7-2-4 0,6 2 7 16,-1-4-68-16,-5-2-72 16,0-2-274-16</inkml:trace>
  <inkml:trace contextRef="#ctx0" brushRef="#br0" timeOffset="82947.0444">1885 14170 677 0,'-2'0'322'0,"-5"6"-81"0,-2 6-107 0,-6 11-63 16,-6 3-4-16,-5-2-34 15,-3 4-10-15,-2-8-6 16,2-1 5-16,5-11 7 15,2-9-1-15,6-20-11 16,10-6-8-16,2-8-15 16,5-2-6-16,16 6 22 15,-1 3 15-15,10 11 27 16,4 6 6-16,-1 21-14 16,1 7-12-16,2 19-23 15,1 5-2-15,2 9-1 16,0-1 23-16,-6-6-139 15,0-5-242-15</inkml:trace>
  <inkml:trace contextRef="#ctx0" brushRef="#br0" timeOffset="83275.5163">1960 13932 1170 0,'15'-18'482'15,"15"-18"-311"-15,-3 6-29 16,0 26-77-16,6 13-38 0,-1 35-33 16,8 11-1-1,-4 10 12-15,-6-3 3 16,-7-10 2-16,-1-5 1 16,0-10 1-16,-3-7-5 15,2-17-35-15,-1-8-16 16,-4-12-20-16,-5-6-9 15,-11-8 25-15,-8-1 14 16,-16 1 14-16,-8 5 12 16,-10 9 12-16,1 6 3 0,-2 15 12 15,8 8-1-15,7 5-3 16,6 3-5-16,14-8-90 16,-1-5-143-16</inkml:trace>
  <inkml:trace contextRef="#ctx0" brushRef="#br0" timeOffset="83606.7484">2406 13867 976 0,'22'-10'453'0,"24"0"-202"0,-4 17-62 15,-12 36-78-15,-6 10-21 16,-4 14-22-16,-2-2-6 15,2-5-19-15,4 0-12 16,-1-9-14-16,5 0-1 16,-4-14-16-16,-3-11-29 0,-1-13-59 15,-6-12-27-15,-2-13-36 16,-9-5 23-16,-12-9 57 16,-6-3 27-16,-13 0 73 15,-4 5 21-15,-5 9 5 16,-3 8-1-16,8 15-34 15,-3 3-17-15,14 10-7 16,5 8-3-16,2-7-86 16,8-1-143-16</inkml:trace>
  <inkml:trace contextRef="#ctx0" brushRef="#br0" timeOffset="83890.4518">2753 14179 689 0,'19'5'400'16,"12"4"-95"-16,-1 5-90 15,-5-2-40-15,-7 3-78 0,-8-3-21 16,-8-6-28-16,-1 0-3 16,-1-6 1-16,-1-2 1 15,0 1-36-15,1 0-19 16,0-5-35-16,5-11-12 15,22-28 17-15,-12 30 12 16,4 10 1-16,-6 5 10 16,0 12 5-16,-2 9 0 15,-3 12 15-15,2 2-2 16,-8 3 31-16,4-5-75 16</inkml:trace>
  <inkml:trace contextRef="#ctx0" brushRef="#br0" timeOffset="84225.6118">3052 13892 1187 0,'12'-17'488'0,"9"-12"-291"15,2 12-57-15,9 19-59 16,1 21-35-16,7 22-44 0,0 8-1 15,-2 10 4 1,-6 0 4-16,-4-3 3 16,-4-5 1-16,-8-5-1 15,0-10 1-15,-2-14 1 16,-5-6 3-16,0-14 17 16,-2-9 6-16,-4-9-22 15,-5-8-9-15,-15-9-32 16,-6 4-9-16,-12 2 4 0,0 9-4 15,0 14-4 1,1 8-5-16,6 12 7 0,5 2-8 16,11-2-152-16</inkml:trace>
  <inkml:trace contextRef="#ctx0" brushRef="#br0" timeOffset="84535.5704">3688 14240 697 0,'-7'-10'385'16,"-2"-5"-38"-16,-14 1-180 16,0 1-33-16,-7 10-77 15,1 5-35-15,13 13-43 16,2 8-13-16,11 8 24 15,7 5 3-15,10 2 27 16,8-1 13-16,11-10 33 0,0-4 25 16,2-18 40-16,-5-5 18 15,-9-10 2 1,-7-7-21-16,-9-13-53 0,-3 0-62 16,-2-4-151-16,-1-3-399 15</inkml:trace>
  <inkml:trace contextRef="#ctx0" brushRef="#br0" timeOffset="85179.9665">4081 14133 671 0,'-18'-3'310'16,"-18"-1"-129"-16,6 8-22 16,4 1-64-16,11 8-44 0,15 5-61 15,1 1-10-15,15 0 4 16,4 0 9-16,3-8 12 16,2-4 4-16,-5-4 9 15,-4-4 7-15,-16-4 16 16,-1 3-3-16,-15-1-12 15,-2 4-9-15,-1 5-14 16,-7 2 5-16,8 4 19 16,2 2 4-16,3 3-7 15,8 3-7-15,7-1-12 16,2 2 1-16,15 3 8 16,-6-7 3-16,7-4 3 15,4-4 0-15,2-10-29 16,6-6-71-16</inkml:trace>
  <inkml:trace contextRef="#ctx0" brushRef="#br0" timeOffset="85673.1355">4212 13983 812 0,'-1'-3'386'15,"1"-10"-138"-15,8 5-121 0,16-2-78 16,10 3-21-16,17 5-22 16,1 1-3-16,-6-3 1 15,-10-2 4-15,-19-2 10 16,-6-2-1-16,-11 6-17 16,0 4-10-16,-10 0-17 15,1 6-1-15,-8 2 8 16,2 6 3-16,5 5 1 15,3 4 0-15,8-1-1 16,-4-6 4-16,12 5 3 16,-1-4 4-16,5 3 6 15,1-4 2-15,-7-8 3 0,-1-2-1 16,-5-1 0 0,4 0 11-16,-6 5 15 15,-2 0 8-15,3 5-3 16,0 7-12-16,4 8-20 15,3 8-6-15,3 9-1 16,3 4 2-16,2 1 3 16,-11-6 5-16,-7-12 14 15,-11-4 2-15,-14-15 16 0,1-3 2 16,-18-12-6-16,0-8 3 16,3-6-61-16,4-6-44 15,17-7-119-15,8-2-198 16</inkml:trace>
  <inkml:trace contextRef="#ctx0" brushRef="#br0" timeOffset="85823.3661">4337 14236 1079 0,'12'-3'418'0,"19"2"-312"16,6 1-36-16,6 1-35 0,-3 2-37 15</inkml:trace>
  <inkml:trace contextRef="#ctx0" brushRef="#br0" timeOffset="86331.6109">4829 14253 678 0,'-6'-4'329'16,"-10"-7"-109"-16,-3-2-46 16,-3 5-60-16,-1-1-31 0,2 10-49 15,2 4-19-15,6 6-14 16,3 3-3-1,6 2-7-15,4 5 1 16,10 3 3-16,3-3 3 0,13-1 9 16,3-7 6-16,1-8 6 15,1-5 3-15,-6-7 6 16,-3-6 1-16,-7-6-2 16,-4-3-2-16,-4-2-4 15,-2 3 1-15,-5 5 3 16,-3 4 0-16,-6 8-6 15,0 0-7-15,5 8-24 0,3 4-6 16,1 7-1 0,4 3 4-16,0 1 17 15,4 2 5-15,5 0 6 16,4-2 4-16,3-4 17 16,1-1 14-16,-1-12 31 15,-3-3 11-15,0-10 2 16,-6-6-10-16,1-3-30 15,0-2-11-15,-7-2-98 0,-2 4-83 16</inkml:trace>
  <inkml:trace contextRef="#ctx0" brushRef="#br0" timeOffset="86810.5094">5457 14195 691 0,'-22'-5'372'16,"-18"-5"-59"-16,5 7-112 15,5 6-115-15,15 9-29 16,13 10-54-16,8 4-9 16,17 7 9-16,2-1 5 15,11-6 10 1,-3-5 3-16,-4-19 11 0,2-4 9 15,-9-19 12-15,0-6 5 16,-12-9-6-16,-9-4-8 0,-6-4-9 16,-7-6-6-1,-9-3-7-15,2-2-3 16,6-5-12-16,4 2-6 16,9 10-16-16,0 6-9 15,9 20-49-15,4 15-35 0,8 17-100 16,5 9-129-1</inkml:trace>
  <inkml:trace contextRef="#ctx0" brushRef="#br0" timeOffset="87158.9224">5887 14186 776 0,'-9'-9'389'0,"-12"-7"-138"15,-4 0-31-15,-10 1-84 0,5 8-45 16,9 3-63 0,6 4-25-16,11 11-32 15,1-6-5-15,4 5 7 0,6-1 10 16,4-2 13-16,4 3 3 0,-1-1 3 16,-2-3 2-1,-5 0 1-15,-5-3 1 16,-6 0 1-16,-6 3-2 15,-4 7-2-15,-5-1-1 16,0 6 10-16,0 1 5 16,4-7 4-16,7 6 3 15,14-6 4-15,8 1 4 16,12-3 2-16,5 0-2 16,6-5-12-16,0 0-7 0,-7-5-33 15,1-2-51-15,-4-4-248 16</inkml:trace>
  <inkml:trace contextRef="#ctx0" brushRef="#br0" timeOffset="87475.0877">5965 14140 750 0,'11'-2'350'16,"2"-5"-128"-16,14 2-102 15,3-4-18-15,5 1-23 16,4 2-20-16,-6-1-17 15,-1 7-4-15,-12-1-6 16,-7 0 0-16,-12 1-7 16,-6 0-4-16,-10 3-8 15,-1 2-5-15,-5 4-4 0,1-1-3 16,-1 3-4-16,1 2-4 16,3 5 0-16,3 2 1 15,7 5 5-15,7 0 1 16,11-1 4-16,1-1-1 15,14 0 5-15,-2-7 2 16,8-6-1-16,5-7-24 0,7-10-91 16,9-2-57-16</inkml:trace>
  <inkml:trace contextRef="#ctx0" brushRef="#br0" timeOffset="88023.1824">6629 14196 680 0,'-8'-4'306'0,"-14"-9"-120"15,-3-3-53-15,-2 0-53 16,-1-3-15-16,7 10-47 16,5 3-14-16,2 4-10 15,5 7-5-15,9 4 2 16,-1 1-1-16,9 5 3 0,5 1 3 16,4-5 6-16,1-1 2 15,-4-3 2-15,-6-5-1 16,-8 4 1-16,-12-2 0 15,-5 4 5-15,-4 1 22 16,-4 1 44-16,7 3 13 16,1-5-4-16,6 1-28 15,12 1-41-15,4 0-6 16,10-1 14-16,7 0 8 16,4-2 4-16,1 0-4 15,5 2-2-15,-2 1 6 0,-2 0 11 16,4-2 4-1,1-4-4-15,6-4-6 0,13-12-16 16,-4-3-6 0,3-6-28-16,-8-2-20 15,-13-2-58-15,-2 1-14 16,-21-1 7-16,-7 2 12 16,-21 5 45-16,-7 1 7 0,-3 12 0 15,1 4 9-15,7 9 6 16,3 9 5-16,14 5 23 31,2-12 3-31,2 2 28 0,-6 39 11 0,9 13 21 16,7 3 9-16,5-14-12 15,-3-4-8-15,6-10-28 0,-4-6-14 16,-2-13-101 0,3-3-230-16</inkml:trace>
  <inkml:trace contextRef="#ctx0" brushRef="#br0" timeOffset="88732.6007">7093 14175 487 0,'-9'1'283'0,"-6"0"-3"15,-2 14-199-15,4 6-19 16,6 9-28-16,7 2-10 16,9 0-9-16,9-2-4 15,9-8 21-15,-1-6 10 16,2-11 24-16,-1-8 11 16,-9-12-7-16,0-3-5 15,-4-6-15-15,-2 1 0 0,-4 4 8 16,-6 3 6-1,-3 5-2-15,-4 1-12 0,-1 3-21 16,1 4-11-16,3 4-32 16,-1 1-9-16,3-2 0 15,0 0 3-15,3 6 27 16,5 12 8-16,26 31 4 16,-11-29 0-16,-4-4 13 15,3-5 6-15,-5-6 19 16,-7-5 8-16,6-1-4 15,-6-4-5-15,-3-6-14 16,1-2-33-16,-8-5-105 0,4-3-83 16,-1-3-251-1</inkml:trace>
  <inkml:trace contextRef="#ctx0" brushRef="#br0" timeOffset="88831.5167">7364 14021 803 0,'-7'-9'432'0,"-2"-3"-95"0,0 2-67 16,4 7-140-16,6 7-65 15,-1 2-83-15,1 9-26 0</inkml:trace>
  <inkml:trace contextRef="#ctx0" brushRef="#br0" timeOffset="89083.8236">7493 14204 795 0,'1'0'411'0,"5"5"-72"16,2 3-176-16,9 13-91 15,3 3-7-15,0 3-25 0,0-5-10 16,-5-6 0 0,-3-5 17-16,-1-8 38 0,1-3 10 15,0-11-3 1,3-2-20-16,0-2-40 15,-1-2-12-15,-4 2-57 16,1 1-75-16</inkml:trace>
  <inkml:trace contextRef="#ctx0" brushRef="#br0" timeOffset="89384.921">8046 14268 512 0,'-4'-4'291'0,"-11"-7"-16"15,-2-1-55-15,-11-4-57 16,-2 1-24 0,2 4-56-16,3 4-16 0,6 7-24 15,4 7 0 1,0 7-8-16,6 4-5 0,10 9-11 15,6 2-4-15,9 0 0 16,-1-4 3-16,9-9 8 16,9-4 4-16,2-9 14 15,0-4 4-15,-7-11 4 16,-10-4 1-16,-8-6-128 16</inkml:trace>
  <inkml:trace contextRef="#ctx0" brushRef="#br0" timeOffset="89794.9341">8132 14187 845 0,'0'0'398'15,"0"3"-170"-15,1 3-72 0,-1-6-92 16,3 15-9-16,14 40-5 15,-9-25-15-15,3-10-8 16,0-5 7-16,6-5 21 16,2-9 9-16,2-11 9 15,1-5-6-15,-1-6-16 16,-5-4-5-16,-9 1-10 0,-2 0-3 16,-5 4-98-16,2 4-90 15</inkml:trace>
  <inkml:trace contextRef="#ctx0" brushRef="#br0" timeOffset="90239.1452">8462 14208 688 0,'10'-2'278'0,"12"-3"-178"15,3 3-11-15,-2-6-42 16,2 2-9-16,-3-1-16 0,-3-1 10 16,-8 3 27-16,-5 2-1 15,-13-1-9 1,-7 4-13-16,-8 2-20 16,-3 3 7-16,5 8 15 0,4 1 1 15,9 5-12-15,6 1-9 16,8 2-3-16,5-1-2 0,11 3 2 31,2-2 2-31,12-5 2 0,4-1-23 0,3-8-150 16,3-7-245-16</inkml:trace>
  <inkml:trace contextRef="#ctx0" brushRef="#br0" timeOffset="90688.3441">9037 14261 684 0,'5'-3'395'16,"1"-6"-57"-16,-4 6-83 15,-9 5-110-15,-8 5-47 16,-8 6-63-16,-7 3-8 0,-6 4-14 16,0-5-1-16,1-3 2 15,6-1 2-15,13-10 1 16,0-2-4-16,2-12-9 16,3-1-6-16,4-3-26 15,2-4-9-15,16 7-6 16,1 0 2-16,4 2 18 15,7 5 8-15,-9 1 7 16,5 4-1-16,-7 4 8 16,2 4 4-16,2 9 6 15,-1 1 4-15,4 7-4 16,-1 4-2-16,2-2 0 16,-1-2 2-16,7-8 7 15,-2-9-9-15,4-12-19 16,2-4-10-16,-4-8-18 15,-2-2 9-15,-1-4 16 0,-4 1 8 16,-3 0 11 0,-3 5 1-16,-4 6 7 15,-2 5 0-15,-6 7 1 0,4 9 1 16,-1 4-11-16,1 6 2 16,3 10 5-16,-2-2 1 15,-4 2 5-15,1-2 1 16,0-7-1-16,-3-6 2 15,6-8-80-15</inkml:trace>
  <inkml:trace contextRef="#ctx0" brushRef="#br0" timeOffset="90841.9861">9541 14382 1480 0,'3'-1'577'0,"3"-4"-420"16,-1 0-53-16,3-1 308 16</inkml:trace>
  <inkml:trace contextRef="#ctx0" brushRef="#br0" timeOffset="91569.173">10018 14457 594 0,'-5'9'288'0,"-7"4"-90"15,16-10-75-15,9-6-20 0,17-22-22 16,11-9-5 0,5-18-58-16,-2-3 28 0,-15-6 28 15,-10 0 8-15,-14-3 26 16,-5-6-26-1,-6 2-21-15,-5 8-8 0,5 23-18 16,-2 16-8 0,7 21-40-16,-2 4-11 0,8 19-15 15,8 9 2-15,10 17 30 16,7 7 7-16,2 3 6 16,0 2 0-16,-1 0-1 15,-1 2 0-15,-4 3 1 16,-9-11 2-16,-7-13-18 15,-4-14-58-15</inkml:trace>
  <inkml:trace contextRef="#ctx0" brushRef="#br0" timeOffset="91722.8627">10219 14223 843 0,'5'5'312'0,"18"6"-236"0,10 4-18 16,11 2-13-16,6 1-3 16,-5-6-171-16</inkml:trace>
  <inkml:trace contextRef="#ctx0" brushRef="#br0" timeOffset="91880.8449">9950 14142 975 0,'-4'-3'409'0,"0"-1"-242"16,1 0-93-16,14 5-68 15,6 2-13-15,14 4-76 16,8 7-119-16</inkml:trace>
  <inkml:trace contextRef="#ctx0" brushRef="#br0" timeOffset="92174.7598">10513 14304 833 0,'8'3'397'0,"9"2"-141"15,10 3-113-15,3-2-3 16,5-3-46-16,-3-2-22 16,-9-7-30-16,0-4-3 15,-11-4 2-15,-9-4-3 16,-2 0-38-16,-9 1-14 15,-13-5-23-15,2 6-8 16,-9 6 8-16,-1 6 4 16,10 17-6-16,0 8-1 15,7 10 11-15,1 5 5 16,7 5 9-16,4 2 5 16,5-2 8-16,5 0 1 15,-2-10 4-15,3-5-7 0,3-13-221 16</inkml:trace>
  <inkml:trace contextRef="#ctx0" brushRef="#br0" timeOffset="92438.254">11109 14236 717 0,'3'5'371'16,"-6"9"-47"-1,-7 6-111-15,-15 11-46 0,-8-2-36 16,-8-3-63-16,-2 0-25 15,3-14-9-15,4-8-12 16,8-15-32-16,8-10-8 16,6-6-14-16,7-3 6 15,8 0 18-15,6 5 0 16,7 5 18-16,0 9 14 16,11 11 16-16,-2 8 6 15,7 12-13 1,1 5-12-16,4 9-9 0,2 0-22 15</inkml:trace>
  <inkml:trace contextRef="#ctx0" brushRef="#br0" timeOffset="92906.455">12005 14184 754 0,'-17'-4'379'0,"-21"4"-136"0,1 1-53 16,0 12-103-16,5 3-48 15,14 8-51-15,8 5-7 16,20 6 3-16,11 2 10 15,14-5 10-15,4-7 7 16,1-7 10-16,-3-9 5 0,-10-13 15 16,-6 1 12-1,-20-10 3-15,-6-1-7 0,-19 3-22 16,-7-5-36-16,-6-1-104 16,-1 0-128-16</inkml:trace>
  <inkml:trace contextRef="#ctx0" brushRef="#br0" timeOffset="93054.0024">11983 14177 569 0,'13'-4'354'0,"20"1"45"15,10 1-176-15,3-1-80 16,1 3-35-16,-5 1-68 0,-4 4-18 16,-3-3-3-1,-9 3-30-15,-6-5-132 16,-7 0-194-16</inkml:trace>
  <inkml:trace contextRef="#ctx0" brushRef="#br0" timeOffset="93186.7482">12236 14160 546 0,'1'8'274'0,"1"16"-76"0,-3 1-63 0,2 7-66 15,0 2-20-15,9-3-24 16,7-1-56-16</inkml:trace>
  <inkml:trace contextRef="#ctx0" brushRef="#br0" timeOffset="93419.3977">12647 14259 487 0,'0'-5'307'15,"-3"-4"-15"-15,-9 0-135 0,-3-1-33 16,-11-1-36-1,2 2-13-15,1 5-55 16,-2 4-17-16,10 12-19 0,4 4-1 16,11 9 15-16,4 2 2 15,13 0 15 1,3-4 10-16,2-4 21 0,-1-6 11 0,-5-9 30 16,-6-6 1-16,2-10-13 15,-3 0-20-15,-4-9-166 16</inkml:trace>
  <inkml:trace contextRef="#ctx0" brushRef="#br0" timeOffset="93929.4924">13543 14218 575 0,'-18'0'321'16,"-13"0"-54"-16,-3 8-158 15,5 7-42-15,11 10-57 16,9 2-12-1,11 6-2 1,5-1 8-16,12-3 19 0,3-6 9 16,5-8 15-16,2-6 7 15,-9-11 18-15,-2-5 1 16,-15-6-10-16,-5-1-14 16,-14 3-38-16,-6 0-23 15,-6 6-95-15,3-2-152 16</inkml:trace>
  <inkml:trace contextRef="#ctx0" brushRef="#br0" timeOffset="94206.6496">13578 14263 1014 0,'2'5'423'0,"8"3"-227"16,1 8-88-16,1 11-40 15,3-1-17-15,-7 5-25 16,-3-3-9-16,1-7-2 15,-4-4 2-15,5-10 11 16,1-6-9-16,3-14-30 16,2-5-20-16,6-10-25 15,5 1 5-15,6 2 25 16,-6 5 15-16,0 10 27 0,-9 2 6 16,-8 11 3-1,-1 6 2-15,-6 12-12 0,-3 6-4 16,-2 9-1-1,0 2-1-15,5-7-16 16,3-5-69-16</inkml:trace>
  <inkml:trace contextRef="#ctx0" brushRef="#br0" timeOffset="94401.186">13933 14229 892 0,'3'-3'439'0,"4"2"-193"15,0 6-65-15,1 19-96 16,1 9-40-16,1 25 7 16,1 8-2-16,-1 0-2 15,2-1 0-15,-3-17-16 16,-1-9-8-16,-3-8-36 16,-3-10-64-16</inkml:trace>
  <inkml:trace contextRef="#ctx0" brushRef="#br0" timeOffset="94559.7521">14041 14367 1310 0,'1'-2'485'0,"6"-4"-401"0,7-1-41 0,7-2-40 15,11 2-49 1,-4 1-136-16,-5 3-183 0</inkml:trace>
  <inkml:trace contextRef="#ctx0" brushRef="#br0" timeOffset="95089.5931">14426 14237 639 0,'-4'-1'296'0,"-7"-3"-128"15,-3 2-67-15,-3-2-59 0,-1 2 7 16,-5 0-1 0,2-1-5-16,5 3-15 15,1 3-17-15,8 6-8 16,4 3 0-16,8 1 11 16,10 4-1-16,8 0 4 0,0-2-1 0,0-6-1 15,-4-3 2 1,-7-6 11-1,-2 0 4-15,-9-4-1 16,-6 0-5-16,-6 1-17 0,-7 0-8 16,-2 2-2-1,0 2-1-15,2 1-3 16,-1 4 1-16,6 6 5 16,3-1 4-16,9 6 14 15,3 1 10-15,7 0 10 0,6-1 4 16,5-3 1-16,5-5-5 15,5-9-6-15,0-2-2 16,-1-9-6-16,0-4-5 16,-1-2-6-16,-3-1-1 15,-2-3-1-15,-6-1 3 16,-2 5-1-16,-4 1-1 16,-7 8-5-16,0 4-10 15,-4 9-8-15,-3 4-1 0,-2 7-1 16,5 10 5-16,-4 5 4 15,4 2 1-15,8 1-15 16,-4-7-61-16</inkml:trace>
  <inkml:trace contextRef="#ctx0" brushRef="#br0" timeOffset="95228.1784">14597 14157 845 0,'-5'-8'440'0,"1"-7"-76"16,-1 6-268-16,5 7-109 0,3 4-97 16</inkml:trace>
  <inkml:trace contextRef="#ctx0" brushRef="#br0" timeOffset="95529.2904">14893 14351 500 0,'2'-4'295'0,"0"-5"-28"15,-4 1-17-15,-6-1-51 16,-6-3-24-16,-7 3-50 16,-1 1-36-16,0 7-49 15,0 6-20-15,3 8-21 16,6 6-3-16,5 4-1 15,9 5 0-15,14 3 9 16,5 0 6-16,12-5 18 0,-4-6 9 16,1-15 22-16,-2-5 11 15,-9-12 13-15,-5-5-4 16,-15-3-31-16,-10-5-20 16,-16 1-106-16,-4 1 219 0</inkml:trace>
  <inkml:trace contextRef="#ctx0" brushRef="#br0" timeOffset="95923.3548">15536 13925 1067 0,'-3'3'425'0,"2"15"-255"15,1 13-92-15,4 24-68 32,8 9 9-32,2 6-11 0,-3 5 0 0,1-2 2 15,-3-6 17-15,-7-18-136 16</inkml:trace>
  <inkml:trace contextRef="#ctx0" brushRef="#br0" timeOffset="96146.328">15479 13922 1020 0,'16'-8'448'16,"18"-7"-221"-16,7 16-62 0,3 29-72 15,2 7-20-15,1 11-32 16,-4 2-10-16,-10-10-8 16,-8-4-3-16,-21-5-8 15,-13-4-4-15,-29-3-2 16,-12-3-19-16,-6-10-86 16,5-3-64-16</inkml:trace>
  <inkml:trace contextRef="#ctx0" brushRef="#br0" timeOffset="96771.3683">16724 14244 704 0,'-14'2'374'16,"-10"1"-50"-16,4 21-253 0,5 5-23 15,9 18-22-15,13 4 8 16,19-4 12-16,12-4 9 16,19-15 4-1,-2-16 2-15,-4-16 16 0,-8-14 12 16,-16-23 9 0,-9-5-4-16,-19-13-28 15,-11-2-23-15,-26-2-29 16,-12 0-10-16,-21-3-4 15,-2 6-2-15,14 9-8 16,11 15-8-16,24 21-24 16,14 14-9-16,9 15-4 0,4 8 4 15,12 14 20-15,-4-2 10 16,13 11-39-16,8-3-44 16,21 3-249-16</inkml:trace>
  <inkml:trace contextRef="#ctx0" brushRef="#br0" timeOffset="97019.1263">17381 14273 857 0,'-3'1'380'0,"-8"6"-149"15,-3 6-91-15,-6 5-38 16,-6 1-8-16,-6 4-25 0,-4-4-15 16,-2-9-9-1,-1-4-5-15,9-12-10 16,5-5-3-16,6-9-14 0,5-3-6 15,9 1-10 1,3 6-4-16,7 4-12 16,0 8 0-16,4 6 19 15,1 3 10-15,4 15 20 16,13 6 4-16,-2 10-14 16,1 3-5-16,3-3-22 0,-5-3-97 15</inkml:trace>
  <inkml:trace contextRef="#ctx0" brushRef="#br0" timeOffset="97446.3955">18021 14139 1059 0,'-1'0'438'0,"-5"6"-267"0,-1 9-45 16,4 15-89-16,-7 6-5 15,6 15-18-15,-1 3-6 16,5-4 4-16,8-9-23 15,9-13-170-15</inkml:trace>
  <inkml:trace contextRef="#ctx0" brushRef="#br0" timeOffset="97740.8514">18329 14200 921 0,'-15'-2'376'0,"-16"0"-243"16,-1 2-37-16,7 11-53 0,5 5-20 0,9 7-20 15,6 6-3-15,10 5 3 16,6 2 5 0,12-4 18-16,-2-6 14 15,5-9 21-15,-6-9 12 16,-8-8 34-1,-5-8-8-15,-14-6-24 0,-8 0-21 16,-9-1-51 0,-4 2-24-16,3-2-119 0,5 0-147 0</inkml:trace>
  <inkml:trace contextRef="#ctx0" brushRef="#br0" timeOffset="97917.975">18379 14234 816 0,'0'-1'485'31,"8"4"-14"-31,2 4-276 16,6 14-134-16,6 13-11 15,-4 10-10-15,4 4-9 16,-1-5-13-16,3 1-4 0,3-10-14 16,-1-6-46-16,1-6-137 15,-4-10-133-15</inkml:trace>
  <inkml:trace contextRef="#ctx0" brushRef="#br0" timeOffset="98083.9734">18687 14305 505 0,'-4'-3'284'0,"-11"0"2"16,-5 8-90-16,-5 7-49 15,-4 11-17-15,-3 12-35 0,6 9-22 16,-2 2-21-16,0-6-5 15,5-3-36-15,-5-10-58 16</inkml:trace>
  <inkml:trace contextRef="#ctx0" brushRef="#br0" timeOffset="98405.601">18723 14251 1007 0,'-7'-2'443'16,"-5"1"-212"-16,0 6-149 15,-2 5-42-15,8 10-23 16,6 4-1-16,9 5 10 15,8 2 8-15,8-3 13 16,3-6 9-16,4-12 22 16,-2-7 13-16,-6-11 5 0,-1-3-10 15,-9-9-29 1,-4 1-19-16,-4-2-71 0,-6-3-66 16,-1 4-205-1</inkml:trace>
  <inkml:trace contextRef="#ctx0" brushRef="#br0" timeOffset="98551.4759">18845 14082 938 0,'0'-10'493'16,"-1"-9"-125"-16,-1 7-111 16,1 11-163-16,-3 3-68 0,3 13-18 15,2 2-110-15</inkml:trace>
  <inkml:trace contextRef="#ctx0" brushRef="#br0" timeOffset="99101.981">19168 14222 569 0,'-5'-8'359'0,"-6"-5"-42"16,-2 4-111-16,-8 3-116 16,-1 4-34-16,6 6-24 15,0 2-12-15,14 9-15 16,4 1-1-16,9 2 9 16,7 1 5-16,9-4 5 15,-3-2 2-15,-4-7 1 16,-6-3 4-16,-8-4 4 15,-4 0-4-15,-7-3-18 16,-7 2-9-16,-12 1-14 0,-5 1-1 16,0 4 3-16,5 6 0 15,11 3-5 1,11 5-1-16,3 3 2 0,1-3 5 16,15-1 12-16,-2-1 9 15,10-5 20-15,7-4 4 16,1-10 3-16,-2-8-3 15,3-6-11-15,1-3-6 16,-5-2-3-16,-3 1 0 0,-5-5-3 16,-5-2-1-1,-7 6-7-15,-2 0-4 0,-7 15-21 16,1 6-11-16,-2 8-4 16,0 9 9-16,-2 7 35 15,0 6 12-15,1 5 23 16,1 0 5-16,1-2 4 15,1-5 3-15,2-11-6 16,-4-8-5-16,1-7 10 16,-1-1-60-16</inkml:trace>
  <inkml:trace contextRef="#ctx0" brushRef="#br0" timeOffset="100090.3364">7352 15538 828 0,'-1'12'354'16,"1"11"-153"-16,2 32-116 15,-1 11 14-15,3 30-20 16,-3 3-22-16,-2-6-22 0,2-6-7 15,4-25-8 1,-3-12-2-16,3-17-154 16</inkml:trace>
  <inkml:trace contextRef="#ctx0" brushRef="#br0" timeOffset="100294.1206">7314 15567 1006 0,'9'-6'376'0,"16"-3"-268"15,13 5-35-15,20-4-23 16,8 6-10-16,19 6-31 16,-5-3 2-16,-14 9-112 15,-14-2-127-15</inkml:trace>
  <inkml:trace contextRef="#ctx0" brushRef="#br0" timeOffset="100533.3768">7376 16220 1091 0,'11'-1'428'16,"25"-6"-297"-1,10 2-18-15,20 5-38 16,8 0-29-16,-3 8-33 0,-3 1 14 16,-20-2-97-16,-9-3-98 15</inkml:trace>
  <inkml:trace contextRef="#ctx0" brushRef="#br0" timeOffset="100714.0233">7349 15955 1093 0,'4'0'408'0,"14"1"-288"16,9 2-63-16,30 3-23 15,5-3-6-15,13-1-17 0,6 1-23 16</inkml:trace>
  <inkml:trace contextRef="#ctx0" brushRef="#br0" timeOffset="100977.1373">7829 16061 988 0,'3'0'426'16,"-7"2"-266"-16,2 7-56 15,12 18-75-15,-5 3-20 16,9 11 8-16,2 8-5 15,-11 1-4-15,-3-1 1 16,-2-5 23-16,-4-6-40 16,4-13-142-16</inkml:trace>
  <inkml:trace contextRef="#ctx0" brushRef="#br0" timeOffset="101162.1018">7929 16070 1103 0,'16'7'425'0,"17"5"-295"0,-2 7-27 16,-8 3-24-16,-8 3-18 15,-15 1-20-15,-10-2-5 16,-19-4-3-16,-7-5 11 16,0-8-107-1,-5-7-238-15</inkml:trace>
  <inkml:trace contextRef="#ctx0" brushRef="#br0" timeOffset="101841.9583">7351 15267 922 0,'-6'0'338'16,"9"4"-235"-16,7 2-73 16,13 1-18-16,22 2 13 15,15-2-4-15,14-2-7 0,13 1-2 16,-4 0 0-1,-9-5 6-15,-15-3 5 16,-23-7-28-16,-14-5-21 16,-13-1-52-16,-7 0-9 15,-9-6 32-15,-2 0 26 0,-3 3 53 16,5 2 5-16,7 10 12 16,6 7 6-16,2 8 21 15,0 7 13-15,6 12 11 16,-6 3 4-16,-3 6 1 15,-5 2-6-15,-13-1-21 16,1-4-15-16,-3-4-94 16</inkml:trace>
  <inkml:trace contextRef="#ctx0" brushRef="#br0" timeOffset="102226.1119">8490 15833 685 0,'14'-2'365'0,"11"-2"-1"16,17 1-263-16,8 3-4 15,14 4-31-15,0 1-25 16,-1-1-34-16,-4-3-65 16</inkml:trace>
  <inkml:trace contextRef="#ctx0" brushRef="#br0" timeOffset="102394.9506">8626 15935 877 0,'5'2'406'0,"9"2"-124"16,11 8-114-1,12 1-14-15,3 1-40 16,6 3-62-16,-3-5-14 16,8 2-95-16</inkml:trace>
  <inkml:trace contextRef="#ctx0" brushRef="#br0" timeOffset="102732.7352">9522 15512 1243 0,'-5'3'460'15,"-2"24"-354"-15,-1 7-52 16,5 32-47-16,3 13 7 15,11 12-4-15,4 1 0 0,3-15 4 16,1-9 1 0,-6-30-35-16,-2-8-61 15</inkml:trace>
  <inkml:trace contextRef="#ctx0" brushRef="#br0" timeOffset="102903.8607">9455 15528 1145 0,'18'-12'457'0,"34"-1"-328"15,9 7-19-15,11 16-56 0,3 5-30 16,-1 5-14-16,-4-1-22 0,6-5-170 31</inkml:trace>
  <inkml:trace contextRef="#ctx0" brushRef="#br0" timeOffset="103161.1258">9555 16102 781 0,'7'0'395'16,"13"1"-105"-16,6-5-86 16,14 0-43-16,6-2-58 15,6 1-62-15,-4 2-16 0,5-1 4 16,-2 4-52-16,-10-11-178 16,2 4-240-1</inkml:trace>
  <inkml:trace contextRef="#ctx0" brushRef="#br0" timeOffset="103335.5404">9423 15838 855 0,'4'-2'456'15,"4"-3"1"-15,22 5-348 16,13-1-24-16,25 1-17 0,7 2-21 15,7 1-1-15,-4-3-62 16</inkml:trace>
  <inkml:trace contextRef="#ctx0" brushRef="#br0" timeOffset="103938.8153">10106 16072 632 0,'2'-3'375'0,"-4"-3"-29"15,1 8-153-15,0-2-94 16,0 5-37-16,-1 25-43 16,0 46 4-16,9-31-9 15,5 1-3-15,-1-7-11 16,-2-10-57-16,0-12-307 15</inkml:trace>
  <inkml:trace contextRef="#ctx0" brushRef="#br0" timeOffset="104130.3956">10126 16035 881 0,'22'-8'441'16,"18"-3"-150"-16,2 13-134 0,-4 4-30 0,-14 9-48 15,-10 4-13-15,-14 1-18 16,-2 5-1 0,-15 5-9-16,-5-4-2 15,-9-4-28-15,-6-8-75 16</inkml:trace>
  <inkml:trace contextRef="#ctx0" brushRef="#br0" timeOffset="104446.6055">10370 16332 1237 0,'4'1'477'0,"7"7"-326"0,6 7-50 16,4 12-35-16,6 8-11 15,1 9-27-15,-3-5-3 16,-1-6-18-1,-1-5-66-15,-3-15-251 0</inkml:trace>
  <inkml:trace contextRef="#ctx0" brushRef="#br0" timeOffset="104605.2065">10636 16280 1095 0,'-14'5'457'0,"-23"12"-260"16,-2 9-72-1,-11 10-68-15,-4 4-16 0,3 2-28 16,7-3 5-16,13-7-101 16,10-5-171-16</inkml:trace>
  <inkml:trace contextRef="#ctx0" brushRef="#br0" timeOffset="104896.1765">10848 16107 1222 0,'1'-3'597'15,"-1"2"-216"-15,-1 0-153 16,0 1-144-16,-1 0-38 0,1 0-154 16</inkml:trace>
  <inkml:trace contextRef="#ctx0" brushRef="#br0" timeOffset="105279.1471">11343 15944 966 0,'-1'2'439'15,"-6"8"-180"-15,-1 4-113 16,-1 10-73-16,-2 6-15 15,6 4-27-15,4-3-7 16,8 1-10-16,5-8-2 16,18-5 5-16,6-2 3 0,3-14 7 15,-2-5 6-15,-9-10-8 16,-6-2-34-16,-13-2-116 16,-8-1-155-16</inkml:trace>
  <inkml:trace contextRef="#ctx0" brushRef="#br0" timeOffset="105435.511">11311 15810 1393 0,'0'-4'592'16,"0"-2"-332"-16,4 5-162 15,-4 1-40-15,0 0-54 0,3 1-74 16</inkml:trace>
  <inkml:trace contextRef="#ctx0" brushRef="#br0" timeOffset="105860.7981">11034 15543 1106 0,'7'-3'444'16,"18"-6"-278"-16,10 0-37 0,22 0-44 15,5-1-9-15,19 6-31 0,-1 1-11 16,14 5-18-16,0 3-5 15,-22-3 5-15,-13-2 1 16,-33-2-18-16,-18-5-24 0,-8-1-46 16,-7-2-11-16,-7-5 16 15,2 0 22 1,-3-1 37 0,8 1 4-16,8 10 8 0,8 5 6 0,7 10 22 15,-2 8 9-15,1 11 27 16,-4 0 23-16,-8 2 26 31,-3 0 21-31,-13-7-6 0,-4 0-25 0,-5-8-44 31,-2-2-79-31</inkml:trace>
  <inkml:trace contextRef="#ctx0" brushRef="#br0" timeOffset="126848.3056">2130 17178 507 0,'0'-5'328'0,"0"-4"-5"0,-5 3-52 16,-9 3-87-16,-8 3-39 16,-9 0-59-16,-5 2-17 15,-2 7-39-15,6 4-24 16,8 11-36-16,10 5-12 16,26 10-11-16,13 1 6 0,26-3 17 15,8-4 16-15,2-15-44 16,-6-6-5-16,-19-9 5 15,-13-2 7-15,-23-2 68 16,-14-1 12-16,-22 2 9 16,-8 0-3-16,-21 2 5 15,-10 8 0-15,0 1-3 16,4 6-13-16,25 11-34 16,19 3-11-16,29 7-11 15,14 2 3-15,21-2 20 16,11-4 7-16,10-10 6 15,-5-4 0-15,-3-12 1 16,-13-5 3-16,-14-3-32 16,-1-6-86-16</inkml:trace>
  <inkml:trace contextRef="#ctx0" brushRef="#br0" timeOffset="126989.5098">1660 17430 1125 0,'0'0'431'0,"-1"1"-325"16,4 2-76-16,-3-3-44 16,17 2 2-16,61 6-159 15</inkml:trace>
  <inkml:trace contextRef="#ctx0" brushRef="#br0" timeOffset="127304.0271">2532 17526 1022 0,'-9'-8'463'0,"-18"-1"-219"15,-5-4-42-15,-7 9-83 0,-2 4-43 16,6 6-69-16,6 13-14 15,12 5-18-15,9 4 2 16,13-1 12-16,8-3 3 16,17-4-1-16,3-7 0 15,7-6 4-15,-2-5 4 16,-14-2 8-16,-9-1 4 0,-15 1 19 16,-8 3 1-16,-11 4-5 15,-1 2 0-15,-3-1-103 16,3-6-137-16</inkml:trace>
  <inkml:trace contextRef="#ctx0" brushRef="#br0" timeOffset="127492.8761">2553 17540 898 0,'0'1'470'0,"1"-2"-73"15,9 2-222-15,15 1-79 16,7-4-21-16,15 2-29 15,-2 0-12-15,5-8-12 16,-5 1-5-16,-7-5-37 0,-7-5-60 16,-12 8-141-16,-6-4-90 15</inkml:trace>
  <inkml:trace contextRef="#ctx0" brushRef="#br0" timeOffset="127603.5137">2760 17546 495 0,'-1'3'365'0,"-2"7"2"15,0 5-123-15,1 3-58 16,-1 8-101-16,0 4-37 0,3 0-44 16,3 1-109-16</inkml:trace>
  <inkml:trace contextRef="#ctx0" brushRef="#br0" timeOffset="128051.3949">3020 17486 898 0,'0'10'433'16,"-11"5"-151"-16,6 5-104 15,1 4-82-15,-3-6-33 0,9 1-41 16,7-2-4 0,6-6-3-16,2-2-2 0,1-11 1 15,0-8 2 1,-5-2 3 0,0-1 2-16,-4 0 3 15,-8 3-1-15,1 5-5 16,-5-2-6-16,-1 7-13 0,4 7-6 15,1 6-2-15,6 5 2 16,4 6 5-16,3-3 1 16,6-6 1-16,3 0 2 15,-1-15 6-15,1-5 25 16,-4-6 42-16,-4-9 26 16,-8 0 16-16,-7-4-21 15,-2 3-27-15,-3 1-88 16,2 4-321-16</inkml:trace>
  <inkml:trace contextRef="#ctx0" brushRef="#br0" timeOffset="128614.4913">4264 17480 935 0,'-14'-5'449'16,"-20"-3"-180"-16,0 3-61 0,-3 7-95 15,2 5-52-15,13 13-55 16,6 6-14-1,8 6-6-15,8 4 4 0,12-3 2 16,8-2 1-16,20-7 1 16,3-5 1-16,6-12 3 15,-3-5 2-15,-13-6 9 16,-11-6 7-16,-15 1 13 16,-7-1 3-16,-12 0-4 15,-3 8-2-15,-11 6-9 16,2 4-5-16,6 16-3 15,1 7-6-15,14 11-5 16,4 8 2-16,10-2-1 0,5-7-1 16,4-9-91-16,3-9-125 15</inkml:trace>
  <inkml:trace contextRef="#ctx0" brushRef="#br0" timeOffset="128916.3373">4554 17518 774 0,'-8'-9'421'0,"-5"-5"-57"16,-5 1-141-16,8 13-102 16,0 0-43-16,0 5-73 15,7 5-13-15,0 9-9 16,8 4 5-16,6 2 8 15,8-1 1-15,7-7 1 16,2-3 2-16,2-10 5 16,-1-4 13-16,-8-6 40 15,-8-3 24-15,-6-4 25 0,-8-1-5 16,-10-2-40-16,-4 3-25 16,-7 1-76-16,0-4-73 15</inkml:trace>
  <inkml:trace contextRef="#ctx0" brushRef="#br0" timeOffset="129234.1454">4757 17618 732 0,'12'4'422'0,"6"0"-34"15,9 3-242-15,5-3-23 16,-2-3-48-16,-1-2-10 0,-7-6-2 15,-2-1 1 1,-9-10-10-16,-3-2-8 0,-6-2-12 16,-8-7-6-1,2 3-7-15,-14 3-5 0,-10 0-8 16,-5 10-7 0,-6 9-13-16,3 8-5 0,13 22-3 15,8 7 5-15,8 14 10 16,7 3 3-16,5 7 2 15,2-1 3-15,3 5 0 16,4 3 1-16,1-12 0 16,2-6-4-16,3-15-332 15</inkml:trace>
  <inkml:trace contextRef="#ctx0" brushRef="#br0" timeOffset="129917.1279">5027 17467 904 0,'-1'1'418'0,"-2"-1"-194"16,6 0-63-16,-3-1-70 15,4 0-39-15,26-6-32 0,44-11-4 16,-32 14-5 0,-4-3-3-16,-13 7-3 15,-8 0 0-15,-14 0-1 0,-3 6 2 16,-10 0 2-16,-3 4 2 15,-6 3-2-15,-2-1-5 16,2 9-6-16,4 3-4 16,10 8-2-1,6-2 1-15,13-3 4 0,5 1 1 16,7-11 2-16,4-2 1 16,3-11 2-16,4-6 3 0,-4-10 3 15,-3-5 3 1,-5-7 4-16,-10-1 0 0,0-3-2 15,-5 0-1 1,-10 6 8-16,6 3 10 16,-7 9 11-16,-3 4-6 0,6 11-13 15,-5 0-13-15,4 10-12 16,3 7 1-16,-2 0 0 16,3 6 0-16,-2 0-88 15,0-6-115-15</inkml:trace>
  <inkml:trace contextRef="#ctx0" brushRef="#br0" timeOffset="130067.2036">5451 17223 1233 0,'-5'-12'519'16,"3"-6"-310"-16,-1 6-123 15,5 17-100-15,8 9-113 0</inkml:trace>
  <inkml:trace contextRef="#ctx0" brushRef="#br0" timeOffset="130416.9881">5828 17541 805 0,'-9'-8'438'16,"-7"-7"-127"-16,-8 3-65 16,-6 0-30-16,-2 8-81 15,-1 3-53-15,6 14-57 0,7 5-20 16,7 9-14-16,8 3 5 15,16 0-1-15,7-4 0 16,15-11 3 0,6-3 2-16,1-11 18 15,-2-6 27-15,-8-5 49 16,-10-5 25-16,-18-6 7 16,-4 3-22-16,-17 0-45 0,1 4-72 15,3 0-22-15</inkml:trace>
  <inkml:trace contextRef="#ctx0" brushRef="#br0" timeOffset="131027.6452">6905 17642 646 0,'3'-8'338'0,"1"-10"-86"16,-5 2-28-16,-3 0-47 15,-6-2-13-15,-10 0-12 16,-6-3-14-16,-12 4-39 0,-3 6-27 16,4 15-54-16,9 9-15 15,8 10-14-15,6 2 0 16,15 7 5-16,9-1 1 15,17-3 2-15,9-3 0 16,4-12 1-16,-1-3 1 16,0-13 5-16,-8-9 2 15,-6-8 5-15,-1-10 2 16,-12-8 0-16,3-3 0 0,-11-13 0 16,-5-3 2-1,-6-18 2-15,-5-3-1 0,1 13-10 16,0 8-3-16,4 32-12 15,0 10-11-15,1 24-1 16,5 12-1-16,0 20 7 16,1 18 10-16,8 23 8 15,-1 3 2-15,3 4 2 16,1-11 0-16,0-15-1 16,2-10 27-16,6-19-150 15</inkml:trace>
  <inkml:trace contextRef="#ctx0" brushRef="#br0" timeOffset="131645.4013">7351 17637 388 0,'7'-6'196'0,"10"1"-52"16,-2-3 17-16,-3-5 9 0,-5 4 13 16,-3-3 11-1,-4-5-16-15,-11 4-50 0,-3 1-25 16,-10-6-33 0,-9 5-13-16,-2 4-19 0,-1 4-15 15,21 19-41 16,7-7-8-31,1 1-4 0,-11 23 7 0,22 9 17 16,15 2 1-16,14-25 1 16,6 0 0-16,-5-13 4 0,-8-4 4 15,-10-9 11 1,-6-3 4-16,-8-2 4 16,1-4-2-16,-2-1-6 0,-1 2-1 15,0 3-3-15,-3 3-5 16,4 11-29-16,1 2-6 15,-2 13-1-15,4 12 1 16,-2 10 29-16,2 9 9 16,6 7 19-16,0 4 7 15,-3-7 5-15,-2-7-5 16,2-15-14-16,-4-8 21 16,10-18-81-16</inkml:trace>
  <inkml:trace contextRef="#ctx0" brushRef="#br0" timeOffset="133422.1093">7897 17619 662 0,'2'3'373'15,"0"6"13"-15,5 12-250 0,2 15-46 16,-3 4-5-16,-3 3-19 16,-11 0-16-16,2-13-65 15,6-5-256-15</inkml:trace>
  <inkml:trace contextRef="#ctx0" brushRef="#br0" timeOffset="133716.1563">8405 17439 670 0,'6'0'374'16,"4"0"-7"-16,14 6-263 15,8 1-10-15,10 1-24 16,2-1-9-16,-1-3-26 15,-4-2-7-15,-12-3-11 16,-6-6-34-16</inkml:trace>
  <inkml:trace contextRef="#ctx0" brushRef="#br0" timeOffset="133868.3305">8580 17474 588 0,'-2'14'267'0,"-1"11"-72"0,3 5-106 15,7-1-41-15,5-1 0 16,7-5-22-16,3-4-39 16</inkml:trace>
  <inkml:trace contextRef="#ctx0" brushRef="#br0" timeOffset="134125.0602">8960 17599 505 0,'0'-7'349'15,"3"-6"-15"-15,-3 5-109 16,-4-3-15-16,-4 3-61 16,-7 0-15-16,-9-2-28 15,2 1-21-15,-1 6-47 16,7 3-22-16,1 10-22 16,3 6-6-16,7 1 8 15,5 4 2-15,10-3 2 16,6-3 0-16,6-7 5 15,-2-8 4-15,2 0 12 16,-5-4 7-16,-6-4 1 0,0 2-2 31,-5-6-109-31,-2 1-377 16</inkml:trace>
  <inkml:trace contextRef="#ctx0" brushRef="#br0" timeOffset="134888.8742">9443 17460 818 0,'13'0'327'16,"15"5"-217"-16,2 7-29 16,4 16-12-16,-8 2-16 15,-12 7-3-15,-6-2-2 16,-11-9-8-16,0-2-6 16,-1-16 0-16,4-4 1 15,3-13-10-15,3-14-4 16,8-9-20-16,6-2-4 0,1 3 11 15,2 10 6-15,-4 14 1 16,-5 7 1 0,2 19-9-16,-4 5-1 0,-3 7 1 15,4-1 0 1,-4-1 37-16,2-5-92 0</inkml:trace>
  <inkml:trace contextRef="#ctx0" brushRef="#br0" timeOffset="135223.1127">9825 17378 640 0,'0'-16'347'0,"4"-18"-11"16,13 5-118-16,6 7-70 16,7 6-18-16,10 16-64 15,-2 4-33 1,5 21-13-16,-4 7 0 0,-7 9 2 15,-3 4 1-15,-9-3-4 16,-4 0-2 0,-8-9-3-16,-5-9 1 15,0-8-2-15,0-8-1 16,3-6 3-16,1-6-2 16,-2-8 1-16,-4 0-5 15,-9-2-16-15,-9 8-11 16,-10 11-15-16,-10 6 4 15,-6 13 11-15,3 2 10 16,9-1 8-16,8-5-22 16,19-16-176-16</inkml:trace>
  <inkml:trace contextRef="#ctx0" brushRef="#br0" timeOffset="135412.0729">10431 17604 615 0,'5'-1'409'0,"1"-1"30"16,-5 2-164-16,-2 0-112 0,0 0-59 16,0 0-148-16,-1 0-454 15</inkml:trace>
  <inkml:trace contextRef="#ctx0" brushRef="#br0" timeOffset="135970.7078">10808 17408 854 0,'-6'18'331'0,"1"10"-186"16,-2 12-129-16,6 3 0 16,3-1 0-16,0-6-4 15,4-11 0-15,-1-9 2 16,-1-15 19-16,0-6 6 16,-4-16 2-1,1-5-1-15,-2-7-18 16,-1-2-5-16,-1 7-8 0,-2 0-3 15,2 12-5-15,3 4-8 16,5 9-18 0,3 3-4-16,6 0-1 0,2 1 7 15,5 1 18-15,6-1 4 16,4-1 4-16,5 0 2 16,-6-6-1-16,-3 1 1 15,-11 3-14-15,-6 2 12 16,-5 13 7-16,-4 8 5 0,-4 10 16 15,0 7-12-15,1 5-7 16,2-8-4-16,9-7-106 16</inkml:trace>
  <inkml:trace contextRef="#ctx0" brushRef="#br0" timeOffset="136340.4866">11364 17429 682 0,'-16'-7'404'15,"-15"-6"10"-15,7 5-296 0,6 8-48 16,7 12-64-16,5 4-17 16,11 7-11-16,2-2 6 15,12-2 15-15,3 1 1 16,1-10 2-16,0 1 4 15,-9-8 8-15,-4-3 11 16,-10-2 4-16,-4 0-3 16,-11 1-11-16,-5-1-11 0,1 8-6 15,-3 2 2 1,8 5-2-16,6 3 0 16,1 1 1-16,7 4-1 15,3-2 2-15,7-4 0 16,7-2 2-16,0-5-1 15,9-4-19-15,-2-4-44 0,8-8-131 16,0-5-94-16</inkml:trace>
  <inkml:trace contextRef="#ctx0" brushRef="#br0" timeOffset="136625.3043">11621 17554 466 0,'4'-10'318'0,"3"1"9"16,-12 0-42-16,-12 3-58 15,-6 2-36-15,-7-6-54 16,-1 5-14-16,6-1-74 15,6 6-33-15,7 7-35 16,10 3-5-16,5 12 10 0,12 0 6 16,13 3 4-16,3-1 0 15,10-9 4-15,-3-2 0 16,-8-13 5-16,-4 0 4 16,-13-8 12-16,-3-5 4 15,-8-4 7-15,-4-4 0 16,-9-9-6-16,-6-4 0 15,-4-16 3-15,-3-12-3 16,11-8-13-16,6-1-11 16,21 14-28-16,10 11-5 15,12 21-44-15,-3 13-67 16</inkml:trace>
  <inkml:trace contextRef="#ctx0" brushRef="#br0" timeOffset="136940.1329">11828 17503 993 0,'3'-2'518'31,"-3"-5"-170"-31,0 7-173 0,-1 0-56 0,0 0-90 16,1 20-23-1,6 44-3-15,0-28 1 16,4-8-39-16,0 0-73 15</inkml:trace>
  <inkml:trace contextRef="#ctx0" brushRef="#br0" timeOffset="137092.3727">11876 17287 849 0,'-3'-4'495'0,"-3"-6"-19"16,7 10-373-16,7 7-119 15,0 5-113-15</inkml:trace>
  <inkml:trace contextRef="#ctx0" brushRef="#br0" timeOffset="137477.2849">12267 17511 548 0,'-6'-7'384'16,"-5"-13"56"-16,1 8-148 0,-5 2-113 15,-2 5-59 1,0 14-85-16,-4 1-23 16,-1 8-12-16,5 7-3 0,6 0 0 15,10 4 0 1,12-1 0-16,8-5 1 0,4-7 4 16,2-3 3-16,-1-12 37 15,-2-5 34-15,-7-9 41 16,-3-5 12-16,-11-5-16 0,-1 1-32 15,-8 2-46-15,-2-2-19 16,2 10-138 0,-1 1 23-16</inkml:trace>
  <inkml:trace contextRef="#ctx0" brushRef="#br0" timeOffset="137930.3798">13021 17451 788 0,'-20'-7'416'16,"-10"0"-137"-16,-4 8-108 16,-1 6-52-16,9 16-83 15,1 7-23-15,14 5-17 16,7 1-1-16,16-5 2 15,10-5-1-15,16-7 3 16,3-6 2-16,4-13 10 16,-3-4 23-16,-18-11 60 15,-9-1 15-15,-20 1 8 16,-12 1-20-16,-19 1-59 0,-6 5-15 16,-2 1-18-1,6 4-4-15,17 4-78 16,11-1-89-16,18 2-343 15</inkml:trace>
  <inkml:trace contextRef="#ctx0" brushRef="#br0" timeOffset="138082.1957">13117 17462 822 0,'17'3'388'16,"13"-2"-138"-16,10 5-165 15,3-2-26-15,-3 1-35 16,-2 3-8-16,-6-8-3 15,-4-1-15-15,-7-4-194 16</inkml:trace>
  <inkml:trace contextRef="#ctx0" brushRef="#br0" timeOffset="138232.127">13330 17442 585 0,'-3'6'361'16,"0"8"-16"-16,1 6-174 15,-1 5-30-15,5 7-63 0,1-2-32 16,0-3-20-16,2 1-8 16,2-4-111-16</inkml:trace>
  <inkml:trace contextRef="#ctx0" brushRef="#br0" timeOffset="138578.938">13796 17574 791 0,'-7'-7'386'16,"-12"-14"-131"-16,-2 2-23 15,2-1-60-15,-8 7-39 0,5 10-71 16,4 6-23-16,2 9-33 16,9 2-5-16,7 8-1 15,5 0 0-15,6 3 1 0,2 1 1 16,9-6 2-16,-3-3 0 0,7-11 10 16,-4-7 8-16,-7-10 18 15,-5-5 1 1,-8 0-4-16,-4-2-37 0,-8 6-139 15</inkml:trace>
  <inkml:trace contextRef="#ctx0" brushRef="#br0" timeOffset="138900.2081">14600 17184 891 0,'0'-6'470'0,"1"-6"-166"0,1 16-110 16,-2 3-58-16,0 19-93 16,1 12-30-16,13 28-5 15,-4 9-1-15,6 3 1 16,0-3-1-16,-13-26-41 16,3-9-88-16</inkml:trace>
  <inkml:trace contextRef="#ctx0" brushRef="#br0" timeOffset="139139.5067">14392 17019 1164 0,'21'-8'461'0,"37"-9"-319"0,8 6 1 15,13 19-75-15,3 9-10 16,-7 16-29-16,-1-3-5 0,-20-1-10 15,-16-4-1-15,-29 0 18 16,-14 2 8-16,-32 1 5 16,-9 4 1-1,-13-5-20-15,1-3-6 0,16-12-76 16,12-7-83-16</inkml:trace>
  <inkml:trace contextRef="#ctx0" brushRef="#br0" timeOffset="140497.0682">15793 17442 754 0,'4'0'345'0,"1"0"-101"0,-8 15-167 16,-4 7-12-16,-12 16-7 0,-7 1-11 15,-6 2-21 1,0 2-5-16,4-14-3 0,5-5 5 16,-3-18-27-16,4-10-18 15,0-13-17-15,2-7-10 16,9-4 19-16,4 1 12 16,9 3 5-16,7 1-2 15,10 6 17-15,0 4 6 16,3 8 3-16,-1 7 4 15,3 12-15-15,4 3-2 0,1 7 1 16,4 2 1-16,-5-4 1 16,1 1 3-16,-3-5 2 15,-2-6-22-15,-2-10-29 16,-6-3-8-16,-6-13 0 16,-1-3 26-16,-5-1 29 15,2-2 8-15,-2 3 20 16,1 7 7-16,0 8-7 15,0 5 5-15,-1 11-19 16,1 6-10-16,-3 0 5 16,0 2-4-1,2-2-1-15,-2-7 1 0,3-9 18 16,-1-4 3-16,1-12 2 0,3-3 0 16,4-13-16-1,4-1 5-15,5 4 3 16,2-3 4-16,1 14-1 15,-3 4-12-15,-5 8-10 0,0 10-3 16,-8 7-1 0,1 8 1-16,-3 5 2 15,-3 0-24-15,3 0-247 16</inkml:trace>
  <inkml:trace contextRef="#ctx0" brushRef="#br0" timeOffset="140775.9044">16430 17683 862 0,'-5'-8'360'0,"-4"-12"-212"15,-2 2-1-15,0-4-23 16,-2-1-8-16,-2-3-20 16,0 3-19-16,-3 7-17 0,-2 7-19 31,-1 15-19-31,-1 5-2 0,2 11-10 0,5 1-5 15,10 1-2-15,4 1-1 16,14-6 2-16,3 0 0 16,6-7 3-16,7-5 0 15,-4-6-1 1,3-5 1-16,-4-2-144 16,-2-3-144-16</inkml:trace>
  <inkml:trace contextRef="#ctx0" brushRef="#br0" timeOffset="140925.5674">16436 17381 969 0,'-13'-4'496'0,"-9"-3"-125"0,5 5-203 16,8 8-131-16,9 5-33 0,11 8-322 16</inkml:trace>
  <inkml:trace contextRef="#ctx0" brushRef="#br0" timeOffset="141556.0864">16904 17537 690 0,'9'4'313'16,"6"2"-140"-16,11-2-85 16,7 1 3-16,4-4-39 15,-2-3-16-15,1 2-12 16,-4-5-2-16,-4-2-3 15,-1 0-1-15,-12-2 2 16,-5 4-6-16,-11 0-33 16,-10 5-9-16,-8 3-13 15,-5 2 1-15,-2 14 20 0,4 1 1 16,6 10-4-16,6 2 1 16,10-1 5-16,1-2 7 15,13-2 11 1,4-7 7-16,9-12 14 15,5-5 7-15,-2-12 11 0,0-8 1 16,-9-3-6-16,-7-2-4 16,-4 1-16-16,0 5 4 15,-4 7-7-15,1 5-4 16,1 9 1-16,-3 3-7 16,-1 5 0-16,0 0 2 0,-8 0 3 15,2-1 2-15,0-4 6 16,-1-5 11-16,3-6 3 15,4-8-1-15,5-6-8 16,4-7-12-16,7 3 8 16,0 0 6-16,3 5 20 15,2 7 3-15,-4 8-12 16,-1 3-5-16,-7 15-18 16,-7 6-1-16,-1 6-2 15,-5 5 0-15,1-2-23 16,0-4-81-16</inkml:trace>
  <inkml:trace contextRef="#ctx0" brushRef="#br0" timeOffset="141765.2738">17609 17539 1054 0,'5'-3'442'0,"5"8"-265"16,-1 10-50-16,1 8-77 15,-2 8 1-15,1 0 0 16,0-1-2-16,0-7-9 15,2-5-7-15,1-14 54 16,3-7 6-16,2-15 4 16,5-2-3-16,-4-3-69 15,-2 1-11-15,-2 4-96 16,-7 2-28-16</inkml:trace>
  <inkml:trace contextRef="#ctx0" brushRef="#br0" timeOffset="142248.3437">18423 17629 548 0,'-3'2'253'15,"2"9"-40"-15,2 5-182 16,4 6-29-16,2 5 13 16,-1-3-7-16,-1-1 2 15,-4-10 8-15,1-6 17 0,-5-12 8 16,2-8 0-16,1-12-3 16,2-4-17-16,9-3 10 15,3-1 4-15,9 1 37 16,-1 6 12-16,7 11-10 15,-5 3-6-15,0 19-40 16,2 12-13-16,-12 6-10 16,1 7-2-16,-12 3 0 15,-2 0-21-15,-1-5-316 16</inkml:trace>
  <inkml:trace contextRef="#ctx0" brushRef="#br0" timeOffset="142527.8621">18746 17631 881 0,'3'-4'414'0,"9"4"-152"0,2 5-140 15,0 13-69-15,-3 4-15 16,-9 5-4-16,-2-4-4 16,-5-1-4-16,-1-7-3 15,7-9-7-15,5-3 0 0,8-13-6 16,6-4 0-1,6-8-6-15,3-3-2 0,-2 5 0 16,-2 3 2 0,-6 9-3-16,0 5-1 15,-8 7 3-15,-4 6-1 16,-1 7 4-16,-10 5 0 0,2 4 12 16,1-1-83-16</inkml:trace>
  <inkml:trace contextRef="#ctx0" brushRef="#br0" timeOffset="142795.5523">19088 17596 1168 0,'8'0'494'16,"10"1"-259"-16,4 20-122 0,-3 6-3 16,1 14-2-16,-4 3-4 0,-7 6-33 15,-5 0-17 1,-11-1-28-16,-11-4-7 0,-10-8-4 15,0-9-13 1,0-11-110-16,3-11-50 16,16-16-80-16,2-10-8 15,7-18 99-15,7-8 47 16,9-10 77-16,1-5 18 16,12-3 9-16,1 5 0 15,-2 15-53-15,-3 9-68 0</inkml:trace>
  <inkml:trace contextRef="#ctx0" brushRef="#br0" timeOffset="143127.5147">19357 17619 932 0,'8'-4'503'15,"6"-2"-70"-15,1 11-285 16,-1 8-59-16,-3 6-39 15,-2 0-6-15,-7 1-22 0,-2-2-2 0,-2-1-4 32,1-5-2-32,1-7-1 15,6-6-2-15,0-11-16 16,4-4-13-16,5-6-14 16,-2-1-1-16,6 1 13 15,1 3 11-15,-1 7 8 16,-3 2 0-16,-4 12 3 15,-2 7 5-15,-5 12 7 16,1 9 2-16,-6 7-3 16,0 1-3-16,1-1-4 0,0-6 26 15,5-10-170-15,1-9 100 16</inkml:trace>
  <inkml:trace contextRef="#ctx0" brushRef="#br0" timeOffset="143291.8075">19503 17222 1168 0,'-3'0'468'15,"-4"3"-264"-15,0 15-177 16,5 6-8-16,3 10-31 16,5 5-83-16</inkml:trace>
  <inkml:trace contextRef="#ctx0" brushRef="#br0" timeOffset="143815.2242">20210 17510 699 0,'-4'-8'344'0,"-10"-8"-79"16,-7-1-57-16,-8 8-52 16,-2 3-34-16,2 10-79 15,1 11-25-15,11 11-24 0,6 10 0 16,14 8 5-16,10 1 1 16,14-4 1-16,12-5 2 15,5-13 3 1,3-9 3-16,-7-9 7 15,-8-8 5-15,-14-10 7 16,-7-1 3-16,-6-2-3 16,-5-1-5-16,-10 5-4 0,0 0 0 15,-6 5-15-15,3 8-5 16,1 13-10-16,0 9-4 16,2 13 8-1,-2 7 3-15,3 9 4 0,2 1 0 16,7-7-32-16,6-6-88 15</inkml:trace>
  <inkml:trace contextRef="#ctx0" brushRef="#br0" timeOffset="144133.2615">20551 17560 703 0,'-8'-6'352'0,"-6"-2"-93"15,3 6-178-15,2 6-32 0,-1 12-29 32,1 2-4-32,9 8-8 0,5 0 1 15,8 1 1-15,12-1 0 16,5-7 30-1,-2-7 13-15,3-12 77 0,-9-5 26 16,-11-9 2 0,-6-1-15-16,-14 1-80 0,-8-3-29 0,-8 1-72 31,-3-3-68-31</inkml:trace>
  <inkml:trace contextRef="#ctx0" brushRef="#br0" timeOffset="144519.5922">20753 17710 522 0,'6'2'324'0,"4"-2"-19"0,4 2-109 15,6 0-16-15,5-2-38 16,0 0-18-16,0-7-27 16,-5-3-10-16,-3-6-29 15,-5-3-12-15,-5 0-20 16,-6-1-6-16,-3 0-7 16,-14 0-7-16,-7-2-6 15,-5 1-5-15,-3 7-16 16,4 7-4-16,7 14-8 15,2 7 3-15,8 11 14 16,5 5 7-16,7 11 9 0,4 6 2 16,11 7 2-1,1 4 1-15,7-1 0 0,0-2 1 16,-2-10-6 0,2-13-88-16</inkml:trace>
  <inkml:trace contextRef="#ctx0" brushRef="#br0" timeOffset="145037.008">21014 17533 985 0,'9'4'362'0,"15"0"-289"16,12 3-17-16,4-1 14 16,5-5-23-16,-7 0-6 15,-4 0 3-15,-10-3 4 0,-9 1 5 16,-9 1-9-16,-6-2-8 16,-6 5-16-1,5-3-12-15,0 0-9 0,-8 3 1 16,-3 4 0-16,-27 27 0 15,31-25 0 1,3 3 0-16,4 5 0 16,3 0 2-16,6 1-1 0,2-3 2 0,3 0 0 15,2-4 2-15,6-7 2 16,5-4 2-16,2-8-1 16,6-6 1-1,-4-3-1-15,-7-3 1 16,-5-4 1-16,-4 0 2 15,-8-1 2-15,2 3 16 16,-5 8 26-16,-2 8-4 16,-1 9-8-16,-2 6-17 15,-3 10-28-15,5 6-1 16,4 3 2-16,2 3 0 0,2 2 1 16,-4-6-23-16,3-6-161 15,0-6-159-15</inkml:trace>
  <inkml:trace contextRef="#ctx0" brushRef="#br0" timeOffset="145191.4958">21452 17273 874 0,'-5'-6'511'16,"-4"-9"-3"-16,2 9-406 15,7 6-48-15,0 8-63 0,6 3-77 0</inkml:trace>
  <inkml:trace contextRef="#ctx0" brushRef="#br0" timeOffset="145802.4353">21947 17679 547 0,'0'-3'338'0,"-2"-8"14"15,1 0-124-15,-2-1-60 16,-1 0-14-16,-6-7-20 16,1-2-9-16,-9-3-37 15,-1-1-19-15,1 10-47 16,0 5-13-16,1 10-15 16,-3 10-5-16,3 7 3 15,3 6 3-15,9 3 2 16,5-3 2-16,13-4 1 15,4 0 0-15,3-12 5 16,8-4 1-16,-8-6 3 16,2-7-1-16,-2-2 1 0,-8-3-3 15,2 0-1-15,-3 1 0 16,-2 4-2-16,-3 1 0 16,-3 6-7-16,-1 3-6 15,-2 8-3-15,-1 5-1 16,5 6 7-16,-3 0 6 15,7-1 0-15,3 1 1 0,7-5 1 16,5-3 3-16,4-7 6 16,0-4-10-16,-2-12 49 15,-2-3 14-15,-4-3 21 16,-2-7 15-16,-9 5-42 16,-3-6-13-16,-7 2-29 15,-5 1-17-15,-3-1-129 16,3 8-63-16</inkml:trace>
  <inkml:trace contextRef="#ctx0" brushRef="#br0" timeOffset="146546.4359">23082 17552 672 0,'-2'-5'373'16,"-3"-7"-97"-16,-5-1-96 15,-4 2-24-15,-9-1-57 0,0 5-22 16,-4 7-43-16,1 4-28 0,5 12-25 16,2 0-1-1,10 14 4-15,5 1 6 0,8 2 9 16,4 0 1-16,12-12 2 15,3-6 3-15,6-14 7 16,0-5 5-16,-1-15 9 16,-2-3 3-16,-8-9-1 15,-2-5-3-15,-9-9-6 16,-4-8-3-16,-6-10 0 16,-1-10 1-1,0-6-1-15,2 0 3 0,2 10-4 16,1 17-3-16,-1 28-6 0,1 12-11 15,-2 25-5 1,-4 9-1-16,1 19 7 0,-1 10 6 16,3 21 8-1,4 9 4-15,7 8 4 16,3-2 0-16,4-19 2 0,-1-14 0 0,-3-21-2 16,-3-8-18-16,-3-10-160 15</inkml:trace>
  <inkml:trace contextRef="#ctx0" brushRef="#br0" timeOffset="147169.951">23502 17663 415 0,'2'-3'237'0,"11"-4"-28"16,-2-1-6-16,-1-2-15 15,2 1-3-15,-6-5-13 16,-4-3-13-16,-5-7-23 16,-9-6-14-16,-12-2-29 15,-5-1-15-15,-4 6-49 16,1 7-19-16,8 17-19 16,1 8-7-16,7 20 1 15,1 3 5-15,9 9 3 16,10 1 2-16,6-7 2 15,4-4 2-15,3-11 1 16,-3-7 1-16,1-9 5 16,1 0 2-16,-1-8 2 15,0-2 1-15,-2-3-2 16,-3-3-2-16,-3 2-2 16,-1 4-4-16,-4 6-8 15,2 3-5-15,-1 8-6 0,-1 5-1 16,-2 10 6-16,0 5 1 15,-4 14 6-15,2 5 3 16,2 2 3-16,1 1 3 16,4-13 3-16,1-3 0 15,-2-17 33-15,-1-5 12 16,-2-7 33-16,3-4 4 0,-3-2-33 16,-1 0-13-16,0 1-89 15,0 0-195-15</inkml:trace>
</inkml:ink>
</file>

<file path=ppt/ink/ink13.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3-12-06T08:45:52.611"/>
    </inkml:context>
    <inkml:brush xml:id="br0">
      <inkml:brushProperty name="width" value="0.05292" units="cm"/>
      <inkml:brushProperty name="height" value="0.05292" units="cm"/>
      <inkml:brushProperty name="color" value="#FF0000"/>
    </inkml:brush>
  </inkml:definitions>
  <inkml:trace contextRef="#ctx0" brushRef="#br0">1931 7106 20 0,'5'1'0'16</inkml:trace>
  <inkml:trace contextRef="#ctx0" brushRef="#br0" timeOffset="318.0978">1909 7054 286 0,'-2'6'245'0,"-2"3"54"0,1 11-45 0,4 15-80 16,3 5-47-16,11 11-51 16,6-3-21-16,14-8-10 15,1-10-2-15,4-22 13 16,-4-12 21-16,-8-22 20 15,-3-7 5 1,-16-8-1 0,-6-2-21-16,-18-3-21 0,-11 0-8 0,-13-7-21 15,-7-8-7-15,-8-2-23 0,1 3-5 16,8 23-18-16,10 18-20 16,12 29 3-16,7 13-4 31,16 25 9-31,0 5 17 0,25 7 9 0,12-2 3 15,23-10 6 1,21-6-35-16,3-15-168 0,4-6-147 16</inkml:trace>
  <inkml:trace contextRef="#ctx0" brushRef="#br0" timeOffset="590.0103">2491 7083 766 0,'0'-2'396'0,"3"2"-145"31,-3 3-71-31,-1-3-105 16,0 0-3-16,-10 19 18 16,-34 32-1-16,6-32-19 15,-2-5-18-15,7-6-17 16,3-8-3-16,9-10-7 16,5-3-9-16,8-3-26 15,8 0-12-15,9 2-7 0,4 0 3 16,3 7 15-16,-2 5 10 15,5 13 14-15,3 9 5 16,7 15 7-16,4 3 0 16,-1-3-6-16,1 1-1 15,7-14-53-15</inkml:trace>
  <inkml:trace contextRef="#ctx0" brushRef="#br0" timeOffset="1256.8309">3408 7064 736 0,'-6'-5'403'16,"-4"-2"-77"-16,-5 2-90 15,-5 1-90-15,2 3-37 16,-2 1-57-16,1 2-23 15,6 7-35-15,3 3-10 16,11 2-4-16,7-1 3 0,12-2 8 16,4-2 2-1,3-4 4-15,2-1 2 16,-7-4 4-16,-7-1 10 16,-11-2 6-16,-7-2-2 15,-13 2-8-15,-5 0-9 0,-9 6-11 16,-2 1 0-16,7 9-1 15,1-2-4-15,12 6-3 16,6 2 1-16,5 2 6 16,5 2 6-1,8-6 6-15,7-2 2 0,6-7 3 16,11-4 0-16,2-9 4 16,0-4 0-16,-5-14 1 15,-4-4 0-15,-6-1 1 0,-3 0 0 16,-9 3 3-1,-1-2 1-15,-9 7 25 0,-1 3 2 16,-4 10-13 0,0 9-5-16,3 12-28 15,3 6-6-15,-1 8 7 16,2-1 2-16,4 3 1 16,-5-2 0-16,9-2-84 15,-3-5-97-15</inkml:trace>
  <inkml:trace contextRef="#ctx0" brushRef="#br0" timeOffset="1410.591">3498 6839 1397 0,'0'-6'564'15,"-1"-3"-379"-15,1 2-103 0,2 8-121 16,1 8-116-16</inkml:trace>
  <inkml:trace contextRef="#ctx0" brushRef="#br0" timeOffset="1667.7289">3663 7066 1107 0,'-3'-2'506'0,"-2"-4"-252"15,1 0-94-15,9 13-116 0,3 2-35 16,8 12-20-16,3 8 8 16,3 0 4-1,-7-1 2-15,-2-6 2 0,1-4 1 16,-4-11 39-16,3-6 27 16,3-11 16-16,1-3 4 15,-1-9-35 1,2 0-26-16,0 1 1 0,-7-2-61 15,-3 5-99-15</inkml:trace>
  <inkml:trace contextRef="#ctx0" brushRef="#br0" timeOffset="2140.2907">4306 7066 537 0,'-9'6'265'16,"-14"10"-74"0,-1 6-100-16,-4 2-56 0,-3 2-8 15,-2-5-5-15,-1-7-4 16,4-10 49-16,4-7 12 16,7-9 15-16,4-5 12 15,5-3-33 1,3-1-13-16,9 1-30 0,4-2-17 15,11 7-20 1,1 3 0-16,0 7 8 16,4 9 5-16,0 13 4 15,0 4 0-15,2 7 0 16,-1 0 0-16,4-5-3 16,-1-2 0-16,2-8 1 0,-1-7 1 15,-4-8 5-15,-1-6 0 16,-1-8 2-16,-1-2 1 15,-6-2-1-15,-2 0 0 16,-6 4-2-16,-3 5-2 16,1 3-5-16,-4 8-5 15,0 3-1-15,0 5 1 0,0 5 1 16,1 1 3-16,6 1 0 16,-1-3 0-16,3-5-53 15,-1-4-94-15</inkml:trace>
  <inkml:trace contextRef="#ctx0" brushRef="#br0" timeOffset="2320.398">4756 7014 887 0,'-1'-6'578'0,"1"6"21"15,-3 0-344-15,3 0-188 16,0 0-42-16,0 0-57 0,0 0-70 16</inkml:trace>
  <inkml:trace contextRef="#ctx0" brushRef="#br0" timeOffset="2545.2542">4749 7211 1128 0,'1'0'571'0,"0"0"-156"0,0 0-245 16,-1 0-49-16,0 0-50 16,0 0-11-16,0-1-16 15,0 0-7-15,2 0-10 16,1 0-6-16,-3-1-54 15,0 1 393-15</inkml:trace>
  <inkml:trace contextRef="#ctx0" brushRef="#br0" timeOffset="4096.7942">2239 8650 821 0,'-9'-9'385'0,"-14"-11"-132"0,-6 2-37 16,-8-5-58-1,-1 5-29-15,2 8-75 0,3 4-27 16,10 20-47 0,4 6-8-16,10 8 0 0,9 7 5 15,13 1 15-15,3-4 3 16,11-5 0-16,1-6-1 16,-1-12 2-16,1-3 2 15,-1-14 7 1,-5-9 4-16,-1-9 6 0,-1-9 0 15,-8-4-2 1,2-7-1-16,-9-11 1 16,-5-5 4-16,-6-19 2 15,0-1-5-15,0 9 24 16,2 9 2-16,-1 34 6 16,-2 12 1-16,0 18-38 0,-1 10-9 15,1 21-13-15,4 11-1 16,7 25 8-16,7 8 3 15,10 1 3-15,-1-1 2 16,-1-14 2-16,3-11 1 16,-11-9 1-16,0-11 1 15,2-11-59-15,-3-5-82 16</inkml:trace>
  <inkml:trace contextRef="#ctx0" brushRef="#br0" timeOffset="4389.1734">2579 8218 705 0,'-4'5'391'15,"-1"16"-39"-15,0 14-208 16,0 21-83-16,4 10-11 16,-2 5-4-16,4-4 3 15,4-13-6-15,-2-5-3 16,4-18-6-16,1-7-11 16,1-15-6-16,-1-7-43 15,0-8-332-15</inkml:trace>
  <inkml:trace contextRef="#ctx0" brushRef="#br0" timeOffset="4563.3253">2478 8218 890 0,'3'-4'435'0,"7"-7"-166"15,11 1-122-15,13 2-113 16,10 3-20-16,17 2-10 0,2 3 0 15,13 6 50-15,0-2-113 16</inkml:trace>
  <inkml:trace contextRef="#ctx0" brushRef="#br0" timeOffset="4866.7608">2680 8756 968 0,'1'-3'490'16,"6"-1"-139"-16,5 0-157 0,10-1-110 16,8 1-29-16,11 0-27 15,2 0-13-15,-1 2-3 16,-4 1-52-16,-14 1-228 16</inkml:trace>
  <inkml:trace contextRef="#ctx0" brushRef="#br0" timeOffset="5084.9916">2555 8522 1013 0,'9'1'388'15,"13"1"-260"1,6-2-35-16,18 0 0 0,1 2-15 16,5-2-30-16,-1-3 27 15</inkml:trace>
  <inkml:trace contextRef="#ctx0" brushRef="#br0" timeOffset="11846.7151">3081 8673 750 0,'-1'-2'436'15,"-5"-3"-95"-15,2 12-161 16,0 10-53-16,-1 19-86 15,3 10-21-15,0 13-8 16,-1-1-3-16,3-12-1 16,0-8 2-16,5-22-51 15,6-2-38 1,2-14-316-16</inkml:trace>
  <inkml:trace contextRef="#ctx0" brushRef="#br0" timeOffset="12041.9114">3035 8731 572 0,'-5'-5'299'0,"2"-2"-72"0,0 4-74 16,10 3-79 0,13 3-23-16,13 2-10 15,12 1 10-15,4-2 36 0,-6 0 9 16,-16 0 19 0,-11 1 23-16,-23 3-2 15,-15 3-8-15,-16 3-42 16,-3 5-38-16,6 1-91 0,12 0-114 15</inkml:trace>
  <inkml:trace contextRef="#ctx0" brushRef="#br0" timeOffset="12719.1468">3616 8490 548 0,'12'4'294'15,"11"1"-77"-15,11-4-103 0,7 1-28 16,8 1-46-16,-1-1-15 16,-6-1-102-16,-10-1-167 15</inkml:trace>
  <inkml:trace contextRef="#ctx0" brushRef="#br0" timeOffset="12912.4959">3626 8597 1118 0,'5'-1'499'0,"10"-3"-244"16,7 1-62-1,17 2-74-15,6-3-44 16,8 3-45-16,0-2-43 15</inkml:trace>
  <inkml:trace contextRef="#ctx0" brushRef="#br0" timeOffset="13877.6031">4469 8135 759 0,'-4'-17'414'0,"-3"-7"-79"15,3 6-115-15,5 19-133 16,-1 14-40-16,6 29-49 16,1 15-11-16,2 32 9 15,4 4 3 1,-8-5 4-16,2-6 4 0,-6-26-87 16,3-12-91-16</inkml:trace>
  <inkml:trace contextRef="#ctx0" brushRef="#br0" timeOffset="14083.2005">4613 8451 910 0,'-8'0'428'16,"-7"0"-166"-16,-7 6-131 0,-2 3-22 16,-4 1-40-16,4-1-16 15,15 4-51-15,4-1-13 16,17 3-7-16,7-1 1 15,16-2 19 1,7-5 4-16,13 1-14 0,1 0-67 16</inkml:trace>
  <inkml:trace contextRef="#ctx0" brushRef="#br0" timeOffset="14392.0389">4773 8618 579 0,'9'4'365'16,"6"1"-20"-16,8 1-156 0,5-3-36 15,2-2-63-15,-3-2-21 16,-5-6-26 0,-3 3-4-16,-8-6-1 15,-1 1 0-15,-10 0-9 0,-10-4-6 16,-11 4-15-16,-5 3-9 15,-5 6-17-15,4 4-4 16,1 15-1-16,4 3 2 16,13 6 20-16,7 8 4 15,12-10 11-15,6 6 5 0,15-10 13 16,5-2 4 0,-1-7 2-16,-1-9-2 0,-4-4-2 15,-1-7-60-15</inkml:trace>
  <inkml:trace contextRef="#ctx0" brushRef="#br0" timeOffset="15919.7055">5510 8596 616 0,'-5'0'302'0,"4"0"-101"16,16-5-115-16,34 2-50 16,27-8 3-16,41-1 32 15,25 1 2-15,49-1-12 16,8 5-8-16,24 4-27 16,-1 2-9-16,-22 1-7 15,-18 1-1-15,-55 3 4 16,-30 0 1-16,-48 3-17 15,-19 0-93-15</inkml:trace>
  <inkml:trace contextRef="#ctx0" brushRef="#br0" timeOffset="16380.783">5818 7653 901 0,'0'-15'418'0,"-1"-11"-167"15,1 6-38-15,-2 10-76 0,1 10-45 16,1 25-70 0,1 13-28-16,2 38-14 15,2 21 8-15,4 12 11 16,-4-4 3-16,9-19 5 0,-2-17 2 16,2-23-83-1,0-9-96-15</inkml:trace>
  <inkml:trace contextRef="#ctx0" brushRef="#br0" timeOffset="16922.3996">6343 8090 500 0,'0'-4'317'0,"-4"-3"3"16,-4-3-73-16,-7-3-69 0,-3-1-24 16,-6 1-47-1,-5 3-26-15,-5 9-60 16,2 5-20-16,4 9-24 15,6 6-8-15,14 3 8 16,6 0 3-16,11 2 8 16,5-3 5-16,9-3 8 15,1-2 3-15,-1-5 3 0,0-6 4 16,-3-7 12 0,-1-6 3-16,-1-9 5 15,-5-6-2-15,-1-6-7 16,-4-8 0-16,-2-14-1 0,-3-8 1 15,-4-10-2-15,-1-7 0 16,-5 14 2-16,1 11 1 16,1 20 13-16,3 14 1 15,-1 13-17-15,-2 8-8 16,3 13-21-16,-2 10-7 16,5 15 3-16,4 11 4 0,7 13 6 15,-1 3 3-15,4-7 5 16,-1-7 2-16,-3-17 5 15,2-5-78-15</inkml:trace>
  <inkml:trace contextRef="#ctx0" brushRef="#br0" timeOffset="17446.3991">6684 8080 400 0,'1'-4'323'0,"2"0"26"16,-3-1-98-16,0-6-40 15,-4 1-69-15,-5-5-21 16,-4-2-29-16,-2 2-9 0,-5 0-34 16,0 4-27-16,-1 9-40 15,-1 1-14-15,0 9-5 16,3 6 6-16,7 5 11 16,4 3 4-16,8 1 7 15,4-1 2-15,10-7 7 16,3-3 3-16,11-9 4 15,-2-3-2-15,-3-6-4 16,3-4-1-16,-7-3 1 16,-2-1 0-16,-2 2 7 0,-11 4-2 15,-4 2 6-15,0 6-1 16,-2 6-6-16,1-6 2 16,0 7-8-16,-4 21-1 15,-1 36 2-15,-5-30 0 16,11 0 3-1,2-4 2-15,0-9 2 0,12-8 2 0,-13-6 5 16,2-3-41 0</inkml:trace>
  <inkml:trace contextRef="#ctx0" brushRef="#br0" timeOffset="18354.7616">6938 7671 698 0,'3'-7'378'0,"-5"-4"-72"15,2 3-40-15,-2 4-83 16,-4 4-48-16,4 18-81 15,-6 8-33-15,1 41-28 16,4 21 3-16,3 15 7 16,7 3 3-16,2-23 5 15,-1-16 2-15,3-23 9 16,0-11-35-16</inkml:trace>
  <inkml:trace contextRef="#ctx0" brushRef="#br0" timeOffset="19268.3447">6151 9014 737 0,'-1'-2'327'0,"1"5"-184"16,2 7-56-16,8 15-68 16,4 8-11-16,4 10 8 15,-2 4-5-15,-4-4 2 16,-4-1 1-1,-6-15 6-15,-2-4 13 0,0-16 83 16,-6-10 21-16,0-12 31 16,-1-9 4-16,-1-10-56 15,3 0-10-15,9-6-37 16,5 2-16-16,15 5-35 0,7 3-15 16,8 7-6-1,0 6-8-15,-4 8-77 0,-5 12-100 16</inkml:trace>
  <inkml:trace contextRef="#ctx0" brushRef="#br0" timeOffset="19850.1234">6575 9027 778 0,'-1'-12'349'0,"4"-16"-168"15,10-1-82-15,6 2-73 16,9 5-9-16,2 14-14 16,0 9 4-16,1 20 5 15,-12 6 1-15,-16 7 32 16,-6 0 11-16,-21-4 5 16,-5-3-2-16,-3-4-26 15,-1-2-10-15,15-9 4 16,6-7 3-16,18-3-4 0,10-2-2 15,15-3-5-15,10 3-2 16,5 4 9-16,1 3 14 16,-10 1 4-16,-6 1 1 15,-19-6 15 1,-1 1-27-16</inkml:trace>
  <inkml:trace contextRef="#ctx0" brushRef="#br0" timeOffset="25444.8489">12462 8220 232 0,'-4'-2'207'0,"0"-4"66"16,0 5-24-16,3 0-49 15,0-1-33-15,0 1-63 16,0 0-31-16,1 1-44 15,0 0-13-15,0 0-5 16,15 8 4-16,49 18 0 16,-22-21 0-16,4-4-2 15,-6 2 1-15,-15-3 5 16,-6 0 0-16,-12 0-1 16,-5-3-2-16,0 3-3 15,-2-1-3-15,0 1-2 16,0-1-1-16,0 0 3 15,0 0 5-15,0 0 4 0,0 1 0 16,0 0-5-16,0 0-5 16,0 0-9-16,0 0-5 15,-1 0-8-15,0 0-7 16,-2 10-1-16,-10 47 1 16,9-16 5-16,6 5 7 15,-4-1 5-15,0-1 2 16,1-13 2-16,-4-8 3 15,5-14 3-15,0-3 21 16,3-6 14-16,1-6-1 16,6 1-46-16</inkml:trace>
  <inkml:trace contextRef="#ctx0" brushRef="#br0" timeOffset="31877.9096">2359 9988 650 0,'-5'-5'328'0,"-1"-6"-82"16,1 4-44-16,5 6-72 16,5 2-30-16,4 9-52 15,3 7-20-15,6 9-14 16,1 6-2-16,-4 4-7 0,-3 0 1 16,-8-2 3-1,1-7 3-15,-4-8 8 0,0-7 15 16,-1-12 14-16,-4-7 0 15,-5-12-5-15,2-8-13 16,3-8-21-16,8-2-9 16,13 0-18-16,9 5-10 0,14 15 4 15,2 7 6-15,3 12 13 16,-4 6 5 0,-6 6-9-16,-1 1-78 15</inkml:trace>
  <inkml:trace contextRef="#ctx0" brushRef="#br0" timeOffset="32214.0427">2782 9825 540 0,'3'-11'322'15,"6"-11"11"-15,6 2-116 16,9 2-88-16,4 6-24 16,4 6-54-16,-1 6-20 15,-6 9-13 1,-8 4 1-16,-17 9 16 0,-5 4 4 0,-20 8 5 16,-2 3-1-1,1-7-19-15,4-5-7 0,17-14-10 16,6-6-2-16,22-4-3 15,6-1-1-15,10 1 4 16,4 5-2-16,-9 0-1 16,5 3-16-1,-3 6-223-15</inkml:trace>
  <inkml:trace contextRef="#ctx0" brushRef="#br0" timeOffset="32497.4314">3246 10080 470 0,'0'-2'314'0,"2"5"41"0,5-4-89 15,-7-1-102 1,30-3-20-16,49-10-63 16,-27 9-28-16,-9 5-29 0,-3 0-6 15,-17-1-5 1,-1 6-27-16,-8-3-99 16,-4-1-112-16</inkml:trace>
  <inkml:trace contextRef="#ctx0" brushRef="#br0" timeOffset="32680.1812">3336 10181 780 0,'15'0'390'15,"19"-2"-112"-15,7 2-52 16,-2 0-70-16,-2 1-35 0,-7 0-59 15,-7 0-17-15,2-1 457 16</inkml:trace>
  <inkml:trace contextRef="#ctx0" brushRef="#br0" timeOffset="33935.7377">3948 9943 798 0,'3'-2'386'0,"5"2"-127"16,8 14-141-16,4 4-36 15,12 18-31-15,3 5-13 16,5 5-22-16,1 0-3 15,-5-2-9-15,-6-4-51 16,-6-15-282-16</inkml:trace>
  <inkml:trace contextRef="#ctx0" brushRef="#br0" timeOffset="34114.2262">4301 10024 1072 0,'-17'0'485'0,"-15"2"-230"16,-4 11-127-16,-1 3-33 0,1 9-57 0,0-2-22 16,2 5-13-16,7 4 0 15,4-5-12 1,1 0-62-16,11-12-182 16</inkml:trace>
  <inkml:trace contextRef="#ctx0" brushRef="#br0" timeOffset="34438.9818">4259 9750 1108 0,'9'-14'454'0,"11"-16"-263"0,5 6-52 16,9 10-58-16,-1 6-23 16,-3 14-47-16,-6 7-8 15,-13 13-1-15,-10 3 3 16,-10 8 5-16,-2 1 1 16,1-6-1-16,5-2 0 0,8-13-1 15,8-6 2-15,12-13 1 16,5-2-3-1,12-8-2-15,-1 0-4 16,7 6-72-16,-1 3-105 0</inkml:trace>
  <inkml:trace contextRef="#ctx0" brushRef="#br0" timeOffset="34758.132">4834 10003 622 0,'-1'-5'424'15,"-2"1"4"-15,-2 5-150 16,-1 12-143-16,4 9-54 16,4 9-42-16,8 6-11 15,3 2-10-15,8 2-3 0,-4-5 1 16,-3-8-40-16,-5-11-94 16,-3-4-66-1,-6-12-208-15</inkml:trace>
  <inkml:trace contextRef="#ctx0" brushRef="#br0" timeOffset="34920.0042">4636 10121 751 0,'-1'-1'393'0,"1"-1"-125"16,7 0-45-16,-7 1-79 0,25 0-26 16,63-2-24-16,-24 2-16 15,5-2-29-15,-7 3-20 16,-21 1-14-1,-9 1-57-15</inkml:trace>
  <inkml:trace contextRef="#ctx0" brushRef="#br0" timeOffset="36499.1671">5450 10225 58 0,'0'1'36'0,"0"1"0"16,6-1-25-16,-6-1-7 16,0 0-3-1,7 0 11-15,8 0 99 0,25 0 50 16,-27-4 92-16,-3-5 26 16,-1-3-35-16,-2-1-21 15,-6-4-45-15,-6 0-20 0,-10-2-35 31,-3 0-21-31,-6 6-41 0,-5 5-17 16,-1 7-38 0,3 2-14-16,4 11-20 15,4 0-10-15,8 10 1 0,4 5 5 16,9 3 13-16,12 0 8 16,7-10 11-16,3-4 2 15,7-13 6-15,-2-7 4 16,-4-10 4-16,-1-4 1 15,-9-4-1-15,-3 1-2 16,-5 6-4-16,-4 6-3 0,-4 9-7 16,2 8-2-16,1 10 1 15,5 2-1-15,8 7 4 16,6-2 0-16,9-4-65 16,6-8-122-16</inkml:trace>
  <inkml:trace contextRef="#ctx0" brushRef="#br0" timeOffset="36932.4136">5624 9806 552 0,'-7'-7'342'15,"-7"-6"-11"-15,4 0-68 16,8 0-116-16,5 2-47 16,13 0-70-16,6 4-17 15,10 6-3-15,0 2 4 16,-4 10 5-16,-3 1 2 15,-16 6 8-15,-7 1 8 0,-17 3 6 16,-3 1 0-16,-12-2-6 16,2-4-5-16,12-10-10 15,2-4-7-15,20-5-8 16,6 1-4-16,17-2-3 16,9 2 6-16,8 4-1 15,2 4 3-15,-8 7 1 16,-9 1 1-16,-9-1-1 15,-7-2-1-15,-5-6-23 16,2-5-96-16</inkml:trace>
  <inkml:trace contextRef="#ctx0" brushRef="#br0" timeOffset="44020.8414">7840 7771 816 0,'16'-17'292'0,"8"-15"-235"0,4 12-17 16,0 8 3-16,-7 21-3 16,-4 16 2-16,-8 50-1 0,-8 20 0 15,-7 28 20-15,2 10-9 16,5 2-21-16,9-11-5 15,20-17-16-15,6-13 1 16,9-39 3-16,3-9 1 16,-11-22 5-16,-6-6 8 15,-23-16 34-15,-8-2 3 0,-17-12-5 32,-8 0-14-32,-8 6-63 15,-1 8-19-15,1 30-16 16,4 18 1-16,3 37 22 15,3 13 10-15,3 24 15 16,2 10 2-16,7 1 2 0,8 1 3 16,7-8 0-16,8-6 1 15,2-10 2-15,-5-12 1 16,-9-17 4-16,-10-12 1 16,-10-21 5-16,-1-6 3 15,1-22-12-15,8-13-63 16</inkml:trace>
  <inkml:trace contextRef="#ctx0" brushRef="#br0" timeOffset="44427.0693">8578 8694 631 0,'19'-1'358'16,"11"1"-53"-16,19 0-167 16,9 0-36-16,-3 0-54 15,-1 0-16-15,-7-5-24 16,-7 0-28-16,-10 0-100 15,-5-2-105-15</inkml:trace>
  <inkml:trace contextRef="#ctx0" brushRef="#br0" timeOffset="44626.3605">8671 8794 795 0,'2'1'336'16,"17"-1"-186"0,10-4-31-16,18-2-11 0,9 0-10 15,9 4-17-15,-5 2-6 16,-14 2-27-16,-10 0-16 16,-24 8-95-16</inkml:trace>
  <inkml:trace contextRef="#ctx0" brushRef="#br0" timeOffset="45389.8439">1589 11629 950 0,'-1'-1'395'15,"2"0"-207"-15,12 1-120 0,6 1-15 16,22-1-21-16,5-1-15 16,11 2-68-1,2-1-107-15</inkml:trace>
  <inkml:trace contextRef="#ctx0" brushRef="#br0" timeOffset="45571.9009">1657 11720 511 0,'-1'2'266'0,"1"4"-32"16,17 1-83-16,9 0-1 15,20 0-10-15,8-4-31 16,12-2-56-16,-4-2 2 16,-5-3-334-16</inkml:trace>
  <inkml:trace contextRef="#ctx0" brushRef="#br0" timeOffset="46454.9553">2443 11364 763 0,'0'-8'378'16,"3"-7"-145"-16,-1 17-139 16,6 15-27-16,1 38-56 15,4 11-7-15,-4 19 8 16,1 2 0-16,-6-11 3 15,-1-1-2-15,1-17-1 16,0-10-1-16,5-21-58 16,1-13-28-16,5-19-62 15,0-12-17-15,4-14 52 16,-1-4 27-16,1-4 64 16,-1 7 19-16,-7 8 99 15,-5 7 34-15,-12 13 10 16,-5 2-3-16,-15 9-87 15,-4 3-33-15,4 5-12 16,0 0-6-16,17-3-22 16,9 2-8-16,13-4-4 15,8 1 3-15,4-3 14 0,2-1 6 16,0 0 2-16,0 0 1 16,-1 0 2-16,1-1-1 15,-4-2 8-15,-2-5 4 16,-2-6 3-16,2-4-1 15,7-2-4-15,-2-2-3 0,-2-3 2 16,-4 1 4 0,-12 2 20-16,-6 1 13 0,-14 4 13 15,-7 4 5-15,-13 8-18 16,-2 6-15-16,1 13-22 16,6 6-10-16,17 8-8 15,7 0-3-15,19 0 6 16,8-7 3-16,14-7 35 15,6 0 18-15,1-8 16 16,-5-5 3-16,-8-7-22 16,-9-9 13-16,-1-13-260 15</inkml:trace>
  <inkml:trace contextRef="#ctx0" brushRef="#br0" timeOffset="47078.5683">3543 11911 804 0,'-5'3'308'0,"1"1"-187"16,13-1-51 0,42-3-23-16,21-3 0 15,52-8 5-15,28-2 0 16,35 2 11-16,15 0 1 0,10 8-30 15,-14 2-9-15,-29-1-14 16,-22 2 3-16,-49-2-31 16,-21 1-48-16</inkml:trace>
  <inkml:trace contextRef="#ctx0" brushRef="#br0" timeOffset="47511.6412">3860 10991 775 0,'0'-17'359'31,"-1"-20"-126"-31,1 2-41 0,-3 5-50 15,1 6-20-15,0 18-95 16,1 14-28-16,2 35-28 16,4 17-14-16,9 33 29 0,1 9 5 0,3 14 9 31,-3-3 2-31,-5-14 5 16,2-13 1-16,-4-32-40 0,2-9-101 15</inkml:trace>
  <inkml:trace contextRef="#ctx0" brushRef="#br0" timeOffset="48131.4266">4289 11434 467 0,'6'0'244'0,"3"0"-47"15,-1-2-12-15,-2-3-14 16,-4-3-10-16,-2-5-17 16,-4-2-19-16,-10-2-32 15,-6-1-10-15,-10 3-42 16,-2 4-19-16,-3 10-40 0,3 7-17 16,7 16-14-1,4 4 0-15,20 12 12 16,0-2 9-16,14-6 13 15,9-7 7-15,2-14 9 0,5 1 4 16,0-13 13 0,0-4 6-16,-6-13 5 0,0-6 2 0,-9-11-6 15,-4-6-2 1,-2-5-4-16,-4-8 1 16,-4-4 13-1,-2-1 4-15,-3 7-12 16,1 11-7-16,2 20-25 0,-1 10-12 15,-3 13-17-15,-1 8-1 16,-1 10 5-16,1 6 5 16,7 17 22-16,1 3 1 15,8 16 3-15,1 8 1 16,0-2 1-16,0-5 1 0,2-10 3 16,1-13-34-1,3-9-418-15</inkml:trace>
  <inkml:trace contextRef="#ctx0" brushRef="#br0" timeOffset="48583.6297">4650 11442 621 0,'-1'-2'352'16,"-2"-5"-76"-16,-1-2-115 16,-3 0-35-16,-4-9-39 15,-1 2-14-15,-5-3-20 16,-3-2-8-16,-2 8-36 16,-2 4-13-16,5 11-18 15,3 9-7-15,5 9-1 16,4 2 5-16,4 7 9 0,3-1 6 15,10-5 9-15,-1-3 2 16,5-6 7 0,3-8 4-16,-1-6 6 0,5-3 2 15,1-9 1-15,-4 1-5 32,0-1-5-32,-9 1-5 0,-7 5-9 0,-2 9 3 15,-5 11 3 1,0 9 3-16,1 11 7 0,-1-2-3 15,6 5-7-15,1-6-2 0,6-5 0 16,2-1-1-16,1-12-42 16,0 0-64-16</inkml:trace>
  <inkml:trace contextRef="#ctx0" brushRef="#br0" timeOffset="48868.6415">4859 10995 1070 0,'0'-4'456'0,"0"-4"-282"0,0 13-64 16,-2 18-80-16,-3 6-27 15,5 22-4-15,2 9 0 16,9 16 3-16,2 11 2 16,-1 0 1-16,0-8 2 15,-4-20 2-15,-3-12 1 16,1-18 5-16,-2-8 1 0,2-10 1 16,-4-6-56-16</inkml:trace>
  <inkml:trace contextRef="#ctx0" brushRef="#br0" timeOffset="49603.9006">3932 12572 488 0,'-5'-8'332'0,"-4"-9"-17"16,-7-2-88-16,-7-3-30 15,-10-2-50-15,-2 1-29 16,-3 6-49-16,4 9-27 16,9 12-54-16,6 10-18 15,10 10-6-15,3 3 4 16,11-1 14-16,6 1 10 0,10-10 1 16,6-3 3-16,7-7 7 15,-1-9 7-15,-3-4 6 16,-5 0 0-16,-12-2-9 15,-4 8-12-15,-8 3-11 16,-2 8 0-16,-7 8 4 16,0 1 8-16,4 0 4 15,4-4 8-15,19-7-121 16,4-3-217-16</inkml:trace>
  <inkml:trace contextRef="#ctx0" brushRef="#br0" timeOffset="49952.3165">3963 12201 774 0,'6'-5'339'0,"8"-9"-163"15,-2 4-25 1,4 9-38-16,-2 2-28 0,-6 12-35 16,-4 4 0-1,-11 5 1-15,0 4-3 0,-9 3-11 16,2-1-12-16,10-6-18 15,4-5-6-15,20-10-2 16,11-4 1-16,12-4 1 16,0-1-13-16,0 4-160 0</inkml:trace>
  <inkml:trace contextRef="#ctx0" brushRef="#br0" timeOffset="50286.0552">4369 12369 894 0,'1'-1'445'16,"-2"2"-185"-16,-2 5-76 0,2-6-118 15,-1 24-38-15,-1 49-18 0,8-26 1 16,3-3 0 0,0-4 0-16,0-10-1 0,-1-6-14 15,-1-11-119-15,-3-1-163 16</inkml:trace>
  <inkml:trace contextRef="#ctx0" brushRef="#br0" timeOffset="50435.571">4218 12512 1096 0,'2'1'442'0,"11"-1"-271"16,10 0-53-16,20-1-65 15,8-2-11-15,4 4-33 16,-4 3 5-16,-12 4-181 16</inkml:trace>
  <inkml:trace contextRef="#ctx0" brushRef="#br0" timeOffset="50681.028">4716 12420 962 0,'9'13'426'15,"3"8"-222"-15,9 12-92 16,1 2-30-16,1 0-41 15,-1-3-8-15,2-2-23 16,1-4-20-16,-5-6-174 16</inkml:trace>
  <inkml:trace contextRef="#ctx0" brushRef="#br0" timeOffset="50871.5676">4915 12507 1139 0,'-7'5'492'0,"-21"5"-260"16,-2 3-73-16,-12 3-84 0,-7 6-24 15,8 1-36-15,5 0-5 16,15-4-99-16,9-9-121 16</inkml:trace>
  <inkml:trace contextRef="#ctx0" brushRef="#br0" timeOffset="51331.8696">4928 12194 827 0,'1'-5'345'16,"7"-3"-192"-16,3 2-43 15,7 2-40 1,2 4 4-16,5 4-2 0,-1 1-1 16,-6 4-1-16,-4 2 5 15,-18 0 0 1,-8 5-4-16,-8 3-19 0,2-1-13 16,10-3-27-16,4-3-8 15,15-2-5-15,7-4-2 16,15 2 3-16,2 0 1 15,2-1 4-15,-6 3-1 16,-11-3 2-16,-4-2 2 16,-6-5-54-16,2-5-105 0</inkml:trace>
  <inkml:trace contextRef="#ctx0" brushRef="#br0" timeOffset="54600.0653">5950 11724 112 0,'-37'6'139'0,"-27"3"30"16,10 3 16-16,11 0-12 16,27-7-49-16,14 1-12 0,34-7-27 15,17 2-14 1,40-1-11-16,23-2-12 15,29-4-16-15,18-7-3 16,23 0-4-16,-6 0-8 16,-5 1-6-16,-18 4-1 0,-47 5-46 15,-22 4-39-15,-56 11-188 16</inkml:trace>
  <inkml:trace contextRef="#ctx0" brushRef="#br0" timeOffset="55014.9414">5781 11986 277 0,'-5'3'196'0,"-3"-2"-2"0,12 3-75 15,5-2-26-15,20-2-34 16,10-3-5-1,30-4-4-15,19-4 16 0,40-3 29 16,17 1 5-16,34-3-20 16,2 0-24-16,-15 0-35 15,-12-1-5-15,-48 9-4 16,-23 3-4-16,-34 7-5 16,-15 4-1-16,-13 0-63 15,-2 1-161-15</inkml:trace>
  <inkml:trace contextRef="#ctx0" brushRef="#br0" timeOffset="56763.1384">6001 11291 368 0,'-3'-2'238'16,"-9"-7"19"-16,-2 1-66 15,-3 1-69-15,-4 1-31 16,5 7-70-16,-1 5-21 15,2 15-24-15,1 6-5 16,9 10 8-16,5 1 6 16,19-4 14-16,3-6 2 0,8-17 10 15,4-7 3-15,-2-14 11 16,1-12 33 0,-9-16 41-16,-6-6 11 0,-6-8 9 15,-6-4-27-15,-6-1-31 16,-8-1-3-16,-7-1-9 15,-3 6-4-15,8 17-20 16,0 6-23-16,7 29-42 16,3 16-1-16,0 20 4 15,5 12 13-15,2 10 31 0,3 5 1 16,4 1 0 0,1 2 1-16,1-6 1 0,0-4 2 15,0-17-26-15,2-10-65 16</inkml:trace>
  <inkml:trace contextRef="#ctx0" brushRef="#br0" timeOffset="57253.9777">6376 11342 611 0,'-5'-5'351'0,"2"-3"-49"16,-5-3-161-16,4-1-40 15,-3-3-46-15,-7 0-15 16,1 3-16 0,-7 3-9-16,-2 9-21 0,5 6-11 15,1 8-11-15,4 3 1 0,11 1 11 16,3 2 5-16,13-2 11 16,6-3 5-16,8-7 8 15,2-7 4-15,-10-7 3 16,-5-4 0-1,-8-3-4-15,-8 3-3 0,0 5-13 16,-1 6 0-16,-4 17 8 16,3 6 0-16,-3 14 11 15,5 4-4-15,4 1-9 16,0-6 1 0,7-10-7-16,4-7-43 0</inkml:trace>
  <inkml:trace contextRef="#ctx0" brushRef="#br0" timeOffset="57568.9182">6558 11193 537 0,'11'5'239'16,"15"3"-114"-16,6 2-43 0,6 5-44 16,1 3-10-16,-4-2-13 15,-7-1-2-15,-10-5 0 16,-7-5-1-16,-8 0 18 16,-6 0 24-16,-16 5 47 15,-8 4 23 1,-11 7-4-16,-1 2-24 0,5 6-48 15,1-3-24 1,16-1-37 0,9-6-84-16</inkml:trace>
  <inkml:trace contextRef="#ctx0" brushRef="#br0" timeOffset="57875.3742">7095 11204 666 0,'-8'-7'350'0,"-10"-12"-68"16,-2 9-125-16,-2 11-100 16,0 5-27-16,3 16-40 15,-3 3-6-15,12 11 3 16,0 5 4-16,10 3 5 15,12 0 3-15,13-12 13 16,7-8 8-16,11-20 38 16,-5-11 11-16,-3-14 64 0,-7-9 33 15,-15-8 28 1,-12-5-3-16,-16 3-72 16,-9 1-40-16,-4 11-82 0,2 9-84 15</inkml:trace>
  <inkml:trace contextRef="#ctx0" brushRef="#br0" timeOffset="58622.98">7692 11578 926 0,'0'-8'415'16,"-5"-10"-190"-16,1 7-70 0,4 26-107 15,-5 3-29-15,2 20-51 16,1 16 2-16,5 22 24 15,4 7 2-15,6 2 10 16,2-7 19-16,1-21-70 16,1-10-47-16,2-22-59 15,0-9-15-15,-5-16 65 16,1-9 46-16,0-16 55 16,0-1 4-16,0-6 9 15,1-1 9-15,-10 10 41 16,-2 1 21-16,-8 14 8 15,-6 7-4-15,-12 14-35 16,-5 2-22-16,-2 9-16 16,-1-2-7-16,15-3-13 0,5 0-4 15,16-3 3 1,11 0 0-16,12-4 6 0,0-1 11 16,2-3-113-1</inkml:trace>
  <inkml:trace contextRef="#ctx0" brushRef="#br0" timeOffset="58996.5143">8046 12106 690 0,'5'3'313'15,"4"2"-153"-15,11 2-52 0,5-2-3 16,4-2-18-16,2 0-13 16,-2-8-10-16,-5-1-3 15,-3-4 3-15,-7-3 1 16,-9-2 7-16,-5 0-2 16,-9 0-21-16,-9 4-4 15,-10 10-11-15,-4 3-9 16,-2 12-9-16,3 3-7 15,6 6-9 1,6 0 0-16,14 4 2 16,6-2 5-16,11-3 5 0,14-1 2 15,10-9 1 1,4 0-1-16,5-8 12 16,-7 1-35-16,-4-5-485 0</inkml:trace>
  <inkml:trace contextRef="#ctx0" brushRef="#br0" timeOffset="59785.6644">8602 12151 368 0,'-16'0'264'0,"-17"0"27"0,36-4-148 16,23 2-36 0,43 2-44-16,20-1-27 0,51 1 20 15,22 0 6 1,39 3 0-16,19 2-1 0,14 1-26 16,2 0-14-1,-17-6-5-15,-13 0 5 16,-51-5-89-16,-31 2-117 15</inkml:trace>
  <inkml:trace contextRef="#ctx0" brushRef="#br0" timeOffset="60568.0693">9450 11774 686 0,'-3'-4'336'0,"-7"-8"-116"15,-5-1-51-15,-4-4-59 16,-6-4-19-16,-2-2-29 15,2 5-12-15,-4 1-40 16,5 9-18-16,0 14-35 0,1 7-9 16,8 19 13-16,5 2 8 15,10 7 24 1,7 0 8-16,15-9 7 16,4-4 6-16,6-21 12 0,2-10 7 15,0-21 6 1,2-7 3-16,-5-11-3 15,-6-3-2-15,-10-4-4 0,-8-2-3 16,-12-5 7-16,-3 0 0 16,-3 0-3-16,0 0-3 15,7 17-19-15,-1 8-7 0,3 20-30 16,2 9-23 0,-5 16 6-16,-2 14 3 15,7 20 30-15,-4 10 21 0,1 8-2 16,8 2-2-1,2-3-2-15,6 1 2 0,5-5 6 16,1-3-19-16,-2-15-152 16</inkml:trace>
  <inkml:trace contextRef="#ctx0" brushRef="#br0" timeOffset="61092.2902">9793 11800 669 0,'1'-8'378'0,"-2"-9"-74"16,-11-2-113-16,3-3-34 0,-8-9-43 16,2 4-28-1,1 5-45-15,0 4-23 16,-4 14-47-16,-5 4-13 16,1 11-10-16,-1 6 4 15,6 8 11-15,7 3 9 0,10 0 15 16,6 1 5-16,13-5 13 15,3-6 6-15,8-6 6 16,0-9 4-16,-7-7 4 16,-6-6 1-16,-2-6-1 15,-5-1-3-15,-2 1-7 16,5 2-4-16,-8 5-9 16,-5 3-10-16,-5 7-15 15,0 7 0-15,-4 12 8 16,9 8 10-16,2 11 12 15,-2 6 2-15,0 2-5 16,1 0 3-16,3-13 4 16,0-10 0-16,2-8 9 15,0-9 20-15,-3-4-176 0</inkml:trace>
  <inkml:trace contextRef="#ctx0" brushRef="#br0" timeOffset="61581.304">8759 12574 560 0,'-1'-2'348'16,"1"0"-32"-16,6 2-95 15,-6 0-79-15,15 9-35 0,51 42-28 16,-24-14-14-1,-1 5-36-15,-3 2-7 16,-8-2 9-16,-6-4-41 0,-9-12-113 16,-2-10-185-1</inkml:trace>
  <inkml:trace contextRef="#ctx0" brushRef="#br0" timeOffset="61748.5415">9100 12570 1119 0,'-6'7'472'15,"-18"-4"-274"1,-4 7-56-16,-7 11-74 0,-17-6-18 16,6 20-22-1,1 3-9-15,7-2-10 0,14 3 21 16,8-14-118 0,4-9-99-16</inkml:trace>
  <inkml:trace contextRef="#ctx0" brushRef="#br0" timeOffset="62060.6388">9241 12368 929 0,'-2'-6'399'0,"6"-8"-221"16,4 4-52-16,9 8-71 16,6 2-22-16,0 4-25 15,0 8-5-15,-13 4 11 16,-8 6 3-16,-15 8 6 16,-9 0 5-16,3 6-9 15,0-4-5-15,17-7-2 16,7-3 0-16,14-15 5 15,12 1 1-15,10-8-55 16,4 1-68-16</inkml:trace>
  <inkml:trace contextRef="#ctx0" brushRef="#br0" timeOffset="62291.2518">9546 12592 979 0,'-2'5'420'0,"-2"1"-189"15,4 13-132-15,6 8-22 16,3 4-12-16,3 5-18 16,1 2-23-16,-7-6-3 0,0 0-20 15,1-6-43 1,-5-11-151-16,-2-8-215 15</inkml:trace>
  <inkml:trace contextRef="#ctx0" brushRef="#br0" timeOffset="62434.8756">9405 12761 895 0,'11'-6'438'0,"14"-4"-138"15,10-2-77-15,11 0-102 16,3 0-34-16,3 4-58 0,1 2-16 15,-12 6-69-15,-2 7-74 16</inkml:trace>
  <inkml:trace contextRef="#ctx0" brushRef="#br0" timeOffset="62883.4534">10057 12795 390 0,'3'-3'272'16,"4"0"26"-16,1-4-58 15,-2-4-76-15,1-1-14 0,-4-5-33 16,-1-2-13-16,-9-5-10 0,-8 1-20 31,-12-3-19-31,-4 7-14 0,-6 11-36 16,0 4-13-16,6 17-28 15,2 5-3-15,11 10 8 0,10 2 6 16,10-3 16 0,6-1 6-16,17-5 9 15,7-6 6-15,3-9 5 16,7-6 4-16,-9-8-1 15,-4-4-1-15,-8 0-1 16,-6 0-3-16,-7 4-7 16,-3 2-13-16,-7 8-6 15,0 7 1-15,2 9 0 16,0 3 12-16,13 3 4 16,5-2 9-16,5-9-69 0,1-3-60 15</inkml:trace>
  <inkml:trace contextRef="#ctx0" brushRef="#br0" timeOffset="63213.4829">10185 12445 967 0,'3'-7'407'0,"5"-10"-219"16,7 5-70-16,10 6-72 16,2 6-13-16,-4 8-26 15,-1 7-6-15,-16 5 14 16,-6 2 9-16,-13 5 22 16,-8-1 5-16,1-4-1 15,4 0-6-15,16-10-13 16,10-5-2-16,22-5-6 0,11-3 0 15,6-2-10 1,1 3-5-16,-14 4-4 16,-13-1-2-16,-17 3-4 15,-8-2-14-15</inkml:trace>
  <inkml:trace contextRef="#ctx0" brushRef="#br0" timeOffset="75235.7395">11068 12106 1346 0,'-7'-1'551'0,"-2"-3"-336"0,2 5-135 15,3-1-43-15,8 3-125 16,5-4-307-16</inkml:trace>
  <inkml:trace contextRef="#ctx0" brushRef="#br0" timeOffset="75763.9591">11522 12143 617 0,'1'0'279'15,"5"0"-130"-15,11-13-45 16,10-4 0-16,11-16-11 0,2-8 11 16,-9-10 37-1,-6-8 17-15,-14-5 4 0,-3 1-28 16,-6 14-47-16,0 13-9 15,-5 21-64 1,-1 9-21-16,0 15-22 16,-2 11-17-16,3 18 23 15,4 12 15-15,11 16 1 16,7-2 4-16,14-4 2 16,3-6 1-16,4-20-110 15,-3 0-67-15,-12-15-284 0</inkml:trace>
  <inkml:trace contextRef="#ctx0" brushRef="#br0" timeOffset="75895.9454">11680 12029 777 0,'12'3'328'0,"11"3"-205"16,7 5-22-1,11-1-70-15,-3-2-8 0,-3-1-211 16</inkml:trace>
  <inkml:trace contextRef="#ctx0" brushRef="#br0" timeOffset="76035.9059">11468 11933 1134 0,'2'1'432'15,"-1"4"-277"-15,12 1-149 16,11 7-23-16,14 3-45 0,11 0-102 0</inkml:trace>
  <inkml:trace contextRef="#ctx0" brushRef="#br0" timeOffset="76327.7503">12028 12114 1118 0,'11'0'468'16,"15"0"-288"-16,3 0-35 15,0-2-70-15,1-4-25 16,-8-2-11-16,-6-3 1 16,-10-8 1-16,-8 0-6 15,-13-6-14-15,-5-2-6 16,-9 0-16-16,1 8-13 16,5 14-31-16,6 13-10 0,6 21 6 15,5 4 11-15,4 13 30 16,2 1 8-16,7 3 0 15,0 2 0 1,5-9-3-16,0-1-11 0,5-12-141 16,1-4-247-16</inkml:trace>
  <inkml:trace contextRef="#ctx0" brushRef="#br0" timeOffset="76612.4837">12642 12071 963 0,'-9'0'486'16,"-6"3"-124"-16,-12 3-222 0,-5 4-42 15,-7 3-47-15,3-5-17 16,1-8-6-16,3 1-26 16,9-14-40-16,0-2-13 15,10-2-17 1,5-4 21-16,8 7 39 0,2 4 6 0,12 8 16 15,2 1 8-15,8 10 8 16,3 7 12-16,3 7 14 16,3 8 10-1,-2 3 1-15,-1-1-9 0,-1-4-21 16,-8-10-45 0</inkml:trace>
  <inkml:trace contextRef="#ctx0" brushRef="#br0" timeOffset="78049.5597">13829 12158 449 0,'0'-4'289'0,"-1"-6"17"15,-1-1-65-15,-10-4-53 16,-4-1-20-16,-12-6-38 0,-1 7-31 15,1 7-60-15,-1 8-26 16,3 16-42-16,6 6-9 16,3 11 0-1,15 3 7-15,14-3 12 0,5-2 3 16,20-14 10-16,-4-8 4 16,2-17 15-16,2-7 10 15,-13-17 15-15,1-4 8 16,-8-8 13-1,-6-6-2-15,-5-10 9 0,-6-10 3 16,-3-4-10-16,-3 9-23 0,-4 21-28 16,1 17-19-16,0 27-43 15,1 8 14 1,3 21 0-16,2 14 7 16,5 19 22-16,5 5 6 0,6 1 4 15,4-6 2-15,5-15 6 16,0-7-2-16,0-13-39 15,0-5-67 1</inkml:trace>
  <inkml:trace contextRef="#ctx0" brushRef="#br0" timeOffset="78422.5313">14101 11892 748 0,'0'0'333'0,"4"9"-137"0,1 11-118 15,1 14-62-15,3 9 7 16,-4 2-3 0,-5-1-2-16,-1-11 2 0,1-3 0 15,0-10 4 1,0-9 8-16,1-7 30 0,-3-8 4 15,-1-14 16-15,-4-4-1 16,-1-10-18-16,4-6 2 16,-1-14-8-1,5-11-5-15,-1-3-19 0,0 1-12 16,1 19-20-16,0 11-1 0,2 18-5 16,5 4-6-16,8 6-23 15,3 0-8 1,10 3 2-16,8 3-27 15,9 1-84-15,8 5-117 0</inkml:trace>
  <inkml:trace contextRef="#ctx0" brushRef="#br0" timeOffset="78678.3942">14125 12239 1079 0,'13'-2'445'0,"17"-3"-283"16,3-1-20-16,13 3-59 15,1 3-35-15,-6 1-34 16,-1 1-5-16,-11 3-81 15,-7-5-117-15</inkml:trace>
  <inkml:trace contextRef="#ctx0" brushRef="#br0" timeOffset="78846.6068">14158 12024 1087 0,'6'-1'397'0,"22"0"-323"0,11 1-36 16,20 2 4-1,8 1-89-15</inkml:trace>
  <inkml:trace contextRef="#ctx0" brushRef="#br0" timeOffset="79217.1043">14580 12240 625 0,'-3'-3'365'0,"3"1"-56"15,-1 1-92-15,1 1-92 16,0 0-38-16,10 12-39 15,42 41-11-15,-30-22-25 0,6-1-3 16,-4 1-2-16,0-3-35 0,-2-8-143 16,-5-2-161-16</inkml:trace>
  <inkml:trace contextRef="#ctx0" brushRef="#br0" timeOffset="79382.1565">14789 12253 1071 0,'-11'2'469'0,"-15"5"-241"16,0 1-40-1,-1 7-78-15,-1 3-28 0,0 7-44 16,1 0-16-16,-3-3-12 16,7-4-5-16,10-7-123 15</inkml:trace>
  <inkml:trace contextRef="#ctx0" brushRef="#br0" timeOffset="82063.4391">14620 11652 694 0,'0'-5'307'0,"2"-1"-142"0,2 1-55 15,-3 5-42-15,2 10-4 0,-2 10-12 16,2 8 11 0,-3 7 6-16,2 2-15 15,-2 2-14-15,0-3-4 16,-2-8-8-1,-3-11-21-15,5-9-139 0,1-4-117 16</inkml:trace>
  <inkml:trace contextRef="#ctx0" brushRef="#br0" timeOffset="82287.5389">14526 11659 546 0,'0'-7'288'15,"10"-6"-65"-15,8 2-76 16,12 3-81-16,5 3-12 0,3 6-10 16,-1 4-7-16,-9 6 3 15,-4 3 18-15,-19-1 42 16,-8 1 20-16,-17-5 15 16,-1-1-19-16,2-2-52 15,3-3-22-15,8-3-103 16,3 3-84-16</inkml:trace>
  <inkml:trace contextRef="#ctx0" brushRef="#br0" timeOffset="82717.9988">15235 12082 760 0,'0'0'363'0,"4"1"-121"16,7 2-88-16,24-3-80 15,9-3-11-15,19-1-30 0,4-1-9 16,-10-1-13-16,-8 4-41 16,-18-3-119-16,-10 2-86 15</inkml:trace>
  <inkml:trace contextRef="#ctx0" brushRef="#br0" timeOffset="82883.5287">15357 12194 1116 0,'9'-1'478'0,"16"0"-264"0,12 1-42 16,10 0-79-16,-1-2-32 16,-2 1-71-16,-2 2-98 0</inkml:trace>
  <inkml:trace contextRef="#ctx0" brushRef="#br0" timeOffset="83469.8042">16365 12231 579 0,'5'-8'349'0,"3"-8"-32"15,-2-2-141-15,-2 0-29 16,-7-3-24-16,-7 3-13 16,-12-2-29-16,-5 4-18 15,-5 11-50-15,-3 4-21 0,3 12-30 16,0 5-5 0,7 8 5-16,7 7 4 15,12 6 15-15,12-1 3 16,12-6 9-16,6-5 4 15,9-12 7-15,-1-6 6 0,3-13 11 16,2-9 3-16,-8-15 7 16,-2-5-2-16,-7-10-2 15,-4-5 0-15,-8-10-2 16,-1-7 1-16,-5-8 6 16,-3 6-3-16,-2 19 1 15,-4 14-2-15,0 26-27 16,-2 9-13-16,-1 10-18 15,2 12-3-15,3 17 13 0,5 9 11 16,8 12 8 0,8 0 0-16,6-4 28 0,-3-2-66 15,-1-5-307-15</inkml:trace>
  <inkml:trace contextRef="#ctx0" brushRef="#br0" timeOffset="83823.1149">16625 11998 1217 0,'-6'6'446'16,"-1"12"-350"-16,0 6-45 16,7 11-33-16,5 5-2 0,3 4-9 15,1 1-2-15,-1-7 7 16,-1-8 3-16,-2-13 10 15,-4-5 24-15,-1-16 20 16,-1-5 5-16,-4-14-4 16,2-6-25-16,-7-12-21 15,3-8-4-15,-6-16-6 16,2-3-2-16,10-4-9 16,1 4-4-16,10 22-14 15,0 7-2-15,-3 20-9 16,1 9-11-16,7 10-1 15,5 2 1-15,21 4-2 0,4 1-26 16,16 2-139 0,1-2-180-16</inkml:trace>
  <inkml:trace contextRef="#ctx0" brushRef="#br0" timeOffset="84080.9396">16614 12302 1511 0,'13'0'80'0,"7"-1"-8"16,13 1 65-16,13 0-64 15,0 0-24-15,-2 5-28 16,-4-2-8-16,-10 1-23 16,-5-4-53-16,-9-5-327 15</inkml:trace>
  <inkml:trace contextRef="#ctx0" brushRef="#br0" timeOffset="84240.881">16632 12144 942 0,'8'-3'425'0,"12"-5"-194"0,15 3-89 15,12 1-87-15,3 0-22 16,2 5-43-16,-5 4-83 16</inkml:trace>
  <inkml:trace contextRef="#ctx0" brushRef="#br0" timeOffset="84547.6264">17045 12219 814 0,'-1'3'394'16,"0"1"-111"-16,1 13-175 0,0 7-36 15,-1 16-26-15,3 6-15 16,3 2-15-16,1 1-5 16,2-12 3-16,0-6 4 15,-1-14-19-15,-1-6-17 16,-1-16-82-16,-5-5-78 15,-2-11-203 1</inkml:trace>
  <inkml:trace contextRef="#ctx0" brushRef="#br0" timeOffset="84701.932">17013 12165 281 0,'9'-5'238'0,"9"-1"49"16,7 3-45-16,0 9-53 15,7 8-25-15,-5 7-17 16,-4 0-5-16,-11 6 0 15,-11-3-9-15,-15-2-25 16,-8 0-20-16,-2-9-80 16,2-3-87-16</inkml:trace>
  <inkml:trace contextRef="#ctx0" brushRef="#br0" timeOffset="85199.9461">17569 12170 1112 0,'0'0'594'0,"0"-5"-151"16,0 5-198-1,0 0-60-15,0 0-97 16,0 0-33-16,0 0-59 16,0 0-88-16</inkml:trace>
  <inkml:trace contextRef="#ctx0" brushRef="#br0" timeOffset="85765.9035">18155 12068 899 0,'-10'-3'405'0,"-14"-8"-178"16,-5 6-42-16,0 1-66 15,1 3-28-15,1 8-57 16,9 6-23-16,4 10-24 16,5 2-9-16,13 5-4 15,2 0 6-15,11 0 14 16,4-6 5-16,12-5 17 16,11-4-30-1,5-12-126-15,0-2-159 0</inkml:trace>
  <inkml:trace contextRef="#ctx0" brushRef="#br0" timeOffset="86034.0003">18420 12169 496 0,'3'-12'312'0,"1"-13"-1"0,-2-4-46 16,-7-2-64-16,-6 4-25 0,-4 11-55 15,-8 2-32-15,-12 17-55 16,6 2-26-16,2 15-28 15,4 9-5-15,19 4 2 16,4 3 9-16,14-6 7 16,6-6 7-16,6-9 19 15,3-6 19-15,-3-10 36 16,-1-7 12-16,-7-9-3 16,-3-3-13-16,-6-3-36 15,-2 2-15-15,-2 10-125 16,-5 5-123-1</inkml:trace>
  <inkml:trace contextRef="#ctx0" brushRef="#br0" timeOffset="86458.2357">18679 12081 771 0,'-10'-4'382'0,"-14"-6"-154"16,-1 3-58-16,2 11-105 16,3-2-39-16,9 9-36 15,5 1-7-15,12 2-3 16,7 4 2-16,11 4 11 16,3 1 10-1,-4-3 20 1,1 5 23-16,-15-4 64 15,-6-4 24-15,-12-1 18 0,-13-5-14 16,-5-9-46-16,-4-2-26 16,17-7-101-16,0-8-82 15</inkml:trace>
  <inkml:trace contextRef="#ctx0" brushRef="#br0" timeOffset="86908.0593">18941 12132 912 0,'-7'-4'421'15,"-3"4"-194"-15,-2 2-90 16,4 10-96-16,1 5-25 16,7 6-18-16,6 4-6 15,6 2 8-15,8-3 2 16,5-7 15-16,4-9 9 16,7-13 21-16,-1-10 21 15,-1-11 32-15,-3-5 6 0,-10-7-9 16,-5-3-19-16,-22-12-29 31,-13-8-11-31,-18-13 6 0,-6-1-6 16,3 12-23-16,6 15-15 0,13 32-49 15,3 14-18 1,13 23-2-16,8 12 5 16,19 17 31-16,12 4 17 0,28-1 13 15,1-4 5-15,5-13 1 16,-8-7 9-16</inkml:trace>
  <inkml:trace contextRef="#ctx0" brushRef="#br0" timeOffset="87891.0447">15908 9238 513 0,'1'-5'324'15,"1"-3"-25"-15,3-1-109 16,0 4-27-16,1 1-34 15,0 3-24-15,0 4-40 16,0 5-19-16,2 8-33 0,3 10-1 16,-5 13 6-16,-6 1 7 15,-13 5 24-15,-10-7 14 16,-13-10 13-16,-2 0 0 16,1-15-19-1,-1-11-17-15,22-1-97 16</inkml:trace>
  <inkml:trace contextRef="#ctx0" brushRef="#br0" timeOffset="104936.3283">14400 13218 709 0,'-7'-5'365'0,"-13"-7"-81"0,-5 2-46 16,-9 3-87-16,-3 5-43 16,2 15-86-16,2 11-24 15,9 25-10-15,12 9 1 16,13 4 8-16,15-1 2 15,20-15-9-15,5-7 5 0,10-14-91 16,1-10-58 0,-6-14-144-16</inkml:trace>
  <inkml:trace contextRef="#ctx0" brushRef="#br0" timeOffset="105235.0929">14644 13399 412 0,'0'-11'309'0,"-2"-13"81"15,-6-5-106-15,-7-1-75 16,-3 4-31-16,-5 8-88 16,-1 12-43-16,-2 17-68 15,-2 12-13-15,7 19 2 0,7 8 8 16,21 1 19-16,12-5-1 15,16-15-1-15,6-12 1 16,-3-17 16-16,-6-7 28 16,-17-14 52-16,-8-5 7 15,-10-6-6-15,-8-1-25 0,0 2-91 16,-2 5-64-16</inkml:trace>
  <inkml:trace contextRef="#ctx0" brushRef="#br0" timeOffset="105698.8989">14822 13304 824 0,'-4'-2'360'16,"-3"1"-205"-1,1 4-50-15,5 9-68 0,4 6-20 0,8 11-10 16,8 4 6-16,5 1 6 16,-1 0-3-1,-6-6 42-15,-6-4 38 16,-16-3 59-1,-10-5 15-15,-17-3-28 0,-5-2-36 0,2-8-54 32,6-7-27-32,14-6-185 15,10-3-219-15</inkml:trace>
  <inkml:trace contextRef="#ctx0" brushRef="#br0" timeOffset="106130.4595">15068 13424 846 0,'-7'9'412'15,"-4"3"-129"-15,-2 12-197 16,5 5-37-16,9 0-37 16,7 2-4-16,15-8-6 15,4-8 1-15,4-13 7 16,0-8 6-16,-1-18 44 16,0-6 35-16,-5-11 49 0,-6-10 7 15,-13-13-22-15,-9-1-42 16,-23-4-55-1,-4 4-15-15,-13 19-30 16,2 9-4-16,6 24-15 0,2 11-2 16,12 15 4-16,5 5 5 15,20 8 8-15,13 1 0 16,19 5 3-16,11-2 1 16,9 0-43-16,-1-1-50 15,-2-3-239-15</inkml:trace>
  <inkml:trace contextRef="#ctx0" brushRef="#br0" timeOffset="106580.2325">15595 13410 969 0,'-1'0'396'16,"6"1"-236"-16,5-1-50 0,19-1-58 15,11 1-12-15,10 0-26 0,5 0 14 16,-6-2-132-16,-6-3-135 16</inkml:trace>
  <inkml:trace contextRef="#ctx0" brushRef="#br0" timeOffset="106884.4774">15683 13549 824 0,'6'0'343'15,"13"0"-204"-15,12 1-9 16,15-1-31-16,7 0-21 16,3-1-35-16,-3-3-5 15,-15-1-22-15,-8 2 44 16,-17-3 24-16,-12 4 1 16,0 1 3-1,0 1-108-15</inkml:trace>
  <inkml:trace contextRef="#ctx0" brushRef="#br0" timeOffset="117859.0989">16576 13089 608 0,'-2'-3'397'16,"1"-3"-5"-16,1 6-147 15,0 0-131 1,4 3-55-16,26 8-49 16,64 46-4-16,-27-18-1 15,-2 0 2-15,-13-1-3 16,-6-3-41-16,-16-9-206 16</inkml:trace>
  <inkml:trace contextRef="#ctx0" brushRef="#br0" timeOffset="118040.0796">17006 13079 840 0,'-8'-2'430'0,"-7"2"-113"15,-11 8-165-15,-5 4-44 0,-14 12-50 16,-6 2-22-16,-8 5-22 16,6 5-5-16,7-9-3 15,9-2-15 1,16-10-88-16,9-5-64 0,13-3-289 15</inkml:trace>
  <inkml:trace contextRef="#ctx0" brushRef="#br0" timeOffset="118316.673">16403 13498 840 0,'-8'-3'476'0,"-9"2"-34"16,23 2-339-16,15 6-27 16,34 4-61-16,15 1-6 0,28-2-1 15,8 0-2 1,3-6-2-16,-1-2-4 15,-25-2-106-15,-15-1-46 16,-30 3-150-16,-16 3-114 16</inkml:trace>
  <inkml:trace contextRef="#ctx0" brushRef="#br0" timeOffset="118666.7727">16633 13839 517 0,'-3'-3'301'0,"-1"-2"-41"16,2 3-39-16,0 2-76 0,1 0-31 15,1 2-43-15,4 22-14 16,5 40-19-16,-4-26-9 15,-5-7-11-15,-5-2-4 16,4-11 2-16,-3-5 0 16,4-10 22-1,0-4 6-15,0-13-1 0,5-8-8 0,8-4-16 16,6-2-3 0,18 4 1-16,6 2 15 15,11 6 1-15,0 3-4 16,-9 9-7-16,-5 4-10 15,-12 9-280-15</inkml:trace>
  <inkml:trace contextRef="#ctx0" brushRef="#br0" timeOffset="120001.7011">17476 13438 618 0,'5'1'302'16,"9"2"-72"-16,10 2-88 16,16 1-72-16,8 1-7 15,12-4-35-15,2 4-12 16,-9-3 9 0,-10-4-43-16,-18 2-199 15</inkml:trace>
  <inkml:trace contextRef="#ctx0" brushRef="#br0" timeOffset="120205.9254">17512 13588 514 0,'0'-4'330'0,"4"1"10"0,13-1-174 16,11 2-39-16,23 0-36 15,6-2-16-15,5 1-37 16,0 4-7-16,-14-1-45 16,-5-4-157-16</inkml:trace>
  <inkml:trace contextRef="#ctx0" brushRef="#br0" timeOffset="120755.8966">18172 13565 495 0,'-5'2'259'0,"5"4"5"0,20 2-177 15,44-8-40-15,26 0 13 16,48-8 18-16,23-8 7 16,30-6 7-16,10-6 0 15,-2 1-33-15,-10 7-24 16,-39 9-26 0,-25 7 0-16,-51 7-103 0,-29 6-115 15</inkml:trace>
  <inkml:trace contextRef="#ctx0" brushRef="#br0" timeOffset="121107.8304">18631 13114 1078 0,'8'0'400'0,"15"10"-301"0,9 3-65 16,20 13-21-16,7 8-2 16,4 3-3-16,-3 4-1 15,-17-4-106-15,-7-6-236 0</inkml:trace>
  <inkml:trace contextRef="#ctx0" brushRef="#br0" timeOffset="121232.4382">19053 13100 1204 0,'-11'0'475'16,"-16"10"-318"-16,-8 8-53 0,-11 12-45 15,-9 8-18-15,-8 3-21 16,5 1-11-16,11 0-165 16</inkml:trace>
  <inkml:trace contextRef="#ctx0" brushRef="#br0" timeOffset="121692.0386">18262 13908 1051 0,'0'0'425'16,"0"1"-212"-16,0 29-193 0,3 11-33 15,10 22 12-15,3 3 1 16,6 2 5-16,-1-6 1 16,-2-10 3-1,1-12 3-15,-3-21 4 0,4-13 46 16,-3-26 40-16,-5-11 12 16,-3-25 27-16,-1 0-32 15,-7-24-26-15,-2-10-15 16,-1 2-30-16,-3-1-14 0,1 31-22 15,2 19-5 1,-1 25-20 0,1 10-48-16,4 12-246 0</inkml:trace>
  <inkml:trace contextRef="#ctx0" brushRef="#br0" timeOffset="122186.6983">18466 13758 819 0,'8'0'304'0,"9"0"-211"15,13 3-40-15,29 4-7 16,18 1 10-16,36 0 10 16,12-1 0-16,20-7-8 15,1-2-10-15,-14-4-24 16,-13-6-3-16,-36-1-2 15,-18 2 3-15,-22-1 5 16,-8 5-3-16,-15 6-4 16,-5 1-6-16,-7 0-9 15,-4 0 3-15,-5 0 8 16,-3 0 0-16,3 0 0 16,0 0-4-16,0 0-7 0,0 0-4 15,-1 0-9-15,2 0-4 16,0 0-8-1,0 0-3-15,13 16 2 16,32 60 5-16,-38-8-76 0</inkml:trace>
  <inkml:trace contextRef="#ctx0" brushRef="#br0" timeOffset="122783.9906">18700 14382 490 0,'6'-6'275'0,"6"-11"-47"0,1-1-30 16,-5-7-35-16,-1 1-1 15,-10 0-20-15,-6 2-24 16,-8 5-56-16,-7 2-35 0,-7 9-38 16,-3 6-13-1,1 7-8-15,8 4-4 0,11 7 1 16,5 0 0-16,15 3 9 15,4 0 7-15,13-5 13 16,7-1 7-16,3-9 5 16,2-5 3-16,-5-7 10 15,-10-4 0-15,-8-2 16 16,-4 7-1-16,-8 5-14 16,-1 8-1-16,-6 11-19 15,2 2-2-15,4 3 2 16,2-2-12-16,13-13-140 15</inkml:trace>
  <inkml:trace contextRef="#ctx0" brushRef="#br0" timeOffset="123099.5297">18799 14070 934 0,'-2'-7'445'0,"2"-5"-181"15,5 3-86-15,12 7-94 16,6 2-42-16,9 9-40 16,0-2-2-16,-4 5 0 15,-6 2 0-15,-16 4-1 16,-10 1 1-16,-11-2 3 15,-1 2 2-15,1-6 1 16,7-1-2-16,14 0-4 16,2-5 1-16,8 1-1 15,5-5-22-15,-3-3-169 16</inkml:trace>
  <inkml:trace contextRef="#ctx0" brushRef="#br0" timeOffset="123302.281">19159 14179 988 0,'-1'-3'492'15,"-1"-3"-170"-15,2 5-93 16,0 1-128-16,0 0-44 16,0 2-51-16,0 21-4 15,3 34 0-15,0-24 0 16,2-3 16-16,1 1-60 15,2-7-116-15,-3-8-96 16</inkml:trace>
  <inkml:trace contextRef="#ctx0" brushRef="#br0" timeOffset="123469.2771">19011 14297 917 0,'-1'0'424'0,"3"0"-200"15,5 0-73-15,-7 0-96 16,28 1-23-16,41 3-18 16,-21 0-4-16,-1-1 38 0,-4 0-105 15</inkml:trace>
  <inkml:trace contextRef="#ctx0" brushRef="#br0" timeOffset="123714.9419">19374 14164 808 0,'0'-2'423'16,"5"2"-131"-16,1 4-123 15,10 11-116-15,3 5-22 16,2 9-5-16,-1-1-5 15,-4 5-7-15,-2-2-2 16,2-3-2-16,-2-3-1 16,-2-13-59-16,2-7-68 15,0-12-301-15</inkml:trace>
  <inkml:trace contextRef="#ctx0" brushRef="#br0" timeOffset="123857.8591">19600 14222 542 0,'-7'-3'322'0,"-12"0"-22"15,-1 3-48-15,2 6-86 16,-5-2-39-16,5 10-73 16,-5 0-21-16,-4 3-21 15,-2 10-6-15,-8 1-40 16,1 2-79-16</inkml:trace>
  <inkml:trace contextRef="#ctx0" brushRef="#br0" timeOffset="124266.0445">19467 13957 758 0,'-2'-6'357'0,"-1"-2"-153"15,4 5-56-15,14 5-70 0,1 0-24 16,12 8-23-16,-6-3-8 15,-8 5 1-15,-4 5 16 16,-13 2 22 0,-8 2 4-16,-3 1-6 15,-1-8-15-15,11-2-20 16,4-7-2-16,16-1-1 16,14 3 0-16,9-6-5 15,4 2-4-15,-9 0-35 16</inkml:trace>
  <inkml:trace contextRef="#ctx0" brushRef="#br0" timeOffset="126782.1514">20684 11657 544 0,'8'-7'289'16,"10"-2"-51"-16,-1 9-174 0,-5 16-59 15,-2 12-3-15,-10 24 19 16,-9 19 2-16,-7 29-4 15,0 7-2-15,14 14-11 16,12 3-4-16,32-4 3 16,11-6 1-16,11-21 5 15,1-13 1-15,-4-29 6 16,-10-9 2-16,-12-20 11 16,-8-11 8-16,-21-11 23 15,-4-5-1-15,-9-2-27 16,-9 2-26-16,-9 19-50 15,-4 21-11-15,-3 35 10 16,2 19 12-16,11 31 21 16,5 17 4-16,10 13 6 15,4 5 4-15,9 9 3 16,3-10-1-16,7-12 1 16,-3-9-1-16,-10-38 2 15,-4-8 3-15,-15-37 3 16,-8-22-7-16,-6-33-169 0</inkml:trace>
  <inkml:trace contextRef="#ctx0" brushRef="#br0" timeOffset="127438.9424">21524 12713 451 0,'25'3'190'16,"17"1"-118"-16,31-3-30 15,15-1-15-15,12-3-15 16,2-1-2-16,-5-1-43 0</inkml:trace>
  <inkml:trace contextRef="#ctx0" brushRef="#br0" timeOffset="127840.987">21604 12843 603 0,'0'-4'270'16,"11"-4"-130"-16,13-1-50 0,26 3-42 16,11 3-18-1,15 5-4-15,4 5 0 16,0 1 3-16,-7 1 3 15,-12-9-41-15,-11-2-47 16,-26-8-75-16,-10-7-54 0,-24-3-17 16,-9-4 46-16,-8-6 129 15,-2-4 96-15,11-3 78 16,7 6 4-16,16 8-48 16,8 7-28-16,16 15-2 15,6 2 6-15,6 16-4 0,3 5-5 16,-7 14 22-1,-8 0 25-15,-23 2 59 16,-13 1 13-16,-30-4-26 16,-5-2-32-16,0-3-60 15,5 0-96-15</inkml:trace>
  <inkml:trace contextRef="#ctx0" brushRef="#br0" timeOffset="128870.5388">1572 14608 860 0,'5'2'318'16,"5"3"-212"-16,30 1-100 16,17-2 0-16,37 6 1 15,11-7-6-15,9 4 3 16,-6-2 12-16,-29-5-117 16,-9 0-76-16</inkml:trace>
  <inkml:trace contextRef="#ctx0" brushRef="#br0" timeOffset="129193.8501">1613 14729 682 0,'0'1'270'16,"9"0"-148"-16,17 2-29 15,25-2-46-15,17 1 4 16,25-1-36-16,1 0-4 15,0-1 3-15,-9-4 4 16,-28-4-19-16,-10-3-18 0,-25-5-27 16,-14-2-8-1,-14-3 23-15,-3 4 35 0,3 1 45 16,2 1 5-16,10 10 4 16,7 2-12-16,7 5-6 15,6 9-4-15,3 4 23 16,-5 6 13-16,-13 3 45 15,-11-2 16-15,-20-1-18 16,-3-5-2-16,-1-8 46 16</inkml:trace>
  <inkml:trace contextRef="#ctx0" brushRef="#br0" timeOffset="130017.9269">3332 14768 461 0,'2'-4'320'16,"2"-3"-23"-16,-10-3-85 31,-7-3-25-31,-14-3-59 16,-10-5-18-16,-9-1-31 16,1 3-27-16,3 7-44 15,10 9-23-15,9 12-36 0,5 5-7 16,11 14 5-16,1 3 9 15,13 7 24 1,5-1 8-16,14-6 7 16,7-5 3-16,5-17 2 0,0-8 6 0,-3-16 12 15,-6-13 5 1,-5-10 3-16,-3-7-1 16,-11-4 1-16,-3-5 0 15,-14-12 7-15,-4-7 4 16,-3 3-6-16,0 11 4 0,7 25 12 15,0 16-3 1,2 18-17-16,1 5-12 0,3 17-30 16,1 9-7-16,7 16 9 15,3 10 2-15,4 6 4 16,-3-1 4-16,1-1 5 16,-6-6 2-16,-2-12 4 15,4-3-25-15,6-17-272 16</inkml:trace>
  <inkml:trace contextRef="#ctx0" brushRef="#br0" timeOffset="130334.4591">3521 14583 987 0,'-3'2'406'0,"-6"3"-232"15,-1 19-108-15,0 8-19 16,3 16-25-16,0 7-12 15,4 2-3-15,5-4 0 16,1-19 13-16,7-13 15 16,5-26 32-16,-5-12 23 15,-3-17 28-15,-1-7 0 16,-5-9-16-16,-5-5-19 16,-4-5-37-16,-7-2-16 15,-1-6-20-15,6 2-10 16,10 12-22-16,3 9-5 15,10 17-12-15,5 10 2 16,8 7 5-16,12 3-15 0,12 7-93 16,5 1-64-16,5 7-255 15</inkml:trace>
  <inkml:trace contextRef="#ctx0" brushRef="#br0" timeOffset="130588.5273">3496 14909 1011 0,'0'2'400'0,"13"-1"-257"16,12-1-36-16,21-4-25 15,10-3-29 1,6-5-37-16,-5 3-4 16,-11 1-34-16,-11 0-59 15,-18 0-337-15</inkml:trace>
  <inkml:trace contextRef="#ctx0" brushRef="#br0" timeOffset="130746.1369">3511 14670 1242 0,'4'0'475'0,"16"-1"-353"15,9-1-49-15,19-1-39 16,6 3-18-16,10 3-36 0,-1 4-120 16</inkml:trace>
  <inkml:trace contextRef="#ctx0" brushRef="#br0" timeOffset="131033.0413">3975 14945 1200 0,'7'4'445'31,"12"9"-352"-31,-2 2-38 0,5 9-35 16,0 0-5-16,-1 1-6 15,-2 2 7-15,-1-3-129 0,-5-4-163 16</inkml:trace>
  <inkml:trace contextRef="#ctx0" brushRef="#br0" timeOffset="131199.0935">4178 14991 876 0,'-14'4'481'0,"-13"-1"-115"15,1 4-185 1,3-2-58-16,5 2-78 0,3 4-25 15,3 4-16 1,-6-5-3-16,3 3 6 16,-2-1-59-16,1 5-256 15</inkml:trace>
  <inkml:trace contextRef="#ctx0" brushRef="#br0" timeOffset="131741.6784">4001 14175 1065 0,'-1'0'450'0,"1"2"-284"15,1 6-58-15,-4 17-93 16,6 6-13-16,4 17 4 16,-3 0 2-16,1-5 4 15,0-5 1-15,-5-19-54 16,3-6-90-16</inkml:trace>
  <inkml:trace contextRef="#ctx0" brushRef="#br0" timeOffset="131916.0351">3980 14162 550 0,'12'-4'296'0,"18"1"-53"15,4 2-52-15,4 8-68 16,0 4-16-16,-14 7 33 0,-12 0 19 16,-27 2 35-16,-12-4-4 15,-13-6-76-15,6-3-27 16,5-7-192-1,9-1-357-15</inkml:trace>
  <inkml:trace contextRef="#ctx0" brushRef="#br0" timeOffset="133015.5936">4644 14635 912 0,'9'-3'384'0,"18"-1"-229"0,10 2-41 15,16 1-57-15,6 2-29 16,-3 2-21 0,1 0 1-16,-14 3-53 15,-7-5-74-15</inkml:trace>
  <inkml:trace contextRef="#ctx0" brushRef="#br0" timeOffset="133180.6243">4691 14741 930 0,'4'-2'413'15,"23"-2"-211"-15,14-1-48 16,21-1-68-16,8 2-36 0,0 0 8 15,-5 1-99 1</inkml:trace>
  <inkml:trace contextRef="#ctx0" brushRef="#br0" timeOffset="133776.1155">5529 14327 969 0,'-1'-3'408'15,"4"9"-246"-15,5 21-71 16,3 29-93-16,3 14-1 16,0 18 2-16,-6 0 3 15,-1-2 4-15,-1-2 4 0,-5-17 4 16,1-10 1-16,3-27-44 16,0-16-31-16,10-24-127 15,4-13-83-15,7-24-27 16,6-7 29-16,-1-2 132 15,0 6 123-15,-8 16 175 16,-7 10 38-16,-16 18 9 16,-7 9-20-16,-18 14-76 15,-6 7-25-15,-4 5-9 16,3 1-21-16,11-5-33 16,11-2-11-16,15-9-15 15,10-3-22-15,14-7-114 16,5-3-125-16</inkml:trace>
  <inkml:trace contextRef="#ctx0" brushRef="#br0" timeOffset="134065.8186">5926 14920 722 0,'0'-1'385'0,"0"-2"-101"16,2 3-140-16,-2-1-33 15,0 1-42-15,0 0-15 16,21-3-11-16,31-2-6 15,-23-6-10-15,-5-1 0 16,-8-6 8-16,-1 0 4 16,-15-5-4-16,-6 2-3 15,-14 4-17-15,-10 4-10 16,-4 13-14-16,0 3-11 16,11 18-6-16,10 8 0 0,3 11 6 15,15 10 8-15,6-6 10 16,6-4 3-16,18-8 4 15,-2-9 2-15,5-10 0 16,0-11 2-16,-9-10-48 16</inkml:trace>
  <inkml:trace contextRef="#ctx0" brushRef="#br0" timeOffset="134689.2014">6485 14822 326 0,'0'2'168'0,"0"-2"21"15,8 2-89-15,13 3 21 0,22-2 59 16,25 0 3-16,45-3-18 16,31-1-15-1,51-3-46-15,16-2-26 16,19 1-42-16,1-2-17 0,-13-1-9 15,-22-1-1 1,-31 0-2-16,-25 2-29 16</inkml:trace>
  <inkml:trace contextRef="#ctx0" brushRef="#br0" timeOffset="135343.6214">7344 14449 467 0,'1'-4'304'0,"2"-1"-13"0,-5-5-110 16,0 2-23-16,-9-4-23 16,-3-7-15-16,-12 2-23 15,-1-1-17-15,-4 5-57 16,-3 7-23-16,10 13-41 16,3 7-12-16,10 17 5 0,8 8 10 15,10 3 23-15,9-1 10 16,11-13 5-16,2-11 4 15,2-10 11-15,0-9 6 16,-6-18 8-16,-5-9 0 16,0-15-4-16,-9-6-2 15,-5-11 2-15,1-3 3 0,-12-6 23 16,1-3 7-16,-2-3 7 16,-5 8-16-16,6 24-38 15,-1 17-16 1,4 38-27-16,2 12 4 0,-2 20 4 15,2 11 3-15,7 15 9 16,-1 7 4 0,10 12 8-16,-1-5 0 0,-2-18 6 15,5-11 14-15,4-21-192 16</inkml:trace>
  <inkml:trace contextRef="#ctx0" brushRef="#br0" timeOffset="135804.5948">7728 14430 449 0,'7'-1'275'0,"3"-4"-12"0,-2 0-76 0,-1-2-24 16,-1 0-8-16,-2-3-10 15,-1-1-17-15,-3-5-45 16,-5-2-15-16,-6-5-18 16,-5-2-7-16,-10 6-19 15,-5 4-19-15,-3 14-30 16,0 8-15 0,9 13-3-16,8 8 6 0,15 12 14 15,8 4 10-15,11-5 4 16,5-4 0-16,8-17 5 15,0-5 4-15,-2-11 10 16,-5-7 7-16,-8-9 6 16,-2-3 0-16,-6-8-3 15,1 3 0-15,-8 4 6 0,-1 1 0 16,-3 16-10-16,-4 6-6 16,6 23-12-16,1 9-3 15,3 10 6-15,5 2 3 16,3-4 3-16,3-5 0 15,-2-9 5-15,2-6-28 16</inkml:trace>
  <inkml:trace contextRef="#ctx0" brushRef="#br0" timeOffset="136337.1101">6773 15129 759 0,'-13'-2'385'0,"-17"-1"-112"16,-7 3-71-16,-4 13-75 15,1 6-45-15,3 18-57 16,6 12-16-16,21 25-14 0,11 11-2 15,25 3 2-15,15-5-1 16,15-23-11-16,5-11-47 16,2-18-180-1,-8-7-193-15</inkml:trace>
  <inkml:trace contextRef="#ctx0" brushRef="#br0" timeOffset="136745.7203">6969 15574 435 0,'5'-5'298'0,"3"-6"18"15,-2 1-43-15,-2-3-78 16,0 0-37-16,-4 1-63 16,-2-3-22-16,-10-10-30 15,-1 1-13-15,-6-4-18 16,-2 4-10-16,-3 15-20 15,-3 7-9-15,2 18-4 16,4 8 4-16,11 11 12 16,9 2 7-16,11-3 6 15,7-4-1-15,8-10 0 16,1-6 3-16,3-13 9 16,-5-5 6-16,-4-10 12 0,-8-4 3 15,-6-6-5 1,-1 0-1-16,-10 0-10 15,2 6-2-15,-3 12-13 0,-2 6-6 16,7 13-4-16,-2 7-4 16,8 3 7-16,3 1 4 15,11-2 3-15,4-6-1 16,2-7-3-16,5-4-51 16,-6-5-234-16</inkml:trace>
  <inkml:trace contextRef="#ctx0" brushRef="#br0" timeOffset="137009.7106">7032 15141 992 0,'8'-3'436'16,"3"3"-217"-16,8 6-140 15,0 6-28-15,-1 10-35 16,-5-2-4-16,-6 8 6 15,-8 1 3-15,-9-2 1 16,1 0-1-16,1-6-10 16,8-6-6-16,19-11-8 0,11-4-4 15,15-8-1 1,6-2 0-16,-4 1-7 16,-5 4-25-16,-23 7-137 15,-7 4-198-15</inkml:trace>
  <inkml:trace contextRef="#ctx0" brushRef="#br0" timeOffset="137227.6885">7372 15410 895 0,'0'-5'473'0,"-3"-2"-121"0,3 6-211 16,0 4-44-16,0-3-71 0,2 20-18 15,9 44-1-15,-4-25 0 16,5-3 1-16,-9-1 1 16,3-6 2-1,1-5-25-15,-6-7-164 16</inkml:trace>
  <inkml:trace contextRef="#ctx0" brushRef="#br0" timeOffset="137391.1804">7254 15523 1198 0,'11'-1'532'15,"8"-2"-249"-15,12 0-183 16,6 0-28-16,13 2-46 0,-2 0-12 16,2 1-66-1,-1 7-58-15</inkml:trace>
  <inkml:trace contextRef="#ctx0" brushRef="#br0" timeOffset="137723.1654">7592 15413 1117 0,'0'0'463'0,"3"3"-276"0,8 10-99 15,19 12-73-15,9 5-7 16,12 7-4-16,1 1-1 16,-11-4 2-16,-6-2-42 15,-16-8-285-15</inkml:trace>
  <inkml:trace contextRef="#ctx0" brushRef="#br0" timeOffset="137859.9002">7916 15431 934 0,'-16'2'506'16,"-8"7"-78"0,-9 12-303-16,-2 6-41 15,-7 5-61-15,-5 1-12 16,9-6-63-16,4-1-110 16</inkml:trace>
  <inkml:trace contextRef="#ctx0" brushRef="#br0" timeOffset="138221.8183">7817 15165 1059 0,'2'-5'437'15,"5"-5"-266"1,7 2-41-16,8 4-59 16,4 2-27-16,8 8-33 0,-7 4-4 15,-12 6 4 1,-10 4 6-16,-17 6 7 0,-6 2 1 15,2 0-8-15,7-4-7 16,9-9-10-16,13-2-5 16,21-9-6-16,4 1 20 15,12-4-127-15,-3 1-125 16</inkml:trace>
  <inkml:trace contextRef="#ctx0" brushRef="#br0" timeOffset="138478.2148">8180 15096 1094 0,'8'5'425'0,"13"17"-294"16,3 9-73-16,8 22-24 15,-3 13 12-15,-12 10 20 16,-3 4 6-16,-16-11-2 16,-8-9-14-16,-14-16-14 0,-6-10-4 15,-2-15-20 1,2-7-56-16</inkml:trace>
  <inkml:trace contextRef="#ctx0" brushRef="#br0" timeOffset="138811.6373">8688 14781 1195 0,'0'-4'609'0,"2"0"-196"15,3 0-244-15,4 0-53 16,4 4-90-16,-2 0-13 16</inkml:trace>
  <inkml:trace contextRef="#ctx0" brushRef="#br0" timeOffset="139410.8972">9095 14769 1136 0,'34'0'365'0,"50"-2"-369"0,29-5 15 16,49-1 56-16,19-3 20 16,38 0 0-16,5 5 12 15,-3 2-27-15,-16 2-14 16,-43-1-11-16,-17 4 29 15</inkml:trace>
  <inkml:trace contextRef="#ctx0" brushRef="#br0" timeOffset="140265.3081">9590 14261 1018 0,'14'10'413'0,"10"8"-234"0,16 14-137 15,9 11-7 1,5 2-14-16,-5-3-4 16,-6-7-3-16,-5-10-26 15,-14-12-197-15</inkml:trace>
  <inkml:trace contextRef="#ctx0" brushRef="#br0" timeOffset="140412.0091">9912 14251 1237 0,'-19'9'509'16,"-28"16"-315"-16,-4 9-51 15,-3 5-75-15,-4 6-25 0,10-7-40 16,9-1-63-1</inkml:trace>
  <inkml:trace contextRef="#ctx0" brushRef="#br0" timeOffset="140999.7126">9019 15277 932 0,'0'5'305'0,"6"22"-285"15,2 13-30-15,6 23 18 16,7 14 6-16,-1-5-7 16,2-4 1-16,-2-21 6 15,-5-16 6-15,0-17 64 16,-4-14 24-16,4-21 40 15,0-8 7-15,-1-22-23 16,-2-11-1-16,-3-14 1 16,-8-13-1-16,-7-9-37 0,1 4-26 15,-6 16-50-15,7 15-17 16,1 23-64-16,-2 5-60 16,3 14-270-16</inkml:trace>
  <inkml:trace contextRef="#ctx0" brushRef="#br0" timeOffset="141357.6971">9206 15018 677 0,'14'-2'260'0,"12"-6"-164"16,24 2-68-16,19-2 21 15,48 0 33-15,15 5 4 16,44 2-8-16,12 1-22 15,1 2-35-15,6-1-7 16,-29-2 12 0,-22-3 11-16,-28-1 4 15,-18 1 1-15,-24 2-15 16,-8 2-11-16,-29 0-248 0</inkml:trace>
  <inkml:trace contextRef="#ctx0" brushRef="#br0" timeOffset="141689.6663">10943 15009 1030 0,'-2'-3'452'0,"-3"4"-279"0,3 5-57 0,1-6-100 15,1 24-25-15,5 46 20 16,-2-21-65-16</inkml:trace>
  <inkml:trace contextRef="#ctx0" brushRef="#br0" timeOffset="142279.2517">9561 15613 728 0,'4'-10'339'0,"2"-11"-119"16,-3-2-44-16,-4-1-42 0,-7 3-23 16,-10 4-51-16,-3 5-21 15,-8 8-39-15,-3 6-12 16,4 15-19-16,5 3-6 16,10 12 3-16,6 0 3 15,13 1 10-15,6-4 5 0,13-10 9 16,5-3 5-1,5-16 7-15,-1-1 5 16,-8-13 9-16,-5-6 4 0,-9 3 1 16,-6 1 0-1,-3 2-7-15,-3 6-9 0,-3 4-22 16,1 4-8-16,1 8-7 16,1 5 2-16,3 7 18 15,3 1 5-15,5 3-44 16,2-1-85-16</inkml:trace>
  <inkml:trace contextRef="#ctx0" brushRef="#br0" timeOffset="142520.4076">9571 15301 734 0,'9'-7'345'0,"1"-3"-158"15,13 2-68-15,3 3-21 16,4 5-50-16,-2 1-12 16,-9 9-20-16,-9 4 1 0,-22 10 9 15,-11 6 1-15,-4 6-5 16,1 1-7 0,18-8-17-16,12-5-5 15,20-10-67-15,8-5-83 0</inkml:trace>
  <inkml:trace contextRef="#ctx0" brushRef="#br0" timeOffset="142716.5439">9990 15400 1177 0,'-4'-3'492'0,"0"-1"-309"16,-2 9-65-16,0 20-81 0,2 6-26 15,-1 13-11-15,4 2 0 16,1-1 3 0,3-2 1-16,3-9-33 0,2-6-54 0</inkml:trace>
  <inkml:trace contextRef="#ctx0" brushRef="#br0" timeOffset="142863.4835">9830 15599 974 0,'1'-1'380'16,"12"1"-266"-16,8 0-65 0,16-1-27 15,9 2-15 1,5 3-17-16,-1-3-80 0</inkml:trace>
  <inkml:trace contextRef="#ctx0" brushRef="#br0" timeOffset="143052.084">10217 15474 1157 0,'4'0'507'16,"1"0"-280"-16,13 9-122 0,-1 7-26 16,5 11-59-1,2 3-9-15,0 3-4 0,5 1 0 16,-5-7-28-16,3-3-75 15,-9-10-329 1</inkml:trace>
  <inkml:trace contextRef="#ctx0" brushRef="#br0" timeOffset="143192.9581">10496 15471 733 0,'-10'3'440'0,"-18"7"6"0,-4 5-239 16,-5 6-112-16,-6 4-30 15,3 4-41-15,-1 3-10 16,6 1-47-16,7-5-104 0</inkml:trace>
  <inkml:trace contextRef="#ctx0" brushRef="#br0" timeOffset="143531.6213">10426 15183 956 0,'-1'-7'476'15,"1"0"-147"-15,2 2-147 16,9 5-111-16,3 8-31 15,4 2-31-15,-5 4-7 16,-7 2 2-16,-4 1 1 16,-6 0 3-16,-2-4 3 15,-1-3 1-15,4-3-3 16,8-6-5-16,12 0-3 16,16-1-3-16,9 1 0 15,5 5 0-15,-6 3 2 0,-15 2-1 16,-7 2-12-1</inkml:trace>
  <inkml:trace contextRef="#ctx0" brushRef="#br0" timeOffset="156587.9658">11515 14727 574 0,'-7'0'340'0,"-4"1"-29"0,7 0-97 16,10 0-101-16,11 2-34 15,21 0-54-15,7-1-3 16,7 1-10-16,1-2-2 16,-10 0-68-16,-6-1-93 15</inkml:trace>
  <inkml:trace contextRef="#ctx0" brushRef="#br0" timeOffset="156769.52">11553 14878 689 0,'11'-1'373'15,"6"-1"-56"-15,16-2-147 16,9-1-25-16,6 1-55 16,2-1-34-16,-2 2-121 15,0 3-394-15</inkml:trace>
  <inkml:trace contextRef="#ctx0" brushRef="#br0" timeOffset="157335.4897">12280 14472 535 0,'0'-21'266'0,"1"-17"-63"15,6 9-46-15,3 29-61 16,3 12-7-16,-2 29-30 16,0 16-17-16,-5 21-1 15,-3 10-9-15,-3 5-12 16,-3-1-1-16,2-13-2 15,4-15 0-15,7-29-8 16,3-13-20-16,9-22-42 16,-9-12-19-1,-6 7-23-15,1-1 14 0,25-34 36 16,-2-4 19-16,-13-2 87 0,-14 20 45 16,-16 17 26-1,-10 7 5-15,-12 14-60 16,-2 10-38-16,6 8-27 15,7 0-11-15,23-6-6 16,11-2-3-16,25-12-20 16,11-7-32-16,8-3-94 15,0 0-124-15</inkml:trace>
  <inkml:trace contextRef="#ctx0" brushRef="#br0" timeOffset="157620.9577">12723 15007 442 0,'-2'0'286'0,"1"-2"6"15,0 2-85 1,0 0-100-16,1 0-22 0,0 0-21 16,0 0-4-16,3-2 6 15,13-1-7-15,34-13-17 16,-36 5-2-16,-7-4 15 16,-3-2 1-16,-13 1-1 15,-7 0 0-15,-10 6-22 16,0 6-8-16,1 11-15 0,5 10-8 15,8 14-6 1,6 1-1-16,9 4 6 0,10-3 6 16,6-9 10-16,4-4 5 15,7-9 8-15,-1-6 1 16,5-7-3 0,-2-2-18-16</inkml:trace>
  <inkml:trace contextRef="#ctx0" brushRef="#br0" timeOffset="158421.0479">13341 15006 592 0,'-8'4'221'16,"-1"1"-144"-16,15 3-38 16,42-1-3-16,26 0 3 15,48 0 4-15,30-7 6 16,43-4 19-16,17-4 1 16,33-3-16-16,7 6-21 0,-5-1-25 15,-11 3-1 1,-41 6-1-16,-32 0-2 15,-51 8 23-15,-27 1-72 16</inkml:trace>
  <inkml:trace contextRef="#ctx0" brushRef="#br0" timeOffset="159254.7784">14188 14700 469 0,'3'-3'267'0,"3"-5"-42"16,-4-4-29-16,0-3-44 0,-4-3-12 16,-1-5-23-1,-5-3-18-15,-9-3-41 16,1 3-14-16,-9 11-28 16,-4 8-18-16,-4 16-23 15,-2 9-10-15,6 10-4 16,7 6 6-16,19 7 16 15,7-3 9-15,18-8 10 16,11-7 5-16,6-15 7 16,0-8 6-16,-3-16 7 15,-11-10 2-15,-4-12 0 0,-6-7-3 16,-10-9-4 0,-4-9-3-16,-9-16 0 0,3-1-3 15,-2 13-6-15,1 17 5 16,4 31-15-16,-4 13-14 15,3 19-5-15,3 9-8 16,-1 22 8-16,3 14 14 16,11 15 4-16,-5 3 1 15,8-6 3-15,-2-7 2 16,-9-16 2-16,2-6 0 16,-3-11 2-16,3-7 10 0,5-11-196 15</inkml:trace>
  <inkml:trace contextRef="#ctx0" brushRef="#br0" timeOffset="159704.8086">14537 14660 615 0,'4'-4'317'0,"2"-6"-88"16,1 1-28-1,-5-6-50-15,-2 0-29 0,-3 1-21 16,-10-7-14-16,-6 5-43 16,-5 1-14-1,-5 11-46-15,1 7-11 16,-3 13-9-16,3 4 5 15,10 4 11-15,6 0 3 16,18-2 9-16,9 0 4 16,13-7 5-16,2-6 5 0,2-9 5 15,-2-3 2-15,-5-9 4 16,-5-1-1 0,-5 0-2-16,-6 2-2 0,-11 15-13 31,1-3-1-31,1 1-2 0,-2-2 1 0,-3 23 7 15,-9 49 0-15,16-28-2 16,4 2 1-16,3-9 2 16,-2-6 3-16,3-15-40 15,-3-9-86-15</inkml:trace>
  <inkml:trace contextRef="#ctx0" brushRef="#br0" timeOffset="159941.6516">14834 14691 1291 0,'-2'0'584'16,"0"0"-272"-16,-2 0-94 0,3 0-117 15,1 0-37-15,0 0-122 16,0 0-42-16</inkml:trace>
  <inkml:trace contextRef="#ctx0" brushRef="#br0" timeOffset="160380.8795">15111 14583 667 0,'-2'-2'406'0,"2"1"-19"0,9 6-218 16,9 10-55-16,18 11-48 16,7 6-18-16,5 6-14 15,1 0-7-15,-6-7-9 16,-6-5-3-16,-11-8-84 16,-6-7-118-16</inkml:trace>
  <inkml:trace contextRef="#ctx0" brushRef="#br0" timeOffset="160587.6634">15427 14603 829 0,'-12'-1'413'16,"-11"1"-144"-16,-4 1-76 15,-10 7-101-15,-2 5-34 16,-3 8-29-16,-2 1-5 15,11 5-4-15,5 0-4 0,12-4-11 32,7-2-2-32,11-11-24 0,8-6-48 15</inkml:trace>
  <inkml:trace contextRef="#ctx0" brushRef="#br0" timeOffset="161273.0058">13655 15257 609 0,'-10'-6'373'31,"-5"-5"-40"-31,-20 8-130 16,-3 10-45-16,-13 28-64 15,-2 20-24-15,14 29-42 16,10 9-9-16,34 6-4 16,18-13 0-16,30-12 0 15,13-9 0-15,2-25-46 16,-3-8-86-16</inkml:trace>
  <inkml:trace contextRef="#ctx0" brushRef="#br0" timeOffset="161732.5993">14027 15731 460 0,'3'-6'290'16,"0"-10"21"-16,-3-1-92 15,-7-2-60-15,-3 1-17 16,-13 2-46-16,-5 3-20 16,-5 8-38-16,-3 5-17 15,4 10-27-15,4 7-8 0,11 4-7 16,7-1 2-16,15 3 10 16,8-3 5-16,7-6 7 15,2-3 3-15,6-8 6 16,0-4 3-16,-5-6 2 15,-3-4 0-15,-6 4-13 16,-2 5-9-16,-5 7-13 16,-6 6-2-16,-3 8 7 15,-4 3 7-15,5-2 7 16,5-1-19-16,12-10-220 16</inkml:trace>
  <inkml:trace contextRef="#ctx0" brushRef="#br0" timeOffset="162051.8935">13977 15329 971 0,'0'-6'437'0,"0"-8"-206"16,15 10-144-16,6 4-37 16,8 7-37-16,0 5-3 15,-5 6-7-15,-8 4-2 16,-13 7 2 0,-6 2 1-16,-14-2 4 0,0-2 0 15,5-10-2-15,4-6-3 16,19-5-3-16,9-1 11 15,15-3-99-15,5 2-68 16</inkml:trace>
  <inkml:trace contextRef="#ctx0" brushRef="#br0" timeOffset="162285.1169">14410 15551 1033 0,'-1'1'480'0,"-1"3"-244"15,-3 7-60-15,-3 6-108 16,1 8-32-16,1 10-13 16,2 3-4-16,4 4-8 0,3-2-2 15,3-7-47 1,1-10-52-16,1-11-289 15</inkml:trace>
  <inkml:trace contextRef="#ctx0" brushRef="#br0" timeOffset="162431.5883">14231 15722 1023 0,'5'0'505'0,"3"0"-160"16,17-1-196-16,11-3-39 15,15 1-58-15,6-1-17 0,1 1-21 16,-4 5-49 0</inkml:trace>
  <inkml:trace contextRef="#ctx0" brushRef="#br0" timeOffset="162778.3439">14698 15579 1247 0,'7'8'444'15,"10"8"-377"-15,10 9-38 0,12 10-9 16,-1 3-6-16,3 0-4 16,-6 0-1-16,-8-7-98 15,-3-8-113-15</inkml:trace>
  <inkml:trace contextRef="#ctx0" brushRef="#br0" timeOffset="162938.4849">15013 15606 1011 0,'-12'0'488'0,"-7"0"-204"16,-8 8-119-16,-6 4-49 15,-5 10-64 1,-1 4-16-16,1 3-23 0,0-1-5 15,9 1-77-15,5-5-97 16</inkml:trace>
  <inkml:trace contextRef="#ctx0" brushRef="#br0" timeOffset="163309.8414">14852 15369 940 0,'1'-8'381'0,"8"-9"-247"16,6-1-39-16,13 7-39 16,4 0-11-16,1 11-7 15,2 4-9-15,-12 8-20 0,-9 6 2 16,-15 8 8 0,-14 3 2-16,-8 6 3 15,0-3-2-15,11-10-10 0,11-7-2 16,23-13-1-1,11-1-2-15,9-10-16 0,3 0-65 16</inkml:trace>
  <inkml:trace contextRef="#ctx0" brushRef="#br0" timeOffset="163654.1722">15188 15244 1210 0,'12'7'462'0,"15"15"-314"16,9 14-68-16,6 20-10 15,-2 11-4-15,-9 7-7 16,-10-4-4-16,-21-2-13 16,-13-2-9-16,-16-8-12 15,-2-4-3-15,4-19-28 16,-1-12-82-16</inkml:trace>
  <inkml:trace contextRef="#ctx0" brushRef="#br0" timeOffset="164222.0889">15572 15198 828 0,'6'-3'349'0,"8"-9"-197"0,4 2-29 16,1 8-52 0,0-1-28-16,7 13-39 0,-10-2-7 15,-11 3 11-15,-2 4 9 16,-23-2 8 0,-1 1 7-16,4-3-7 0,3-5-7 15,18-4-8-15,4-2-5 16,14-3-5-16,4-1-2 15,4 4 0-15,1 3 1 16,-9 5 6-16,-9 1 8 16,-21 0 15-16,-9 1 2 15,-10 3-4-15,-1-1-53 16</inkml:trace>
  <inkml:trace contextRef="#ctx0" brushRef="#br0" timeOffset="164408.2092">15563 15474 846 0,'13'-5'409'0,"11"-1"-167"16,16 2-101 0,9 0-24-16,5 6-61 15,-1 0-20-15,-9 1-3 16,-6-3-62-16,-18-1-259 15</inkml:trace>
  <inkml:trace contextRef="#ctx0" brushRef="#br0" timeOffset="164691.987">15678 15620 940 0,'2'-1'458'0,"8"-4"-129"15,10 3-176-15,14 2-100 16,3 2-13-16,1 5-28 16,-7-1-5-16,-15 5-9 15,-10-1 1-15,-18 8 3 16,-11 3 4-16,-6 4 8 16,3 1-1-16,9-5-3 15,5-5-1-15,19-9 2 16,8-4 0-16,12-6 1 15,5-3 0-15,0-5-5 16,0 2-26-16,1 0-248 16</inkml:trace>
  <inkml:trace contextRef="#ctx0" brushRef="#br0" timeOffset="165451.5719">15557 15068 437 0,'-2'1'262'0,"-2"-1"-34"16,4 5-47-16,0-6-55 15,0 1-25-15,10 0-11 16,20-2-5-16,64-1-18 15,-24-3-9-15,20 5-30 16,-4-1-6-16,-25 2-32 16,-12 4-31-16,-37 0-128 15</inkml:trace>
  <inkml:trace contextRef="#ctx0" brushRef="#br0" timeOffset="166026.452">16308 15081 812 0,'-1'0'459'16,"-3"0"-80"-16,2 0-79 15,1-1-97-15,-1-1-38 16,2 2-33-16,0 0-17 16,0 0-31-16,0-1-17 0,0 0-35 15,0 0-12 1,0 0 63-16</inkml:trace>
  <inkml:trace contextRef="#ctx0" brushRef="#br0" timeOffset="189768.0289">17269 14751 933 0,'-14'-6'405'0,"-20"-4"-218"0,-1 5-60 16,3 13-83 0,-4 10-35-16,8 24-39 0,3 12-8 15,11 14 7-15,14-1 7 0,20-17 9 16,16-9 1-16,21-26-3 15,8-8 6-15,6-23 38 32,-3-13 44-32,-19-18 87 0,-15-12 38 0,-34-5 18 15,-17-4-34-15,-24 10-76 16,-10 11-39-16,0 16-54 16,5 10-11-16,14 17-55 31,7 4-100-31</inkml:trace>
  <inkml:trace contextRef="#ctx0" brushRef="#br0" timeOffset="190097.2467">17574 15050 705 0,'2'15'294'16,"1"15"-171"-16,-3-1-24 0,-2-4-36 16,0-8-10-16,-3-11 41 15,4-6 6-15,6-9 0 16,-5-12-4-16,3-5-56 16,-1-5-12-16,4-2-6 31,7 6-1-31,9 7-4 0,3 8 0 0,0 12 0 15,-4 8 1-15,-6 8-3 16,-7 6-2 0,-6 7-3-16,1 3 32 0,0 5-168 15,6-3-265-15</inkml:trace>
  <inkml:trace contextRef="#ctx0" brushRef="#br0" timeOffset="190370.9575">18040 15119 679 0,'4'-11'333'16,"-1"-7"-75"-16,-3-1-27 15,-5 2-23 1,-8 4-12-16,-4-3-51 16,-6 4-30-16,-5 5-45 15,-2 2-26-15,2 9-43 0,4 4-14 16,11 5-12-1,6 7-1-15,14 4 11 0,6-1 3 16,14 3 3 0,1-7 2-16,3-3 3 15,-2-4-2-15,-7-12-7 16,-2-5-38-16,-10-10-151 16,-3-1-247-16</inkml:trace>
  <inkml:trace contextRef="#ctx0" brushRef="#br0" timeOffset="190480.001">17962 14845 1044 0,'-5'-3'486'0,"-4"-6"-211"16,3 7-68-16,1 6-105 0,5 5-48 15,7 11-73-15,6 4-73 16</inkml:trace>
  <inkml:trace contextRef="#ctx0" brushRef="#br0" timeOffset="190795.5599">18141 15040 737 0,'-3'-3'403'0,"2"-1"-78"16,4 2-209-16,-3 2-92 15,28 5-25-15,46 5 0 16,-24-6 3-16,-4-1 7 15,-3-2 3-15,-15 1 10 0,-8-2 9 16,-15-6 12 0,-8-6 10-16,-12 3 15 15,-4 3 3-15,-10 6-1 0,-1 10-16 16,4 5-29 0,7 5-16-16,13 3-17 15,10-2-5-15,13 4 2 0,6-6-39 16,9-2-70-1,5 0-58-15,-1-10-273 16</inkml:trace>
  <inkml:trace contextRef="#ctx0" brushRef="#br0" timeOffset="191094.2187">18737 15058 855 0,'-9'-7'455'0,"-17"-6"-146"15,2 6-77-15,-5 1-114 16,6 7-57-16,10 3-60 15,3 2-6-15,10 2-27 16,3 7-1-16,9-3 14 16,3-1 6-16,8 0 3 15,-2-7-7-15,-4-5-10 16,-3 1 2-16,-13-4 7 16,-7 2 10-16,-12 2 13 15,-10 0 7-15,-5 7 12 16,3 2 3-16,9 9-6 15,7 3-7-15,18 3-14 16,4 0-1-16,19-3 1 16,8-3 1-16,6-13 3 15,4-2 13-15,-3-9-178 16</inkml:trace>
  <inkml:trace contextRef="#ctx0" brushRef="#br0" timeOffset="191559.8866">19410 14833 1108 0,'-3'7'397'16,"-7"18"-332"-16,5 13-59 15,6 17-20-15,5 4 24 16,4-6-265-16</inkml:trace>
  <inkml:trace contextRef="#ctx0" brushRef="#br0" timeOffset="191718.7707">19524 14855 1145 0,'-6'-4'504'0,"1"4"-277"15,-3 15-99-15,8 29-101 16,-3 6-22-16,4 5-2 16,4-2-1-16,11-12-90 15,13-2-187-15</inkml:trace>
  <inkml:trace contextRef="#ctx0" brushRef="#br0" timeOffset="192142.7147">20089 15051 1109 0,'-7'9'456'0,"-18"13"-282"0,-4 7-49 16,-6 6-38-1,-6 0-37-15,4-9-22 16,2-7-15-16,8-19-51 0,8-8-23 15,11-19-23-15,7-5 7 16,8 0 55-16,3-3 36 16,9 13 43-16,3 7 12 15,1 12 8-15,6 11-12 16,-3 13-25-16,-2 6-9 16,-2 13-11-16,-4-4 41 15,2-1-211 1</inkml:trace>
  <inkml:trace contextRef="#ctx0" brushRef="#br0" timeOffset="192436.8284">20227 15096 1149 0,'-5'5'473'0,"-1"12"-267"0,4 2-117 15,6 9-51-15,8-2-11 16,5-4-11-16,3-6-3 15,4-10 10-15,-2-8 9 16,2-17 9-16,-1-4 5 16,-2-14-2-16,-1-8-6 15,-7-14 0-15,-5-12-2 0,-12-15 27 16,-13 5-15-16,-14 15-12 16,-9 18-6-1,-10 35-49-15,1 11 6 0,3 18-6 16,9 9-4-16,22 9 0 15,15 2-4-15,30 2-57 16,17 1-84-16</inkml:trace>
  <inkml:trace contextRef="#ctx0" brushRef="#br0" timeOffset="192825.7362">20554 15201 727 0,'0'4'329'0,"3"2"-102"15,5 0-101-15,16-2-30 16,5-4 0-16,12-7-24 15,1-5-5-15,-6-8-10 16,-6-5-1-16,-17-2 31 16,-11 2 17-16,-22-3 4 15,-8 9 2 1,-19 2-41-16,-1 12-31 0,4 8-29 16,4 8-12-16,14 15-17 15,10 4 2-15,13 15-1 16,9 6 1-16,14 5 5 15,5 0 3-15,8-3 10 16,-1-7-51-16,-5-15-139 16,-4-4-200-16</inkml:trace>
  <inkml:trace contextRef="#ctx0" brushRef="#br0" timeOffset="193269.2512">21114 15195 535 0,'1'-9'381'0,"-1"-10"11"15,-7 3-98-15,-8-4-19 16,-9 3-71-16,-7-1-42 15,-1 5-72-15,-1 3-33 16,4 10-51-16,5 7-14 16,7 5-12-16,8 8 0 15,15 3 4-15,7-1 0 0,10-3 1 16,0-2 2-16,5-5 3 0,1-5 4 31,0-7-9-31,0-6-23 0,-5-5-94 16,-1-4-46-16,-4 2-16 15,0-2 25-15,-3-1 95 16,-2 3 46-16,-4 2 89 16,-2 5 58-16,-4 6 67 0,-2 2 6 15,0 3-50 1,-2-5-49-16,0 0-65 16,3 10-6-16,2 13-11 0,10 28-2 15,-9-37-111 1,-1-3-102-16</inkml:trace>
  <inkml:trace contextRef="#ctx0" brushRef="#br0" timeOffset="193395.8616">21174 14895 1405 0,'-2'-7'618'0,"-2"-7"-339"0,4 9-116 31,4 8-130-31,7 4-72 0</inkml:trace>
  <inkml:trace contextRef="#ctx0" brushRef="#br0" timeOffset="193761.5349">21473 14807 886 0,'12'-28'344'0,"7"-35"-227"16,0 5-7-16,-1 17 41 0,-8 9-9 15,-4 18-27-15,-4 11-29 16,-4 10-65-1,-5 8-21-15,-1 13-21 16,1 10 12-16,7 21 3 0,6 14-1 16,13 14 3-16,5 8 2 15,-1-11 3-15,-9-9 2 16,-16-17 8-16,-12-10 4 0,-16-10 8 16,-7-8 6-16,-2-14 9 15,1-11-4-15,16-17-183 16</inkml:trace>
  <inkml:trace contextRef="#ctx0" brushRef="#br0" timeOffset="194233.4025">21833 15080 973 0,'-4'-4'464'16,"-7"1"-178"-16,2 6-175 0,1 9-46 0,-2 7-50 16,5 4-12-16,9 4-2 15,7-1-1 1,6 0 0-16,6-7 1 0,-3-8 8 15,-3-10 8-15,-3-9 12 16,-2-5 4-16,-2-9-2 16,-9-3-3-16,4 3-7 15,-5 1-4-15,-2 11-14 16,0 2-20-16,1 10-22 16,2 6-1-16,3 6 5 15,9 5 17-15,4 3 18 16,4-2 2-16,3-6 28 15,1-5 22 1,-3-10 58-16,-5-6 13 0,-5-6-2 16,-6-3-16-16,-6-5-50 15,-3-3-55-15,-1 1-166 16,0-1-121-16</inkml:trace>
  <inkml:trace contextRef="#ctx0" brushRef="#br0" timeOffset="194460.2568">22147 14679 1199 0,'0'0'527'16,"0"0"-306"-16,0 7-90 0,0-7-115 15,0 15-22 1,5 51 6-16,-1-31 14 16,9-1-177-16,2-4-246 15</inkml:trace>
  <inkml:trace contextRef="#ctx0" brushRef="#br0" timeOffset="194585.4003">22333 14682 1022 0,'1'-6'586'0,"-2"-10"-125"0,1 18-269 16,-2 12-75-16,1 10-107 16,1 10-10-16,6 12 2 15,-5-1-11-15</inkml:trace>
  <inkml:trace contextRef="#ctx0" brushRef="#br0" timeOffset="195781.1771">1636 16659 671 0,'0'0'281'0,"8"-1"-174"0,13 0-20 16,26 1-24-16,12-2-6 15,21 0-1-15,-7 1-12 16,-11-1-23-16,-14 2 0 15,-31 0 5-15,-2 4 17 16,-18 0 16 0,-11-3 0-16,-14 7 7 15,-13 2-16-15,-6 11-27 16,3 6-8-16,14 3-23 16,10 1-14-16,21 1-6 0,12 0-1 15,22-2 6-15,7-5 7 16,4-14 14-16,-1-3 3 15,-12-11 8-15,-3-5 0 16,-9-6 3-16,-4-8-2 16,-2-8 0-16,-6-2 1 0,-6 2 6 15,-3 5 27 1,-5 14 29-16,-7 6 2 0,3 11-22 16,2 8-33-16,2 9-33 15,2 2-5-15,4 3-72 16,5 1-112-16</inkml:trace>
  <inkml:trace contextRef="#ctx0" brushRef="#br0" timeOffset="196059.4967">2325 16687 1088 0,'6'0'436'0,"15"8"-256"0,6 7-74 16,7 10-25-16,1 6-5 0,-14 3 8 15,-11-1 9 1,-18-5 8-16,-13-8-3 15,-9-10-25-15,-6-9-32 0,1-14-149 16</inkml:trace>
  <inkml:trace contextRef="#ctx0" brushRef="#br0" timeOffset="196606.6352">3279 16672 870 0,'-13'1'405'0,"-17"9"-194"16,-1 10-51-16,-2 11-95 16,4 8-45-16,19 7-41 0,9 0-9 15,25 0 6-15,9-10 8 16,16-16 17-1,0-10 9-15,-3-17 30 16,-7-4 38-16,-26-11 53 16,-14 2 4-16,-30 2-23 0,-11 2-41 15,-7 10-71-15,4 4-57 16,17 2-350 0</inkml:trace>
  <inkml:trace contextRef="#ctx0" brushRef="#br0" timeOffset="196863.5108">3485 16715 713 0,'-1'-2'435'15,"-2"-1"10"-15,-4 3-283 16,0 10-105-16,-1 5-39 16,4 10-28-16,3 7 3 0,13 4 3 15,3 0 1-15,8-4-2 16,5-10 1-1,-4-18 11-15,1-5 23 0,-1-17 68 16,-5-1 23-16,-9-5 16 16,-4-2-13-16,-7 0-59 15,-3 1-23-15,-3 8-62 16,-2 2-67-16,6 11-173 16</inkml:trace>
  <inkml:trace contextRef="#ctx0" brushRef="#br0" timeOffset="197056.2258">3743 16736 859 0,'5'6'405'0,"9"12"-172"0,0 5-52 15,-1 9-66-15,-3 2-37 16,-2-6-35 0,1-6-17-16,4-19 13 0,2-5 15 15,3-20 20-15,0-6 8 16,-6-5-24-16,-4-4-19 15,-3 13-112-15,-4 5-161 16</inkml:trace>
  <inkml:trace contextRef="#ctx0" brushRef="#br0" timeOffset="197679.8455">4230 16661 545 0,'-22'-3'356'0,"-13"-1"-41"16,0 4-170-16,4 3-45 16,14 9-104-16,4 1-24 15,16 7-12 1,10-2 1-16,12-3 16 0,8 0 11 0,0-9 16 15,-2-4 4 1,-9-4 11-16,-5-3 12 0,-15 2 8 16,-7 0-1-1,-17 3-9-15,-7 3-9 0,-4 6-7 16,1 6 0-16,8 7-2 16,11 6-6-1,8 1-2-15,7 3 0 16,14-6 1-16,5-3 6 0,11-8 6 15,5-10 5-15,5-10 10 16,-3-9 3-16,-4-12-1 16,-2-2-1-16,-5-8-5 15,-6 0-3-15,-11 3-3 16,-2 6-4-16,-7 10 39 16,-2 8-3-16,0 16-8 15,-3 9 1-15,-2 13-43 16,6 7-1-16,0 3-1 15,6-4 0-15,13-2-64 16,-5-8-160-16</inkml:trace>
  <inkml:trace contextRef="#ctx0" brushRef="#br0" timeOffset="197966.9133">4746 16766 669 0,'-4'-8'382'0,"-6"-7"-91"0,-9-1-50 16,-6-1-14-16,-9 6-73 15,1 8-44-15,3 13-83 16,5 11-29-16,14 12-27 16,6 4 1-16,16-2 4 15,10-6 5-15,13-14 8 16,6-10 5-16,-5-13 19 15,-8-4 14-15,-17-9 23 16,-11 0 2-16,-32 6-13 16,-12 6-13-16,-14 14-37 15,1 8-138-15</inkml:trace>
  <inkml:trace contextRef="#ctx0" brushRef="#br0" timeOffset="198506.4541">5114 16650 502 0,'-9'-4'345'16,"-15"-4"61"-16,-5 6-180 15,-1 12-102-15,0 6-47 16,7 13-77-16,5 5-17 0,10 3-18 16,4-1-3-1,16-3 5-15,10-3 8 0,10-15 17 16,6-10 9 0,-3-10 13-16,-5-5 6 0,-12-3 14 15,-6 0 5-15,-12-2 20 16,-9 0 8-16,-6 1 8 15,-2 6-4 1,4 13-38-16,0 10-16 16,7 22-21-16,1 6-7 0,3 13 10 15,2 1 0 1,6-5-1-16,8-1-13 16,10-14-179-16,7-5-23 15</inkml:trace>
  <inkml:trace contextRef="#ctx0" brushRef="#br0" timeOffset="198778.9322">5457 16726 974 0,'-13'-6'471'31,"-8"-2"-171"-31,-2 8-165 16,1 5-56-16,5 10-74 15,3 2-25-15,13 12-19 16,6-2 1-16,14 0 17 16,3-3 9-16,7-14 24 15,0-5 18-15,-9-12 52 16,-3-3 33-16,-13-6 20 16,-4-4-6-16,-6 2-47 15,-6 0-48-15,-1 4-78 16,2 4-49-16</inkml:trace>
  <inkml:trace contextRef="#ctx0" brushRef="#br0" timeOffset="199193.5956">5678 16909 769 0,'12'4'316'0,"13"2"-198"15,2-2-17-15,0-10-23 16,-5-4-9-16,-7-12-6 16,-8-3-1-16,-13-4-9 15,-8 1-4-15,-13 4-7 16,-3 5 2-16,-5 11-13 16,3 6-14-16,7 15-33 15,2 11-18-15,11 19 7 0,4 11 9 0,8 14 30 16,0 1 10-16,2-3-3 31,5-10 1-31,2-12-6 0,4-9-1 0,9-26-37 16</inkml:trace>
  <inkml:trace contextRef="#ctx0" brushRef="#br0" timeOffset="199567.4061">6036 16644 835 0,'-10'-1'438'16,"-8"-1"-118"-16,-2 10-187 15,9 4-52-15,6 10-76 0,6 1-19 16,10-2-8-16,-1-4 8 0,6-5 14 15,-2-4 3 1,-1-7-5-16,-5-1-1 16,-10-3-8-16,-7-2-3 15,-4 4 9-15,-10-3-1 0,1 8 24 16,-3 3 13 0,5 2 1-16,5 5 1 15,10 4-21 1,11 1-6-16,5 1 2 15,10-1 1-15,-1-9 2 0,-1-1-1 16,1-7 4-16,-2-5-30 16,-4-8-243-16</inkml:trace>
  <inkml:trace contextRef="#ctx0" brushRef="#br0" timeOffset="199675.8583">5972 16531 1139 0,'-2'-2'462'0,"0"-2"-275"15,0 4-147-15,2 0-127 16</inkml:trace>
  <inkml:trace contextRef="#ctx0" brushRef="#br0" timeOffset="199879.0359">6191 16715 1340 0,'7'14'514'0,"10"21"-389"15,7-1-41-15,9 10-48 16,-1-3-16-16,-4-5-4 16,-9-2-2-16,-21-16 53 15,-7-1 25-15,-19-12 18 16,-5-5 9-16,-5-9-64 16,-1-7-66-16,7-4 2 15</inkml:trace>
  <inkml:trace contextRef="#ctx0" brushRef="#br0" timeOffset="200696.4453">6959 16768 1060 0,'0'0'393'0,"8"7"-287"15,8 11-54-15,5 9-29 16,1 8 4-16,-9 0-7 0,-11-2 0 16,-2-10 11-16,-5-8 4 15,3-12 11-15,2-8-6 16,6-17-21-16,10-9-12 16,10-10-24-16,4 4-1 15,7 9-5-15,-1 10 13 16,-4 19 15-16,-4 10 7 15,-7 19 24-15,-10 7-4 16,-10 9-7-16,-2-4-4 16,0-10-117-16</inkml:trace>
  <inkml:trace contextRef="#ctx0" brushRef="#br0" timeOffset="201004.9559">7374 16711 1162 0,'1'-11'451'0,"8"-9"-317"16,4-7-30-16,13 2-44 15,6 3-14-15,5 8-15 16,1 9-5-16,-4 17 1 16,-5 10 5-16,-12 17 10 0,-3 10 6 15,-13 7-4 1,1-1-7-16,-1-6-16 0,0-11-9 15,6-20-4-15,-3-4 7 16,-4-17 25 0,-7-5 2-16,-9 1-6 0,-6 0-14 15,-4 12-37-15,-1 6-5 16,5 4 1-16,5 1 26 16,13-4-169-16,5-2-59 15</inkml:trace>
  <inkml:trace contextRef="#ctx0" brushRef="#br0" timeOffset="201160.516">7861 16948 1123 0,'3'-1'577'15,"3"0"-161"-15,1 0-270 0,-2 0-26 16,2 1-34-16</inkml:trace>
  <inkml:trace contextRef="#ctx0" brushRef="#br0" timeOffset="201641.271">8452 16765 1077 0,'-2'14'378'0,"-6"16"-330"0,3 7-33 16,3 7-1-16,-1-3-4 16,2-16 2-1,2-6 2-15,-1-16 21 16,2-6 2-16,-1-17-5 15,0-9-1-15,1-17-21 16,3-3-2-16,6 5-2 16,2 2 5-16,8 15 16 15,0 7 1-15,2 18 6 16,2 10-4-16,-1 17-14 16,-5 10 1-16,-4 11-2 15,-5-2-3-15,-2 1-115 0</inkml:trace>
  <inkml:trace contextRef="#ctx0" brushRef="#br0" timeOffset="201978.7245">8917 16715 1007 0,'-15'-8'469'0,"-7"-3"-236"16,2 4-65-16,7 7-119 15,8 5-52-15,0 5-37 16,5 3-4-16,1 4 3 16,12 2 12-16,4-2 19 15,0-5 8-15,4-6 11 16,-9-5 6-16,-8-2 16 16,0 0-2-16,-12 1-8 15,-10 1-6-15,-1 11-7 16,-8 3 8-16,7 8 2 0,8 5-2 15,10 2-14 1,2-1-7-16,10-6-1 0,5-3 1 16,8-6-41-1,4-6-48-15,8-8-141 0,-2-4-84 16</inkml:trace>
  <inkml:trace contextRef="#ctx0" brushRef="#br0" timeOffset="202248.3872">9155 16818 698 0,'0'-7'403'0,"-3"-8"-66"0,-6 1-45 0,-13 7-83 16,-4 0-53-16,0 10-88 16,3 6-44-16,14 12-52 15,5 4-10-15,12 5 13 16,7 0 10-16,10-8 6 16,5-1 4-16,0-12 7 15,2-7 5-15,-8-8 18 16,-3-9 9-16,-8-10 23 15,-3-5 6-15,-9-10-3 16,-2-3-7-16,-11-6 2 16,-1 2 1-16,0 1-6 15,2 5-5-15,11 9-40 0,6 2-2 16,10 9-125-16,4 2-88 16</inkml:trace>
  <inkml:trace contextRef="#ctx0" brushRef="#br0" timeOffset="202576.7469">9427 16775 1159 0,'-1'-2'504'0,"-6"2"-271"16,2 1-66-16,-2 18-121 15,1 5-17-15,5 12-29 16,1 3-3-16,8-3-73 16,-1-4-94-16</inkml:trace>
  <inkml:trace contextRef="#ctx0" brushRef="#br0" timeOffset="202715.3592">9445 16623 1045 0,'0'-11'477'16,"0"-12"-167"-16,3 12-266 0,6 9-50 15,5 7-407-15</inkml:trace>
  <inkml:trace contextRef="#ctx0" brushRef="#br0" timeOffset="203196.2175">9773 16921 512 0,'5'-7'320'0,"-4"-14"31"15,1 3-132-15,-2-3-37 16,-10-6-2-16,-4 4-16 15,-11 1-19-15,-11 6-65 16,4 10-47-16,-1 14-68 16,8 11-22-16,15 17 1 0,4 3 15 15,13 4 22 1,10-5 8-16,11-11 6 0,6-5 3 16,0-17 7-1,2-5 6-15,-12-11 13 16,-8-2 3-16,-6-7 4 15,-10-3 0-15,1 1-4 0,-1-1-4 16,-5 9-16 0,0 7-12-16,-1 12-26 15,2 6-6-15,8 10 2 16,4 3 8-16,5-3 19 0,7-1 4 16,-1-11 30-16,4-6 25 15,1-8 62-15,0-6 22 16,-7-8 11-16,-4-6-6 15,-10-2-52-15,-4-3-16 16,-7 3-53-16,0 6-59 0,1 8 23 16</inkml:trace>
  <inkml:trace contextRef="#ctx0" brushRef="#br0" timeOffset="203634.8409">10758 16692 999 0,'-14'2'441'16,"-23"7"-235"-16,0 10-75 15,8 17-106-15,4 8-25 0,20 9-27 16,15-2 2-16,18-6 20 15,5-11 10-15,5-19 24 16,-5-7 23-16,-14-13 70 16,-2-5 28-16,-15-5 17 15,-1 0-16-15,-10-2-75 16,-9 4-41-16,-12 5-38 16,-5 1-6-16,10 7-110 15,6 1-127-15</inkml:trace>
  <inkml:trace contextRef="#ctx0" brushRef="#br0" timeOffset="203812.2406">10769 16802 1052 0,'12'-4'453'0,"4"-5"-183"16,29 2-200-1,3 2-8-15,11 0-19 16,2 1-20-16,-12 4-8 15,-8-1 8-15,-17-2-51 0,-4-2-55 16,-17-1-362-16</inkml:trace>
  <inkml:trace contextRef="#ctx0" brushRef="#br0" timeOffset="203940.6513">11001 16804 697 0,'-5'9'389'0,"0"16"-59"16,0 7-118-16,5 3-101 15,2-1-40-15,3 1-47 16,3-6-23-16</inkml:trace>
  <inkml:trace contextRef="#ctx0" brushRef="#br0" timeOffset="204238.3157">11316 16866 556 0,'0'-10'382'16,"-4"-8"22"-16,-3-3-153 0,0 2-22 15,-9 4-58-15,-2 4-38 16,-1 11-84 0,-2 5-31-16,1 14-45 0,6 7-6 15,4 8 6 1,9 4 4-16,14-4 10 0,2-6 2 15,15-11 8-15,-2-11 5 16,-6-14 55 0,0-4 28-16,-15-14 52 0,-5 1 5 15,-7 2-51-15,-10-1-30 16,-1 10-129-16,1 1 153 16</inkml:trace>
  <inkml:trace contextRef="#ctx0" brushRef="#br0" timeOffset="204612.4731">12005 16393 1246 0,'-3'2'479'15,"-3"16"-347"-15,2 16-66 16,6 25-73-16,6 6 4 16,11 14 0-16,2-3 2 0,3-2 4 15,0-4 2-15,-12-22-53 16,-4-11-51 0</inkml:trace>
  <inkml:trace contextRef="#ctx0" brushRef="#br0" timeOffset="204841.2069">11874 16381 1157 0,'20'-15'464'0,"34"-13"-285"16,9 4-42-16,14 21-56 15,-1 7-5-15,-13 17-26 16,-12 9-5-16,-24 2 8 0,-17 2 21 15,-27-3 23-15,-15-1-1 16,-22-1-19-16,-9-6-28 16,3-1-73-1,6-4-51-15</inkml:trace>
  <inkml:trace contextRef="#ctx0" brushRef="#br0" timeOffset="207039.7939">13226 16714 833 0,'2'-1'421'0,"-3"1"-170"0,-2 6-56 16,2-6-84-16,-14 30-46 15,-30 53-24 1,12-25-7-16,0-7-14 0,1-7 0 0,13-23 23 31,2-16-4-31,9-22-14 0,1-11-4 16,5-16-26-16,0 2 0 15,2 3 5-15,3 7 0 16,1 16-15-16,3 8-15 16,8 17-12-1,5 10-3-15,13 16 16 16,1 5 14-16,6 4 16 15,-1-6 7-15,2-8-55 0,-2-9-43 16,-5-15-48-16,1-3-7 16,-13-18 63-16,-4-2 45 15,-7-8 69-15,-8-5 27 0,-3 6 39 16,0 3 21 0,-2 9-22-16,2 12-25 0,0 17-45 0,0 4-26 31,1 11 1-31,-1-6 3 15,1-4 3-15,-1-7 3 0,1-11-4 16,3-3 0-16,0-19 0 16,3-3 0-16,0-19 3 15,5-4-3-15,7 4 11 16,4 1 8-16,7 13 3 16,2 10 0-16,-5 13-17 15,-4 8-10-15,-8 17-5 16,-8 6 1-16,2 13 4 15,-5 0-51-15,2-3-297 16</inkml:trace>
  <inkml:trace contextRef="#ctx0" brushRef="#br0" timeOffset="207325.1873">13892 16964 512 0,'3'-8'264'0,"5"-10"-37"0,-2-4-13 15,-4-6 7-15,0 3-13 0,-4-3-35 16,-3 5-7-16,-6 11-89 16,-3 0-13-16,-13 10-34 15,-3 5-30-15,2 11 14 16,1 7-17-16,14 13-17 16,9 4-2-16,11-2 7 15,7-4 7 1,10-12 8-16,2-7 2 15,4-10 12-15,0-3-8 16,-7-15-68-16,-3-6-54 0,-9-9-174 16,-5-6-137-16</inkml:trace>
  <inkml:trace contextRef="#ctx0" brushRef="#br0" timeOffset="207439.6269">13858 16601 689 0,'-6'-5'473'0,"-7"-13"-45"15,5 16-144 1,3 1-60-16,2 7-140 0,3 9-43 15,4 9-35-15,4 5 38 16,11 4-375-16</inkml:trace>
  <inkml:trace contextRef="#ctx0" brushRef="#br0" timeOffset="207837.7323">14764 16956 514 0,'-1'-12'364'0,"-7"-17"53"16,-1-2-99-16,-9-3-78 0,1 3-31 15,-10 7-57-15,4 6-34 16,-2 13-69 0,0 4-35-16,10 10-56 15,-1 9-12-15,13 11 5 16,9 6 10-16,15 6 29 0,1-4 5 15,5-3 5 1,-4-12 4-16,0-9 5 16,-1-5 14-16,-1-14-94 0,-5-5-91 15</inkml:trace>
  <inkml:trace contextRef="#ctx0" brushRef="#br0" timeOffset="207926.6445">14701 16626 887 0,'-5'-4'322'15,"1"4"-273"-15,2 5-48 0</inkml:trace>
  <inkml:trace contextRef="#ctx0" brushRef="#br0" timeOffset="208166.0513">14758 16697 964 0,'6'-12'422'0,"9"-13"-209"31,6 1-21-31,2 7-53 0,3 5-34 0,2 17-55 31,1 10-24-31,0 18-22 16,3 12-2-16,-9 15 1 16,3 6 0-16,-5-3 3 15,-4-10 2-15,4-16 4 16,-8-15 3-16,-3-19 27 16,-6-3 10-16,-10-10 4 15,-2-1-2-15,-16-3-34 16,-5 1-15-16,-7 12-36 15,2 0-75-15</inkml:trace>
  <inkml:trace contextRef="#ctx0" brushRef="#br0" timeOffset="208471.4253">15418 16788 730 0,'2'2'366'0,"0"9"-93"16,-4 4-51-16,-16 11-55 16,-6 5-10-16,-11-1-47 15,1 1-26-15,3-10-36 16,2-9-8-16,6-12 0 16,1-12-3-16,6-7-10 15,-1-7-10-15,11 0-13 16,6 0-6-16,9 1-11 15,10 4 6-15,9 10 11 16,-1 11 7-16,4 17 11 16,-2 12-3-16,-4 16-6 15,0 1-2-15,0-2-131 16</inkml:trace>
  <inkml:trace contextRef="#ctx0" brushRef="#br0" timeOffset="209139.0308">15940 16720 1056 0,'7'0'384'0,"19"5"-305"16,4 0-36-16,12 6-13 0,2 0-9 15,-7 0-7-15,1-2 0 16,-13-4 7-1,-7-2 6-15,-15-4 0 16,-10-1-4-16,-11-1-10 0,-12 0-6 16,-1 4-8-1,0 7-3-15,6 8 0 16,10 8-5-16,11 14 1 0,4 2 0 16,7 2 3-1,11 0 5-15,7-13 2 0,8-9-22 16,16-12-92-1,2-11-76-15,5-14-100 16,1-8 21-16,-3-9 92 16,-5-2 77-16,-9-1 126 15,-9 5 70-15,-18 10 126 0,-7 8 32 16,-6 18 14-16,-4 7-43 16,-16 15-112-16,-3 4-31 15,-16 1-32-15,-3-6-17 16,8-11-4-16,3-8 4 0,7-14-4 15,7-9-4 1,6-7-13-16,0-2-6 0,11 1-8 16,6 4 6-16,9 6 15 15,3 7 4-15,11 13 19 16,4 14-5-16,-1 15-10 16,0 2-4-16,-4 0 17 15,-2 1-70-15</inkml:trace>
  <inkml:trace contextRef="#ctx0" brushRef="#br0" timeOffset="209774.1491">17331 16732 705 0,'-19'-3'418'0,"-15"-1"-41"0,-13 12-222 16,3 8-30-16,5 15-101 15,10 7-32-15,20 12-22 16,7 1 1-16,23-6 18 16,8-8 10-16,12-19 10 15,-1-10 8-15,-9-15 15 16,-9-9 3-16,-15-6 3 15,-3-5-1-15,-8 2-14 16,-3 1-6-16,4 4-11 0,0 3-11 16,15 6-18-16,6 8-5 15,8 10-5-15,0 6 5 16,-4 11 11 0,-2 2 15-16,-11 1 22 15,-2-5 12-15,-5-11 13 0,1-3 0 0,1-10 9 16,5-6-7-1,9-12-8-15,0-7-9 0,7-7-22 16,-4 0-3-16,-7 6 5 16,5 7 5-16,-14 13 13 15,3 9 3-15,0 18 2 16,-5 7-6 0,-1 10-10-16,1 1-3 0,-3-5-6 15,-1-5-49 1,13-12-171-16</inkml:trace>
  <inkml:trace contextRef="#ctx0" brushRef="#br0" timeOffset="209956.7518">17774 16703 1062 0,'2'-4'522'16,"2"-1"-187"-16,-4 22-181 0,0 10-45 15,-1 27-49 1,-2 11-5-16,3 11-19 0,0 0-7 15,2-10-12-15,0-8-5 16,7-12-79-16,3-8-29 16,0-20-123-1</inkml:trace>
  <inkml:trace contextRef="#ctx0" brushRef="#br0" timeOffset="210097.5004">17778 17024 1271 0,'1'0'518'16,"13"-2"-315"-16,3 3-51 16,12-3-51-16,4-2-33 0,3 0-92 15,-2-6-54 1</inkml:trace>
  <inkml:trace contextRef="#ctx0" brushRef="#br0" timeOffset="210680.9244">18266 16788 647 0,'-7'-1'417'0,"-3"-5"10"0,-10 7-256 16,-4 2-54-1,-3 6-77-15,1 5-25 16,14 2-29-16,10 6-4 15,20-6 6-15,11-2 6 16,6-10 12-16,0-4-6 16,-9-5-8-16,-8-6 1 15,-14 2-6-15,-9 2 9 16,-16 7-1-16,-7 1-2 16,-6 12 12-16,-1 4 3 0,11 11 1 15,6-1-3-15,14 6-11 16,7-3-2-16,15-7 8 15,7-6 6-15,10-15 9 16,1-3 4-16,-1-13 13 16,-3-2 4-16,-2-6 2 15,-4-1-3-15,-8-4-13 16,-2-1-8-16,-3 5-7 16,-4 1-4-16,-1 12-17 15,-3 7-4-15,-3 13 0 16,-1 5 0-16,2 9 15 15,-3 1 2-15,1 4 0 0,1 0 1 16,-4-7-56-16,-1-4-95 16</inkml:trace>
  <inkml:trace contextRef="#ctx0" brushRef="#br0" timeOffset="210822.4693">18421 16631 1299 0,'-5'-3'564'0,"-3"-6"-321"16,-2 1-136-16,8 16-81 16,0 2-113-16</inkml:trace>
  <inkml:trace contextRef="#ctx0" brushRef="#br0" timeOffset="211159.8946">18849 16891 518 0,'-2'5'287'16,"-4"15"-61"-16,-8 2-59 15,-12 7-72-15,-7 1-15 16,-10-7-19-16,2-6-6 15,2-15-4 1,3-7-7-16,8-14-6 0,6-7 5 16,8-10 1-16,5 2-4 0,14 6-9 15,3 2-7-15,15 16-4 16,7 6 6 0,4 18 26-16,4 14 11 15,-5 9 0-15,-2 4-6 0,-3-4-19 16,-3-3 3-16,-4-9-96 15</inkml:trace>
  <inkml:trace contextRef="#ctx0" brushRef="#br0" timeOffset="211714.5788">19339 16317 690 0,'-4'1'349'15,"-6"-1"-123"-15,-18 35-53 0,-13 24-1 16,-25 36-30-1,-3 18-12-15,-1 29-46 16,15-2-32-16,19-8-24 16,10-14-7-16,22-46-44 15,1-17-44-15</inkml:trace>
  <inkml:trace contextRef="#ctx0" brushRef="#br0" timeOffset="212250.4318">19535 16851 622 0,'-5'-13'324'15,"1"-6"-82"-15,-11-2-75 0,-5 5-16 16,0 11-45-16,-5 1-30 15,-2 10-54 1,7 8-19-16,2 11-22 16,10 5-6-16,13 7 3 0,9 2 3 15,10-8 15-15,3-4 3 16,7-11 7-16,-1-7 4 16,-5-10 7-1,0-6 4-15,-13-7 5 0,-5-1 2 16,-10-1-5-1,-5 1-3-15,-4 4-9 0,-1 5-5 16,-1 12-6-16,5 12-1 16,-4 17-2-16,6 5 1 15,3 8 1-15,-2-3 1 16,7-1 1-16,0-6-2 0,9-8-115 16,5-6-205-1</inkml:trace>
  <inkml:trace contextRef="#ctx0" brushRef="#br0" timeOffset="212526.672">19829 16841 1746 0,'-15'-10'81'15,"-6"1"-21"1,-10-4 61-16,12 17-79 31,10-1-23-31,1 0-19 0,-21 20 0 0,20 16 0 16,7 5 1-16,19-13 3 15,7-3 1-15,4-9 8 0,-1-10 4 16,0-9 14-16,-12-9 3 16,-8 4-8-16,1 0-44 0,17-24-193 31,1-1-225-31</inkml:trace>
  <inkml:trace contextRef="#ctx0" brushRef="#br0" timeOffset="212792.316">19971 16924 634 0,'2'5'372'15,"5"6"-30"-15,-2-3-79 16,2-2-84-16,7 0-38 0,3-6-57 16,1-1-18-16,4-10-21 15,-5-6-3-15,-4-7-6 16,-2-5-6-16,-12-2-10 15,-7-1-8-15,-11 2-8 16,-8 2-6-16,-1 13-17 16,2 10-6-16,5 20-11 15,5 13-2-15,12 23 5 16,1 6 1-16,6 11 12 16,3-3 4-16,3-9 15 15,4-4 4-15,0-12 6 16,4-5 4-16,-2-13-62 15,-1-8-91-15</inkml:trace>
  <inkml:trace contextRef="#ctx0" brushRef="#br0" timeOffset="213315.0294">20265 16800 559 0,'-1'-3'311'0,"7"3"-8"16,4 3-138-16,16 1-83 15,5 2-6-15,7-4-36 16,-1-2-17-16,-11-2-7 16,-4 1-1-16,-15-1-4 15,-6 0-4-15,-4 6-7 16,-10 2-3-16,-10 5 1 16,-2 2 0-16,-7 4-1 15,3 3-3-15,14 9 6 0,5 3 4 16,13 4 8-1,7-2 4-15,10-11 0 0,7-3 0 16,3-17 5 0,4-5 6-16,-2-17 6 0,-4-4 0 0,-6-12 0 15,-5-2-3-15,-8 0-8 16,-2 0-3 0,-2 12-3-16,-2 4 0 15,-2 14-27-15,1 7-7 16,-2 20-10-16,0 6-5 15,3 16 24-15,-2-1 5 16,4-1-31-16,0-3-47 16</inkml:trace>
  <inkml:trace contextRef="#ctx0" brushRef="#br0" timeOffset="213466.2462">20558 16567 1506 0,'-2'-3'588'0,"-4"-1"-471"0,6 8-65 16,3 9-77-1,2 4-116-15</inkml:trace>
  <inkml:trace contextRef="#ctx0" brushRef="#br0" timeOffset="213885.7458">21019 16869 1018 0,'-6'9'387'0,"-13"18"-294"16,-4 2-23-16,-8 1-28 16,0 5-14-16,-5-13-6 15,6-7 3-15,7-15 14 16,2-9 3-16,14-17-3 15,4-5-6-15,9-9-19 16,4 0 1-16,10 6 30 16,-3 6 14-16,6 22 13 15,2 8 0-15,-3 27-16 16,1 13-10-16,-5 10-10 16,-1 2-6-16,4-8-72 15,4-11-52-15</inkml:trace>
  <inkml:trace contextRef="#ctx0" brushRef="#br0" timeOffset="214693.0295">21496 16766 409 0,'0'0'216'0,"3"1"27"0,7 0-104 16,17 2-4-16,4-3 19 0,17-1-20 15,5-3-20 1,4 0-37-16,-3 0-18 16,-15 1-30-16,-13-1-9 15,-16 4-14 1,-11 0-3-16,-11 5-3 16,-3 3-2-16,-10 1 7 15,2 0 0-15,0 2-4 16,5-1-4-16,7 10-10 15,8 6-5-15,12 11-1 0,9 3 5 16,12 5 14 0,3-8-18-16</inkml:trace>
  <inkml:trace contextRef="#ctx0" brushRef="#br0" timeOffset="215223.8906">22192 16918 617 0,'-2'-8'321'0,"-6"-9"-64"0,-3-3-27 16,-10 0-51-16,-2 0-24 15,-5 4-62-15,-1 4-27 16,1 10-44-16,3 4-18 16,4 12-24-1,4 7-3-15,11 11 1 0,6 2 4 16,11 4 13 0,6-8 5-16,6-11 10 0,4-5 3 15,3-16 6-15,0-5 2 16,1-12 1-16,-6-5 0 15,-8-3-3-15,-4-1-1 16,-10 5-4-16,-3 4-2 16,-2 10-14-16,-3 8-11 15,0 7-11-15,2 9-2 0,5 11 5 16,4 2 8 0,10 4 8-16,7 1 1 15,7-9 5-15,4-5 4 0,3-7 8 16,-5-12 31-1,-11-13 71-15,-5-3 32 0,-11-10 40 16,-5 0-18-16,-4 1-61 16,-3-2-33-16,-1 10-50 15,0 2-29-15,8 10-197 16</inkml:trace>
  <inkml:trace contextRef="#ctx0" brushRef="#br0" timeOffset="216431.6652">1972 17706 598 0,'-3'0'313'31,"-8"0"-51"-31,-2 4-106 0,-11 7-41 16,-4 4-16-16,2 7-37 15,0 1-16-15,17 6-31 16,7-1-12-16,23 1-5 15,14-7 2-15,17-16 2 16,5-6 6-16,-6-13 9 16,-12-3 9-16,-25-7 21 15,-11-1 14-15,-15-6 10 16,-5-1-2-16,-8-3-20 16,-5-5-13-16,-9-6-19 15,1 0-6-15,11-1-13 16,13 1-9-16,27 7-19 0,11 1-7 15,20 12-1-15,0 10 0 16,4 23-124-16,-3 8-128 16</inkml:trace>
  <inkml:trace contextRef="#ctx0" brushRef="#br0" timeOffset="216781.802">2524 17657 920 0,'2'6'387'0,"-4"15"-197"16,-4 8-49-16,-8 17-21 15,-10 3-29-15,-7 0-44 16,-5-7-7-16,-4-21 6 15,5-9-9-15,3-30-9 16,3-9-7-16,7-12-19 16,3-2-2-16,11 12-1 15,3 6 5-15,7 14 3 16,5 6 1-16,9 7 3 16,5 9-7-16,15 7-3 0,7 5 1 15,6 3 3-15,3-2 1 16,-7-4-155-16</inkml:trace>
  <inkml:trace contextRef="#ctx0" brushRef="#br0" timeOffset="217097.7234">2612 17741 625 0,'4'-3'359'0,"7"0"-64"16,-1 5-27-16,1 11-89 15,2 5-31-15,-2 7-53 16,-5 1-19-16,-1 1-34 16,-7-2-10-16,-1-13-5 15,0 0 1-15,0-14-24 0,3-8-7 16,2-7-15-16,6-8-8 16,5-3 15-16,4 0-1 15,4-2 6 1,-1 6 0-16,0 3 2 15,-8 8 4-15,-9 15 21 16,-3 11 16-16,-8 18 15 16,4 6 3-16,4 9-22 0,4-6-14 15,17-9-67-15,6-12-106 16</inkml:trace>
  <inkml:trace contextRef="#ctx0" brushRef="#br0" timeOffset="217798.0061">3028 17724 835 0,'3'0'329'0,"3"0"-198"0,4 1-42 15,7 1-19-15,9-4-5 16,6-1-26-16,4-6-4 16,-5-3-6-16,-9 2-2 15,-8 2 9-15,-11 3-2 16,-13 9-13-16,-5 4-8 15,-8 10-23-15,0 6-8 16,8 7-3-16,5 2 0 16,11-3 6-16,9 1 3 15,7-16 8-15,5-1 4 16,4-14 9-16,-2-8 3 16,-2-7 6-16,-3-4 0 0,-5-2-2 15,-2-1-1-15,-4 2-3 16,-2 4 0-16,-5 5-3 15,-1 5-11-15,-3 11-14 16,-2 7-4-16,1 12-5 16,4 6 8-16,6 3 7 15,7-1 2-15,12-11 7 16,4-6 4-16,4-15 38 0,4-8 31 16,-8-11 55-1,-4-6 23-15,-7-2-1 0,-10-1-23 16,-8 6-49-16,-7 1-17 15,2 11-172-15,2 5 36 16</inkml:trace>
  <inkml:trace contextRef="#ctx0" brushRef="#br0" timeOffset="218270.3769">3658 17571 1028 0,'4'-17'419'0,"6"-21"-245"16,6 2-24-16,11 13-52 0,4 9-30 15,13 21-46 1,4 11-9-16,5 21 9 0,-5 10 0 16,-20 13-5-1,-3 2 0-15,-17-7-1 16,0-11 1-16,-5-19 6 0,-3-9 12 15,-2-17 22-15,-6-4 3 16,-3-12-7-16,-4-6-12 16,-8-4-41-16,-2 2-7 15,-7 9-22 1,-3 12-14-16,-3 20-1 0,0 17 2 16,2 11 16-16,5-1 19 15,13-9-98-15,6-15-87 16</inkml:trace>
  <inkml:trace contextRef="#ctx0" brushRef="#br0" timeOffset="218457.5497">4122 17718 789 0,'3'-1'392'0,"4"4"-109"15,0 6-122-15,-5 10-64 16,0 8-29-16,-2 3-30 16,0 0-14-16,0-7-247 15</inkml:trace>
  <inkml:trace contextRef="#ctx0" brushRef="#br0" timeOffset="218590.972">4137 17486 1418 0,'-1'-3'656'16,"-4"-4"-326"-16,3 10-205 0,3 5-71 15,4 8-82-15,3 3-68 16</inkml:trace>
  <inkml:trace contextRef="#ctx0" brushRef="#br0" timeOffset="219184.0659">4560 17822 541 0,'-6'-6'360'0,"-1"-6"-26"16,-1 0-118-16,2 4-42 16,-5-2-53-16,-4-1-9 15,-6 2-17-15,-3 2-13 16,-4 8-43-1,1 9-26-15,4 13-40 16,4 2-9-16,17 8 3 0,4 4 4 16,15-8 14-16,4-2 8 15,8-13 9-15,0-9 5 16,2-9 7-16,-2-9 3 16,-10-8 3-16,-4-3 2 15,-9 0-2-15,1 1-1 16,-5 1-5-16,1 3-3 0,1 10-7 15,-4 3-13-15,1 10-12 0,-1 7-2 32,4 9-2-32,2 3 9 15,5 2 8-15,5-3 4 0,4-7 4 16,3-7 18-16,1-10 41 16,0-1 27-16,-2-11 46 15,-2-2-4-15,-5-6-23 16,-5-6-23-16,-6 5-41 15,-3 3-17-15,-3 8-183 16,-3 5 101-16</inkml:trace>
  <inkml:trace contextRef="#ctx0" brushRef="#br0" timeOffset="219525.1974">5226 17434 742 0,'3'-15'446'15,"1"-8"-85"-15,-1 8-97 16,-1 2-47-16,-2 19-116 16,-1 10-29-16,-4 18-64 15,2 15-14-15,-1 9 10 16,4 3-15-16,6-5-157 15</inkml:trace>
  <inkml:trace contextRef="#ctx0" brushRef="#br0" timeOffset="219755.4013">5274 17943 1259 0,'0'0'588'0,"-2"1"-223"16,2 1-250-16,0-2-36 16,0 0-50-16,0 0-12 0</inkml:trace>
</inkml:ink>
</file>

<file path=ppt/ink/ink14.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3-12-06T08:49:35.778"/>
    </inkml:context>
    <inkml:brush xml:id="br0">
      <inkml:brushProperty name="width" value="0.05292" units="cm"/>
      <inkml:brushProperty name="height" value="0.05292" units="cm"/>
      <inkml:brushProperty name="color" value="#FF0000"/>
    </inkml:brush>
  </inkml:definitions>
  <inkml:trace contextRef="#ctx0" brushRef="#br0">1748 7050 980 0,'-1'0'438'0,"-3"7"-219"15,0 10-71-15,2 28-94 16,2 13-12-16,4 25-10 16,1 3-4-16,2-4 3 15,-2-12-6-15,2-24-5 16,5-9-1-16,2-21-49 15,-3-9-73-15</inkml:trace>
  <inkml:trace contextRef="#ctx0" brushRef="#br0" timeOffset="232.2029">1687 7066 862 0,'-2'0'399'15,"3"2"-166"-15,15 3-87 0,28-3-96 16,24-2-5-16,31-9-16 16,5-4-9-16,-3 1-74 15,-13 5-140-15</inkml:trace>
  <inkml:trace contextRef="#ctx0" brushRef="#br0" timeOffset="527.4544">1782 7664 838 0,'-3'0'453'0,"-4"0"-97"15,12 3-207-15,8-1-30 16,15-2-39-16,15 0-8 15,22-5-15-15,4-3-15 0,0-2-43 16,-7 1-85 0</inkml:trace>
  <inkml:trace contextRef="#ctx0" brushRef="#br0" timeOffset="765.7514">1743 7444 683 0,'0'0'398'0,"5"0"-45"15,10 0-134-15,16 1-116 0,13-3-17 16,19 2-32-1,3 0-12-15,-1 2-58 16,-7-2-101-16</inkml:trace>
  <inkml:trace contextRef="#ctx0" brushRef="#br0" timeOffset="1153.1969">2269 7600 911 0,'-2'0'449'0,"-3"4"-147"16,2 8-176-16,2 9-51 15,-1 11-43-15,2 7-7 16,0 3-15-16,0-2-2 15,3-9 0-15,3-6-30 16,3-12-121-16,1-7-133 0</inkml:trace>
  <inkml:trace contextRef="#ctx0" brushRef="#br0" timeOffset="1384.5351">2265 7607 658 0,'8'-11'379'15,"9"-4"-63"-15,16 6-156 16,4 9-41-16,8 9-56 0,-3 6-15 16,-19 8 9-16,-9 0 22 15,-26 8 17 1,-9 3-2-16,-18-4-26 0,-5-6-37 15,-1-15-170 1</inkml:trace>
  <inkml:trace contextRef="#ctx0" brushRef="#br0" timeOffset="2148.2387">2821 7434 700 0,'3'0'328'15,"6"-3"-123"-15,7 2-69 0,22 4-63 16,9 0-8-1,19 3-22-15,2 4-14 0,-7-3-78 16,-4 7-149-16</inkml:trace>
  <inkml:trace contextRef="#ctx0" brushRef="#br0" timeOffset="2452.2552">2877 7603 1076 0,'8'4'458'0,"16"0"-231"15,6 4-46-15,13-3-56 16,4 1-25-16,1-2-53 16,3-3-61-16</inkml:trace>
  <inkml:trace contextRef="#ctx0" brushRef="#br0" timeOffset="3126.5894">4065 6718 872 0,'-18'-14'397'0,"-12"-7"-179"0,2 19-127 16,-4 12-47-16,0 38-65 15,-3 22-18-15,11 47-2 16,10 14 12-16,15 37 24 16,11 0 3-16,2 2 1 15,-3 0 1-15,-4-30 6 16,-2-7 2-16,-8-30 5 16,-8-6 3-16,-13-18 14 15,-13-17 24-15,-6-22 41 16,3-18 7-16,9-27-29 15,10-10-66-15</inkml:trace>
  <inkml:trace contextRef="#ctx0" brushRef="#br0" timeOffset="4461.6271">4690 7546 505 0,'-7'-6'318'0,"-7"0"-19"0,-6-2-99 16,-6-5-24-16,-6 2-43 16,-1-3-29-16,-2 1-49 15,4 7-26-15,2 12-41 16,4 8-17-16,7 13-19 16,1 1 1-16,17 7 7 15,5 4 7-15,13 0 18 0,9-1 7 16,3-10 8-1,2-9 1-15,4-16 6 16,3-6 6-16,0-18 7 16,-1-12 3-16,-7-11 5 0,-4-6-1 15,-12-11 7 1,-7-6-1-16,-13-9 31 0,-5-3 3 16,-4 6-10-16,0 13-2 0,7 24-42 15,-1 11-13-15,4 19-35 16,-1 8-18-16,3 20-3 15,-1 9 2 1,3 20 32-16,5 8 16 16,8 13 4-16,-3 2 2 15,8-5 1-15,0-8 3 0,-2-14 1 16,1-11 0-16,-5-7-92 16,-1-2-163-16</inkml:trace>
  <inkml:trace contextRef="#ctx0" brushRef="#br0" timeOffset="4821.6705">5012 7284 1118 0,'-9'7'425'16,"-5"5"-285"-16,7 23-117 15,0 7-19-15,8 14 2 0,4-1 0 16,0 2-2-16,4-3 0 16,-1-11 2-16,-3-6 1 15,-2-21 16-15,0-8 33 16,-3-14 25 0,0-9 8-16,-4-10-8 15,0-3-30-15,-4-10-22 16,-1 0-6-16,6-12-8 15,-3-6-4-15,6-5-11 0,5 1-7 16,8 13-18-16,2 5-4 16,6 17-6-16,3 5-2 15,4 9 9-15,10 2 3 16,10 7-72-16,7 0-79 16</inkml:trace>
  <inkml:trace contextRef="#ctx0" brushRef="#br0" timeOffset="5093.2973">5053 7699 997 0,'6'1'412'0,"9"-1"-221"0,8 0-60 15,14 0-41-15,3 0-22 16,11 1-44-16,-1 3-7 16,-3-4-18-16,-1-2-98 15</inkml:trace>
  <inkml:trace contextRef="#ctx0" brushRef="#br0" timeOffset="5276.2819">5005 7491 1271 0,'3'-2'524'16,"10"-1"-292"-16,23-2-152 15,12-2-31-15,20 6-21 16,0 1 9-16,-5 1-173 16</inkml:trace>
  <inkml:trace contextRef="#ctx0" brushRef="#br0" timeOffset="5689.4123">5476 7022 1077 0,'-1'5'389'0,"-3"13"-314"0,6 8-56 0,-1 8-15 16,3 6 0-16,8 3 2 16,-5-7 5-16,2-13-53 15,2-3-88-15</inkml:trace>
  <inkml:trace contextRef="#ctx0" brushRef="#br0" timeOffset="5857.8774">5443 7064 680 0,'5'-12'343'0,"8"-12"-81"16,9 4-81-16,5 12-70 16,2 2-23-1,0 10-48-15,-4 10 2 0,-9 1 9 16,-9 8 29 0,-22 2 17-16,-10-1-3 0,-11 1-20 15,2-6-95 1</inkml:trace>
  <inkml:trace contextRef="#ctx0" brushRef="#br0" timeOffset="6230.7356">5554 7659 1137 0,'0'0'509'0,"7"6"-232"0,6 5-103 16,12 10-89-16,5 6-16 16,1 4-28-16,0 3-12 15,-5-2-15-15,-4-7-28 16,-3-12-149-16,-3-6-140 15</inkml:trace>
  <inkml:trace contextRef="#ctx0" brushRef="#br0" timeOffset="6414.2846">5823 7656 1353 0,'-11'0'581'0,"-13"5"-333"16,-2 3-66-16,1 5-100 15,-6 4-33-15,-4 6-29 16,1 6-13-16,-1 5-40 16,7 1-88-16</inkml:trace>
  <inkml:trace contextRef="#ctx0" brushRef="#br0" timeOffset="16724.5605">6236 7430 457 0,'-1'0'292'16,"1"0"-32"-16,4 3-59 0,-4-3-18 15,9 1-44-15,21 2-21 16,50 1-57-16,-29-11-23 16,2 4-21-16,1 3-21 15,-6 0-177-15</inkml:trace>
  <inkml:trace contextRef="#ctx0" brushRef="#br0" timeOffset="16974.8839">6288 7590 712 0,'6'-1'293'0,"3"1"-140"0,16 3-45 15,11-2 10-15,14 1 4 16,5 2-24-16,2-6-44 16,-3 5-16-16,-17-3-19 15,-9-3-46-15</inkml:trace>
  <inkml:trace contextRef="#ctx0" brushRef="#br0" timeOffset="17806.8749">7319 6785 784 0,'-15'-8'398'16,"-9"-7"-100"-16,-2 10-188 0,3 2-45 16,1 14-74-1,1 14-30-15,3 40-23 16,4 18 6-16,13 39 25 0,6 22 11 0,18 20 16 16,2 3 2-16,-2-4 9 31,-1-17 28-31,-16-27 40 15,-12-10 25-15,-14-24 47 0,-12-11 1 16,-4-17-6-16,1-13-17 16,7-18-48-16,8-8-24 15,11-14-113 1,6-4-124-16</inkml:trace>
  <inkml:trace contextRef="#ctx0" brushRef="#br0" timeOffset="23521.9675">7621 7295 650 0,'4'-9'352'0,"1"-5"-73"15,3 2-43-15,-3 7-77 16,-5 5-46-16,0 12-62 16,2 13-27-16,1 30-28 15,1 13 1-15,4 22-1 16,0 1 4-1,1-3 3-15,2-4 7 0,5-14-109 16,2-9-70-16,3-24-236 16</inkml:trace>
  <inkml:trace contextRef="#ctx0" brushRef="#br0" timeOffset="23695.434">7820 7777 404 0,'1'-17'266'15,"5"-13"-4"-15,-2 12-82 0,-3 5-20 16,-5 11-53-16,-7 4-12 15,-11 9-16-15,-3 2-16 16,-2 4 17-16,6-1-10 16,15-4-34-16,9-3-13 0,22-3-15 15,6-1-1-15,8-3-8 16,2 1-56-16</inkml:trace>
  <inkml:trace contextRef="#ctx0" brushRef="#br0" timeOffset="24089.3184">8002 7880 738 0,'6'2'336'31,"9"4"-157"-31,6-1-25 16,8-8-53-16,2-1-28 0,0-6-26 16,-7-2-4-16,-8 0 1 15,-5 2 3-15,-15-4 12 16,-3 2 1-16,-15 1-13 15,-3 3-12-15,-6 9-36 16,0 5-14-16,7 16-14 16,3 5-2-16,9 8 11 15,5 2 10-15,12-3 23 16,8-2 13-16,11-9 15 16,7-6 1-16,5-10-8 15,1-4-8-15,-2-5-21 16</inkml:trace>
  <inkml:trace contextRef="#ctx0" brushRef="#br0" timeOffset="24908.6735">8429 7830 1103 0,'2'-3'367'0,"29"-4"-353"0,28 0-28 16,51-3 1-16,36 0 25 16,45 3 26-16,29 1 1 15,37 1-7-15,-10 5-9 16,18 0-13-1,-18 1-1-15,-37-7 4 16,-13-1 1-16,-74-1-25 0,-28-5-41 16,-46 6-148-16</inkml:trace>
  <inkml:trace contextRef="#ctx0" brushRef="#br0" timeOffset="25770.208">9167 7435 341 0,'12'-5'271'16,"9"-5"1"-16,-6-4-24 15,-1 2-18-15,-13-6-40 16,-2 0-20-16,-10-2-43 16,-9-1-18-16,-5 3-44 15,-5 3-20-15,-5 3-27 16,-2 5-19-16,6 7-33 0,1 7-7 15,8 15-11-15,6 6 2 16,10 13 13-16,8 4 7 16,15-4 13-1,6-6 5-15,10-15 10 0,4-13 2 16,2-13 9-16,-1-9 6 16,-2-11 8-1,-5-5 3-15,-8-11 0 0,-2-4-3 16,-10-6 1-16,-8-1-2 15,-7 0 19-15,-4 1 3 16,-4 8 7-16,5 9 0 16,-1 11-25-16,3 8-9 15,-1 11-20-15,2 5-15 0,-1 8-24 16,-3 5 1 0,6 19 10-16,2 5 11 0,8 19 27 15,2 9 4-15,2 6 1 16,-1-4 0-16,-2-9-1 15,2-11 0-15,-1-20-29 16,0-3-77-16</inkml:trace>
  <inkml:trace contextRef="#ctx0" brushRef="#br0" timeOffset="26298.9272">9581 7365 727 0,'3'-5'337'16,"3"-5"-146"-16,1-4-45 16,-3 1-46-16,-1-1-4 0,-6-1 1 15,-6 0 1 1,-12-1-12-16,-2 2-25 16,-8 6-45-16,-2 4-17 0,5 10-35 15,-1 8-8-15,10 11-4 16,4 6 5-16,15 6 15 15,7-1 11-15,10-4 17 16,8-7 5-16,3-15 8 16,3-6 3-16,-7-8 6 15,1-7 1-15,-7-3 2 0,-5-5-1 16,2 3-5 0,-10 5 3-16,-5 2 13 15,0 6-6-15,-2 8-14 16,-1 6-7-16,-2 15-15 15,0 4 4-15,3 4 9 16,3 1 1-16,5-5-2 16,1-5 0-16,6-3 4 0,-3-8-45 15,0-6-198 1</inkml:trace>
  <inkml:trace contextRef="#ctx0" brushRef="#br0" timeOffset="26512.0424">9822 7398 1098 0,'-3'-4'557'0,"2"2"-170"16,-2 0-167-16,3 2-144 15,0 0-39-15,0 0-133 16,0 0-126-16</inkml:trace>
  <inkml:trace contextRef="#ctx0" brushRef="#br0" timeOffset="26796.167">10057 7277 1000 0,'-1'-1'549'0,"-2"-4"-103"0,10 9-284 16,9 5-67-1,16 17-71-15,6 11-13 16,4 12-1-16,4-1-1 16,-11-11 14-16,-9-7-76 0,1-12-290 15</inkml:trace>
  <inkml:trace contextRef="#ctx0" brushRef="#br0" timeOffset="26971.6504">10385 7278 892 0,'-7'-3'504'16,"-11"-4"-63"-16,-4 9-268 15,-2 6-55-15,-8 13-63 0,-4 10-17 16,-8 14-23-16,-7-1-6 16,8 0 8-16,4-6-63 15</inkml:trace>
  <inkml:trace contextRef="#ctx0" brushRef="#br0" timeOffset="27535.7421">8776 8054 950 0,'-17'2'446'16,"-28"4"-181"-16,-5 8-58 0,-2 20-93 15,4 10-36 1,17 29-54-16,10 10-10 15,23 4-8-15,14 2 1 16,14-18 1-16,5-15 2 16,8-13-63-16,0-13-70 0</inkml:trace>
  <inkml:trace contextRef="#ctx0" brushRef="#br0" timeOffset="27986.4567">9072 8602 569 0,'4'-5'317'0,"-4"-5"-68"16,4-1-101-16,-6-1-22 0,1-5-5 15,-3-2 10-15,-11-2-2 16,-2-5-5-16,-12 1-37 0,-3 7-24 16,1 11-43-1,3 10-22-15,6 15-29 0,2 6-4 16,7 2 1-16,4 2 7 16,11 2 17-1,12-3 6 1,13-6 11-16,2-3 3 15,4-12 4-15,-2-8 2 0,-7-9 4 16,-4-6 1-16,-5-4-1 16,-3 4-5-16,-4 3-9 15,-5 7-12-15,1 4-20 16,1 9-2-16,2 12 0 16,8 1 9-16,-1 5 15 15,2-2 24-15,6-2-138 16,-1-6-237-16</inkml:trace>
  <inkml:trace contextRef="#ctx0" brushRef="#br0" timeOffset="28266.3827">9033 8173 877 0,'4'-11'381'0,"4"-8"-172"0,13 7-140 16,12 3-29-16,7 9-18 15,2 6-8-15,-9 9-8 16,-10 3 7-16,-23 8 29 16,-10 5 5-16,-19 0 4 15,0-1-5-15,7-8-22 16,11-4-6-16,18-11-3 15,9-4-4-15,16-4-6 16,3-1-30-16,4 4-184 16</inkml:trace>
  <inkml:trace contextRef="#ctx0" brushRef="#br0" timeOffset="28509.3504">9471 8325 1373 0,'-1'0'565'0,"-1"1"-373"0,1 9-69 16,3 15-93-16,0 7-19 0,5 11-4 15,0 2 1 1,-1-4 0-16,3-1-2 0,-3-10-23 15,1-4-53-15,0-9-203 16</inkml:trace>
  <inkml:trace contextRef="#ctx0" brushRef="#br0" timeOffset="28662.1691">9401 8572 1325 0,'3'0'533'0,"10"-4"-347"16,9 0-78-16,16-1-80 0,6-2-13 16,6 6-42-16,5 2-81 15</inkml:trace>
  <inkml:trace contextRef="#ctx0" brushRef="#br0" timeOffset="28956.8922">9844 8448 725 0,'3'-1'477'0,"5"-4"18"0,5 10-306 16,2 2-67-16,10 9-75 0,7 9-19 15,6 5-13-15,-3-1-2 32,-2 4-6-32,-5-8-67 0</inkml:trace>
  <inkml:trace contextRef="#ctx0" brushRef="#br0" timeOffset="29139.5391">10147 8415 1118 0,'-12'0'526'0,"-19"8"-231"16,2 8-85-16,-8 5-126 15,-3 10-33-15,3 5-35 16,-2 1-6-16,7 2-3 0,6-5-31 15,16-6-188-15,5-5-367 16</inkml:trace>
  <inkml:trace contextRef="#ctx0" brushRef="#br0" timeOffset="29459.553">10093 8101 1340 0,'1'-6'551'0,"6"0"-357"16,5 1-68-16,8 5-89 15,4 7-25-15,-1 0-12 16,-1 3-4-16,-15 3-6 15,-7 3 1-15,-15 5 3 0,-9-1 4 16,2 1 8 0,5-5-1-16,17-2-2 0,10-5-1 15,19-3-4-15,12-1-20 16,9-3-145 0,2 5-163-16</inkml:trace>
  <inkml:trace contextRef="#ctx0" brushRef="#br0" timeOffset="29953.7749">10389 8154 931 0,'3'-4'450'0,"1"-9"-173"16,7 6-112-16,0 6-43 15,6 8-53-15,6 14-18 16,7 25-23-16,1 16 1 16,-11 23-2-16,-13 3-1 15,-24-5-15-15,-8-11-2 16,-6-17-23-16,2-10-71 16</inkml:trace>
  <inkml:trace contextRef="#ctx0" brushRef="#br0" timeOffset="30499.9897">10698 7920 494 0,'2'-3'306'0,"4"-8"2"0,-2-1-72 15,6 1-65-15,1-1-22 0,5 2-48 16,2 6-24-16,4 4-36 16,-5 2-12-16,-3 6-11 15,-7-2 4-15,-10 4 8 16,-5 3 0-16,-4 3-1 15,2 1-6-15,5-3-13 0,3-2-5 16,5-3-5 0,1 0 0-16,10-2 0 0,0 0 1 15,3-1 2-15,-2 3 0 16,-8-2-1-16,-2 1 1 16,-13-1 1-16,-5-4 2 15,-2 4 0 1,1-1-21-16,6 1-143 15,4 3-152-15</inkml:trace>
  <inkml:trace contextRef="#ctx0" brushRef="#br0" timeOffset="30726.0594">10705 8178 677 0,'0'-1'432'0,"1"-3"-2"15,14 3-208-15,4-2-68 0,15 1-66 16,4 2-30-16,6-2-42 16,0 0-6-16,-9 4-46 15,-2 0-63-15</inkml:trace>
  <inkml:trace contextRef="#ctx0" brushRef="#br0" timeOffset="31059.558">10769 8291 915 0,'4'2'384'0,"0"0"-211"16,6-2-37-16,5 0-43 15,2-1-9-15,6 2-19 0,1 4-11 16,-4 3-18 0,-8 2-1-16,-9 6 1 0,-10 4 2 15,-11 4 0-15,-2 0-4 16,-2-2-12-16,13-4-5 15,5-7-4-15,11 0 1 16,13-7-1-16,-1-4 0 16,11 0-2-16,-1 0-2 15,-1-2-4-15,-2 2 0 16,-4-2 25-16,-2-1-55 0</inkml:trace>
  <inkml:trace contextRef="#ctx0" brushRef="#br0" timeOffset="85222.7512">1643 9553 790 0,'-4'0'359'0,"2"5"-141"15,19 0-120-15,11-6-23 16,27 0-28-16,7-5-15 16,13 1-20-16,-4 1 0 15,-11 0-90-15,-11 4-60 16,-23-1-124-16,-9 7-41 16,-17 8 44-16,-3 0 40 15</inkml:trace>
  <inkml:trace contextRef="#ctx0" brushRef="#br0" timeOffset="85366.0166">1728 9716 1582 0,'39'-4'54'0,"-7"1"-17"0,45 1 32 15,-2 2-16-15,-12 5-26 0,-4 1-4 16</inkml:trace>
  <inkml:trace contextRef="#ctx0" brushRef="#br0" timeOffset="86335.7879">2681 9209 947 0,'-1'-3'394'15,"1"-2"-230"-15,2 18-114 16,6 16-30-16,7 37-22 16,-4 17 0-16,0 21 2 15,-8 5 2-15,-5-20 7 16,2-8 2-16,8-24-91 16,4-16-87-16,3-22-200 15</inkml:trace>
  <inkml:trace contextRef="#ctx0" brushRef="#br0" timeOffset="86505.6787">2891 9633 557 0,'3'-3'336'16,"-3"-3"-62"-1,-9 8-24-15,-17 12-71 0,-5 6-50 0,-4 8-46 16,1 0-25-16,13-3-39 16,5-4-13-16,19-6-9 15,7-2 1-15,14-4-4 16,10-2-15-16,13-2-177 15</inkml:trace>
  <inkml:trace contextRef="#ctx0" brushRef="#br0" timeOffset="86820.2058">3087 9797 828 0,'-4'0'380'0,"-1"4"-179"0,3 1-88 15,2-5-76-15,5 3-23 16,25 6-11-16,35 5 6 16,-30-17 9-1,-6-4 3-15,-8-5 13 0,-4-4 5 16,-17-1 4-16,0 0 15 16,-15 6 11-16,-12 3 4 15,-5 8 3-15,-7 5-19 16,0 9-26-16,4 6-14 0,14 9-20 15,9 2-2-15,19 3 1 16,15-4 4-16,19-5 7 16,10-11 3-16,4-10 4 15,-1-4-1-15,-9-7-47 16,-9-2-98 0</inkml:trace>
  <inkml:trace contextRef="#ctx0" brushRef="#br0" timeOffset="87908.1043">4183 9463 949 0,'1'0'423'0,"7"6"-206"0,5-2-92 16,21 18-100-16,11 5-9 15,14 12-11-15,1 5 2 16,-14-9-13-16,-5 0-71 16</inkml:trace>
  <inkml:trace contextRef="#ctx0" brushRef="#br0" timeOffset="88085.8199">4639 9477 942 0,'-10'-5'477'0,"-14"-3"-137"0,-4 8-107 0,1 11-122 16,-7 7-38-16,-4 12-52 15,-3 0-9-15,-11 1-5 16,0 1 0-16,-2-5-33 16,9 0-70-16,16-7-350 15</inkml:trace>
  <inkml:trace contextRef="#ctx0" brushRef="#br0" timeOffset="88624.4659">3681 9977 822 0,'5'1'276'0,"23"0"-248"15,25-4-41-15,53 4 14 16,26-2 10-16,57-3 25 16,16 1 11-16,26-3 4 0,6-1-3 15,-16 0-14-15,-19 3-7 16,-58 0-36-1,-32 4-84-15</inkml:trace>
  <inkml:trace contextRef="#ctx0" brushRef="#br0" timeOffset="89182.3764">3865 10217 805 0,'-13'0'412'16,"-18"2"-124"-16,-11 13-94 0,-6 27-108 15,-3 14-38-15,11 26-45 16,15 7-4-16,25-4-5 16,12-8 2-16,27-16-16 15,8-12-57-15,15-19-273 16</inkml:trace>
  <inkml:trace contextRef="#ctx0" brushRef="#br0" timeOffset="89602.0746">4136 10726 448 0,'1'-8'291'16,"2"-7"-41"-1,1-3-31 1,-4-3-9-16,-5-5-36 15,-3-3-19-15,-10 1-39 16,0 4-23-16,-4 11-40 0,-2 5-21 16,1 13-30-16,-3 4-13 15,0 8-19-15,4 10 1 16,11 6 9-16,5-2 5 16,19 0 10-16,5-5 4 15,14-12 1-15,4-5 0 16,0-13 1-16,1-6 3 0,-11-8 11 15,-4-4 2 1,-13-5 6-16,-3 4 0 0,-10 1-10 16,-6 7 1-16,-1 9-17 15,-2 5-12-15,1 12-6 16,3 4-5-16,9 11 7 16,6 2 8-16,12 2 10 15,2-4-36-15,6-7-229 16</inkml:trace>
  <inkml:trace contextRef="#ctx0" brushRef="#br0" timeOffset="89864.6926">4102 10301 882 0,'4'-12'370'0,"8"-12"-203"0,8 3-60 15,8 8-51-15,17 3-22 16,5 11-28-16,-2 6-1 16,-13 11 3-16,-23 6 7 15,-28 12 7-15,-13 5 0 16,-6 4 4-16,2-5-1 0,18-12-9 16,9-7-3-1,27-8-9-15,8-1-9 0,15-4-122 16,9-2-242-1</inkml:trace>
  <inkml:trace contextRef="#ctx0" brushRef="#br0" timeOffset="90051.7035">4499 10468 886 0,'0'0'402'15,"3"5"-184"1,-3 5-60-16,3 13-71 0,2 7-27 15,-5 5-29-15,3 3-7 0,-1 0-8 16,-5-5 0-16,3-5-54 16,3-5-96-16</inkml:trace>
  <inkml:trace contextRef="#ctx0" brushRef="#br0" timeOffset="90194.5806">4397 10673 1198 0,'11'0'436'16,"15"1"-346"-16,5-2-64 0,18 1-9 15,2-2-7-15,-3 0-30 16,2 2-143-16</inkml:trace>
  <inkml:trace contextRef="#ctx0" brushRef="#br0" timeOffset="90382.921">4756 10541 1091 0,'6'3'437'0,"12"5"-276"16,9 7-85-16,13 7-48 15,3 5-7-15,-5 3-3 16,-6-2-4-1,-6 2-2 1,-7-5-43-16,-2-10-158 0</inkml:trace>
  <inkml:trace contextRef="#ctx0" brushRef="#br0" timeOffset="90524.554">5059 10529 1158 0,'-10'6'530'0,"-19"11"-237"16,-6 2-79-16,-8 8-108 0,-5 4-29 15,0 3-45-15,7 2-6 16,13-8-203-16</inkml:trace>
  <inkml:trace contextRef="#ctx0" brushRef="#br0" timeOffset="90902.6292">4932 10246 772 0,'6'-10'398'32,"4"-6"-128"-32,15 3-118 15,2 4-37-15,10 7-64 16,-1 3-19-16,-15 11 5 0,-11 4 8 16,-23 8 7-16,-7 7-3 15,-6 1-19-15,3 0-11 16,14-11-14-16,8-7-4 15,23-8-6-15,8-6-3 16,18 0-15-16,3 0-49 16,-6 0-272-16</inkml:trace>
  <inkml:trace contextRef="#ctx0" brushRef="#br0" timeOffset="91201.3517">5309 10180 888 0,'14'4'404'0,"9"8"-154"15,11 19-173-15,4 16-19 16,-4 25 2-16,-8 6 9 16,-19 8-1-16,-11-3-4 15,-21-10-18-15,-9-5-11 16,-7-15-8-16,0-13 2 16,13-23-114-16</inkml:trace>
  <inkml:trace contextRef="#ctx0" brushRef="#br0" timeOffset="91706.8409">5533 10105 1002 0,'2'-6'411'16,"4"-9"-246"-16,11 4-52 0,9 1-56 16,6 3-18-16,7 7-27 15,-5 0-4-15,-13 7-3 16,-8 4-3-16,-21 5 4 16,-5 0 0-16,-3-2 3 15,0-1 1-15,13-8-5 16,3-2-6-16,16-2-10 15,5-2-1-15,7-3 0 16,2 4 3-16,-8 4 5 16,-6 1 8-16,-16 6 38 15,-8-1 16-15,-12 3 10 16,-5 2-6-16,-1-5-31 16,6 1-86-16</inkml:trace>
  <inkml:trace contextRef="#ctx0" brushRef="#br0" timeOffset="91887.7734">5580 10353 883 0,'19'-6'370'15,"23"0"-216"-15,8-1-44 16,9 5-49-16,-3 3-15 15,-14 1-11-15,-5 3-45 16</inkml:trace>
  <inkml:trace contextRef="#ctx0" brushRef="#br0" timeOffset="92200.8288">5651 10528 956 0,'1'-1'414'0,"4"-3"-214"15,9-1-61-15,15 2-65 16,6-4-25-16,9 4-33 16,-1 5-8-16,-15 1 1 0,-8 3 0 15,-18 7 13 1,-10-1 7-16,-15 5 7 15,-5 3 2-15,-1-3 14 16,6-3-3-16,17-3-9 16,9 1-1-16,13-5-25 0,3 1-2 15,11-2-2 1,-3-5-1-16,4-1-49 16,3-4-21-16</inkml:trace>
  <inkml:trace contextRef="#ctx0" brushRef="#br0" timeOffset="92978.4166">6597 9166 722 0,'-10'-18'396'0,"-9"-17"-55"0,0 18-196 16,-1 7-35-16,-2 17-87 16,3 10-40-16,4 31-33 15,4 32 1-15,13 46 25 16,5 18 15-16,13 27 4 15,-2-6 3-15,-4-16 2 32,-1-8 1-32,-10-21 4 0,-5-12 2 0,-5-26 13 15,-2-7 6 1,-7-28 7-16,1-16 6 0,-2-11 9 16,-2-13 2-16,2-11-69 15,1-8-104 1</inkml:trace>
  <inkml:trace contextRef="#ctx0" brushRef="#br0" timeOffset="93596.7871">7305 9896 506 0,'0'-6'345'16,"5"-3"18"-16,-9-5-77 16,-6-5-84-16,-6-2-31 15,-14-8-30-15,-4 3-26 16,-7-1-53-16,-1 6-27 15,4 16-53-15,2 5-16 0,11 19-9 16,7 11 7-16,15 15 14 16,7 4 9-16,21-2 7 15,10-7 0-15,10-24-5 16,5-10 1-16,-1-22 8 16,-3-13 8-16,-14-16 18 15,-4-7 5-15,-13-5 0 16,-13-9 0-16,-2-1 1 15,-10-8-2-15,-2 4-5 16,5 11 1-16,-5 23-6 16,6 20-7-16,-5 27-11 15,1 15-9-15,9 19-11 16,1 9 3-16,11 9 7 16,7 2 3-16,-1 0 7 15,0 1 3-15,-1-6-23 0,-2-7-89 16</inkml:trace>
  <inkml:trace contextRef="#ctx0" brushRef="#br0" timeOffset="94137.6999">7667 9895 698 0,'1'-7'332'0,"1"-4"-119"15,-4-6-30-15,-7-2-48 16,-3-3-9-16,-8-5-41 15,-5 0-27-15,-2 7-49 0,-1 6-26 16,-1 14-33-16,4 8-10 16,6 12-1-1,6 8 4-15,13 9 20 16,6 4 13-16,13-3 19 16,4-7 6-16,7-11 8 15,0-11 5-15,-9-9 8 16,6-9 1-16,-2-10 4 15,-4 0-2-15,5-3-13 0,-16 2 26 16,-6 11 0 0,-4 7 1-16,-5 14 3 15,-2 12-27-15,1 12-11 0,3 6-4 16,3 3 0-16,1 0-18 16,4-7 64-16,0-2 23 15,0-13 33-15,1-3 39 16,0-5-31-16,-3-4-16 15,0-3-25-15,-3-4-21 0,-2-2-77 16</inkml:trace>
  <inkml:trace contextRef="#ctx0" brushRef="#br0" timeOffset="105104.9739">8088 9968 378 0,'0'1'281'0,"-1"-1"-6"0,1-1-20 16,0 0-6-1,0-1-42-15,0 2-25 16,0 0-64-16,0 0-34 0,0 0-43 16,0-1-14-16,0 0-27 15,0 0-411-15</inkml:trace>
  <inkml:trace contextRef="#ctx0" brushRef="#br0" timeOffset="170000.3603">6421 10802 291 0,'-4'-3'224'15,"1"-1"38"-15,-3 4-69 0,0 9-83 16,5 3-30-16,0 8-30 16,0 3 1-1,4 5 6-15,1 0-3 16,4-1-19-16,6-4-7 0,5-8-17 15,11-4-1-15,7-11 5 16,7-5 14-16,8-10 15 16,1-10 1-16,9-2-2 15,1 4-16-15,-7 9-19 16,-6 9-1-16,-16 13 0 16,-10 6 2-16,-5 7 5 15,-4-3-1-15,3-1 1 16,4-6 0-16,2-10-36 15,3-2-95-15</inkml:trace>
  <inkml:trace contextRef="#ctx0" brushRef="#br0" timeOffset="170583.1546">7168 11002 263 0,'-5'0'200'15,"-2"0"6"-15,1 0-30 0,-2 0-11 16,-1 0-30-16,-1 0-18 15,-2-2-32-15,2 2-8 16,4-5-12-16,-1-2-7 16,7 0-15-1,0-4-11-15,7-1-23 16,6-3-6-16,6 0-7 0,6-1-5 16,11 1-8-1,9 3-2-15,8 9 0 0,0 4 4 16,-2 6 9-16,-2 3 4 15,-1-4 5-15,6-4 3 16,4-12 0-16,2-10 31 16,0-14 45-16,-1-8 19 15,-9-1 16-15,-10 5-28 0,-17 13-42 16,-13 11-30 0,-19 16-34-16,-6 7-66 0</inkml:trace>
  <inkml:trace contextRef="#ctx0" brushRef="#br0" timeOffset="171272.8666">7102 11299 662 0,'-10'-5'347'0,"-16"-2"-80"16,-1 2-61-16,-8 6-80 0,0 10-36 15,-3 9-60-15,0 13-24 16,13 18-28-1,0 6-10-15,17 11-4 0,10 0 4 16,15-3 13-16,10-6 7 16,18-15 11-16,8-10 6 15,18-32 12-15,11-15 3 16,2-34 13-16,-9-9 26 0,-23-12 61 16,-16 0 28-1,-33 1 11-15,-13 0-25 16,-28 7-63-16,-13 7-34 15,-9 21-36-15,0 12-17 0,11 23-102 16,7 9-76 0</inkml:trace>
  <inkml:trace contextRef="#ctx0" brushRef="#br0" timeOffset="171661.662">7028 11531 1017 0,'0'-1'471'0,"-1"-3"-221"16,13 11-143-16,8 0-43 0,15 12-53 15,9 7-2-15,9 11-4 16,-1 7 1-16,-6-1 2 15,-9-5 1-15,-14-13 5 16,-7-5 1-16,-9-11 9 16,0-5-56-16</inkml:trace>
  <inkml:trace contextRef="#ctx0" brushRef="#br0" timeOffset="175787.0574">1648 12835 649 0,'9'-15'314'15,"9"-22"-106"-15,6-3-34 0,0-16-63 16,-4-1-25-16,-6-11-42 15,-4-5-2-15,-10-1 8 16,-2 10 3-16,-3 20 1 16,-3 12-1-16,1 21-5 15,-1 7-4-15,3 8-45 16,4 4-17-16,8 26-25 16,8 10-5-16,12 18 32 15,8 10 6-15,9-5 7 16,1-3 3-16,-5-10 5 15,-4-9 3-15,-11-12 3 16,-6-5-18 0,-12-13-126-16,-6-7-235 0</inkml:trace>
  <inkml:trace contextRef="#ctx0" brushRef="#br0" timeOffset="175911.9883">1686 12712 945 0,'9'3'332'16,"13"2"-278"-16,14 0-45 16,11-1 7-16,7 0 6 0</inkml:trace>
  <inkml:trace contextRef="#ctx0" brushRef="#br0" timeOffset="176071.1991">1611 12592 1049 0,'-6'-3'436'16,"-7"2"-264"-16,16 5-163 15,7 4-22-15,19 8-53 16,11 3-119-16</inkml:trace>
  <inkml:trace contextRef="#ctx0" brushRef="#br0" timeOffset="176369.2756">2214 12816 1192 0,'6'0'436'16,"6"-1"-349"-16,9 0-47 0,-1-5-12 16,2 1-8-16,-4-7 7 15,-5-4 6-15,-6-3 10 16,-6 0 2-16,-9-2-3 31,-8 2-4-31,-9 1-7 0,-2 6-3 0,-2 10-9 16,3 5-1-16,8 13-13 15,8 7-6-15,10 13-8 16,7 6-3-16,6 6 6 16,6 1 3-16,-5-5 5 15,0-6 4-15,-2-8-78 31,-1-6-38-31</inkml:trace>
  <inkml:trace contextRef="#ctx0" brushRef="#br0" timeOffset="176657.9012">2735 12686 837 0,'-5'4'453'15,"-9"8"-99"-15,-4 4-83 16,-7 4-111-16,-6 1-50 0,-1-7-62 16,4-4-12-16,-1-10-35 15,8-3-23-15,6-12-31 16,4-3-9-16,11-2 11 16,2-1 12-16,13 2 31 15,-1 5 5-15,10 11 6 16,5 5 10-16,-2 16 13 15,6 6 8-15,-7 9 13 16,-2 1 1-16,-4-2-14 16,0-1-25-16</inkml:trace>
  <inkml:trace contextRef="#ctx0" brushRef="#br0" timeOffset="177200.7555">4400 12607 1019 0,'0'-6'457'16,"4"1"-250"-16,-4 6-66 15,4 28-94-15,-2 16-34 16,-2 40-12 0,2 16 4-16,1 3 4 15,-1-4 2-15,6-28 3 16,-1-13 1-16,2-18-101 16,-2-13-120-16</inkml:trace>
  <inkml:trace contextRef="#ctx0" brushRef="#br0" timeOffset="177369.2818">4341 12652 649 0,'2'-6'359'0,"6"-3"-18"16,21-2-272-16,15 4-38 0,31 4-29 15,8-1-2-15,24 4-56 16,3 5-155-16</inkml:trace>
  <inkml:trace contextRef="#ctx0" brushRef="#br0" timeOffset="177582.5992">4498 13180 952 0,'-1'0'451'16,"-3"-2"-117"-16,26 1-273 15,15-2-32-15,29-1-18 16,11 2-4-16,4-1 1 0,-7 4-25 16,-19 0-384-16</inkml:trace>
  <inkml:trace contextRef="#ctx0" brushRef="#br0" timeOffset="177739.7151">4487 13044 931 0,'21'0'359'0,"15"-2"-223"0,31-1-120 16,12-1 0-16</inkml:trace>
  <inkml:trace contextRef="#ctx0" brushRef="#br0" timeOffset="178011.7491">5029 13153 841 0,'-2'-2'355'16,"3"5"-189"-16,2 4-56 15,0 13-52-15,3 9-10 0,-6 7-25 16,0 9-7-1,0 0 7-15,3-3-63 16</inkml:trace>
  <inkml:trace contextRef="#ctx0" brushRef="#br0" timeOffset="178199.0579">5012 13114 884 0,'6'-8'382'16,"11"-1"-179"-16,15 3-147 15,9 8-28-15,4 9-11 0,-7-1 0 16,-17 11 26-16,-14-4 22 16,-15 6 21-1,-11 2-1-15,-11-5-21 16,1-2-46-16,6-8-316 16</inkml:trace>
  <inkml:trace contextRef="#ctx0" brushRef="#br0" timeOffset="178490.134">5475 12966 975 0,'-1'0'409'0,"0"-3"-263"15,8 2-54-15,-7 0-66 16,30-2-19-16,61 2-1 16,-31-1 0-16,0 1 1 15,-8 2-14-15,-19-1-125 16,-6 1-146-16</inkml:trace>
  <inkml:trace contextRef="#ctx0" brushRef="#br0" timeOffset="178643.2068">5518 13077 1090 0,'6'0'442'15,"17"1"-260"-15,8-2-33 16,18-7-39-16,8 3-23 15,4 0-49-15,0 0-51 16</inkml:trace>
  <inkml:trace contextRef="#ctx0" brushRef="#br0" timeOffset="179087.7341">6225 12612 812 0,'0'-7'394'0,"0"-8"-147"15,1 6-96 1,5 9-102-16,-1 7-35 0,5 19-32 15,-2 12 2-15,-8 27 14 16,-4 14 2 0,-5 11 4-16,-1-6 0 15,8-17 3-15,4-17 2 0,7-21-105 0,3-10-64 16,9-18-160-16,5-7-86 16</inkml:trace>
  <inkml:trace contextRef="#ctx0" brushRef="#br0" timeOffset="179419.9293">6445 12931 461 0,'2'-7'325'0,"-2"-6"5"0,-6 10-53 16,-11 14-111 0,-6 10-44-16,-3 6-59 15,0 1-20-15,13-3-35 16,8-5-11-16,15-8-15 0,11-4-3 0,13-4 2 16,4-1 2-16,1-3 12 15,-4 1 4-15,-5-1 2 16,-2 0 2-1,-4 1 3 1,-2-3 0-16,-7-1 5 16,-2-4 2-16,-8-3 7 15,-2 2 6-15,-6-1 7 16,-5-1 0-16,-12 2 7 16,-3 4-1-16,-7 4-9 15,-2 7-4-15,11 7-19 16,4 3-8-16,7 7-8 0,9 1 0 15,11 7 3-15,10-1 1 16,17-6 6-16,4-4 3 16,9-10-1-16,2-5-1 15,1-12-43-15,-3-5-103 16</inkml:trace>
  <inkml:trace contextRef="#ctx0" brushRef="#br0" timeOffset="180018.9721">7251 13032 846 0,'-4'-1'307'0,"11"5"-219"15,28 5-102-15,49 2-23 0,30-2 47 16,50-9 39 0,29-2 19-16,48-5 25 15,18 0-19-15,-56-3-23 16,-102 4-15-1,2 1-18-15,291-14-5 0,-51-4-4 0,-35 7-37 16,-196 16-156 0</inkml:trace>
  <inkml:trace contextRef="#ctx0" brushRef="#br0" timeOffset="180598.3174">8322 12243 615 0,'-12'-6'366'0,"-7"-6"-64"16,-17 5-84-16,-1 2-37 16,-9 11-98-16,1 8-44 15,8 18-64-15,5 16-7 16,19 22 8-16,12 10 9 16,15-2 11-16,18-3 2 0,21-20 3 15,7-9 1 1,11-21 4-16,-4-19 6 15,-7-23 50-15,-4-15 32 16,-21-17 41-16,-9-7 14 16,-25-18-23-16,-13-3-21 15,-15-1-38-15,-3 4-19 16,-3 25-38-16,5 11-16 16,-1 19-23-16,0 9-49 15,1 13-149-15,1 4-156 0</inkml:trace>
  <inkml:trace contextRef="#ctx0" brushRef="#br0" timeOffset="180817.7705">8299 12499 1035 0,'2'0'464'0,"8"0"-239"15,8 8-85 1,14 12-89 0,7 5-21-16,7 15-2 0,-2 2-2 0,-6 3-7 15,-10-3 1-15,-7-7-32 16,-4-7-93-16</inkml:trace>
  <inkml:trace contextRef="#ctx0" brushRef="#br0" timeOffset="181113.7369">8754 12590 887 0,'4'-1'408'16,"2"-6"-196"-16,7 7-63 15,8 12-77-15,5 3-36 16,9 14-29 0,-3 0-1-16,7 4 1 0,-6 0 2 15,-6-4-16 1,-4-3-60-16</inkml:trace>
  <inkml:trace contextRef="#ctx0" brushRef="#br0" timeOffset="181279.5977">9047 12584 1066 0,'-17'-2'514'15,"-23"5"-191"-15,5 1-108 16,1 7-115-16,5 4-39 15,4 4-46-15,2 2-8 16,3 4 17-16,0 2-87 16,2-5-247-16</inkml:trace>
  <inkml:trace contextRef="#ctx0" brushRef="#br0" timeOffset="181762.6883">7652 13257 908 0,'-10'0'409'0,"-16"7"-200"16,-5 7-50-16,-7 19-75 0,-3 13-37 16,6 22-41-1,7 8-7-15,20-3-3 0,13-4 2 16,25-14 2-16,10-3-4 15,19-8-65-15,5-5-135 16</inkml:trace>
  <inkml:trace contextRef="#ctx0" brushRef="#br0" timeOffset="182133.3492">7924 13824 763 0,'6'-11'393'15,"1"-11"-112"-15,5-3-163 16,0 2-31-16,-3-1-50 16,-4 2 0-16,-3 3 21 15,-4-2 10-15,-13 5 1 16,-1 4-11-16,-12 6-34 16,0 6-16-16,2 7-16 15,-3 6-7-15,8 5-9 0,0 4 2 16,18 5 5-16,4-1 4 15,14-4 8 1,9-2 2-16,4-13-1 0,4-6 1 16,1-13 7-16,0-3 5 15,-9-6 12-15,-4-1 3 16,-13 4-2 0,-7 2-2-16,-5 12-4 0,-1 5-4 15,-2 13-9-15,4 6-2 0,5 7-4 16,8 2 1-16,14-2-264 15</inkml:trace>
  <inkml:trace contextRef="#ctx0" brushRef="#br0" timeOffset="182403.2704">8025 13265 1110 0,'3'-6'458'0,"11"-3"-298"0,5 3-52 15,19 13-89-15,3 7-13 16,-8 12-1-16,-6 8 5 16,-30 7 8-16,-13 4 1 15,-17 1-2-15,-3-2-3 0,7-17-4 16,11-5-1-16,20-11-14 15,14-9-7-15,18-2-10 16,9-4-23-16,10 0-181 16</inkml:trace>
  <inkml:trace contextRef="#ctx0" brushRef="#br0" timeOffset="182598.5742">8454 13545 1120 0,'-1'-3'511'0,"-3"-3"-240"16,2 6-85-16,2 0-108 0,0 0-39 15,8 29-40-15,11 35 1 16,-11-25 5-16,-2 3 1 16,1-8-43-16,-2-2-35 15,2-13-206-15</inkml:trace>
  <inkml:trace contextRef="#ctx0" brushRef="#br0" timeOffset="182731.3101">8364 13686 960 0,'3'-3'476'16,"13"-1"-166"-16,7-2-106 0,24 0-112 16,11 0-38-16,14 2-34 15,2 2-6-15,-13 3-99 16</inkml:trace>
  <inkml:trace contextRef="#ctx0" brushRef="#br0" timeOffset="183129.8184">8779 13566 1242 0,'5'0'472'0,"9"1"-364"16,12 10-49-16,23 13-61 0,6 4-3 15,9 8 4-15,-2 0 2 16,-15-2-44-16,-8-1-90 15</inkml:trace>
  <inkml:trace contextRef="#ctx0" brushRef="#br0" timeOffset="183285.9683">9138 13604 1314 0,'-10'1'523'16,"-17"12"-359"-16,-5-1-46 15,-7 11-63-15,-3 9-25 16,-1-2-20 0,9 2-43-16,10-5-166 0</inkml:trace>
  <inkml:trace contextRef="#ctx0" brushRef="#br0" timeOffset="183658.6583">9102 13309 812 0,'-8'-6'388'0,"-6"-9"-130"16,7 1-99-16,14 6-83 16,9-1-21-16,20 8-37 15,7 3-9-15,1 8-8 16,-6 4 1-16,-22 9 13 16,-14 3 4-16,-18 2 6 15,-7 1 6-15,0-8-3 16,3-5-2-16,12-9-9 15,8-1-7-15,16-6-14 16,7 1-3-16,15 1 24 0,1-1-89 16,2 8-279-16</inkml:trace>
  <inkml:trace contextRef="#ctx0" brushRef="#br0" timeOffset="183898.24">9441 13227 961 0,'5'0'376'0,"13"13"-256"16,11 4-64-16,13 31-43 16,5 12-2-16,-7 19 4 15,-10 2 9-15,-30 1 9 16,-16-7 0-16,-23 0-4 15,-7-1-6-15,0-18 2 16,8-5 2-16,12-36-206 0</inkml:trace>
  <inkml:trace contextRef="#ctx0" brushRef="#br0" timeOffset="184342.9316">9755 13192 871 0,'0'-5'388'16,"3"-7"-191"-16,8-1-49 0,7 6-81 15,5 0-24-15,2 5-35 16,3 4-8-16,-7 3-4 16,-6 4 7-16,-15 4 10 0,-9-3 2 15,-6 3 3 1,-1-1-2-16,11-6-9 0,4 1-7 15,10-4-8-15,7-2-4 16,6-1 0 0,6 1 2-16,-5 4 6 15,-7 2 4-15,-16 4 34 16,-9 3 16-16,-20 0 3 16,-2 2-1-16,2 1-70 15,5-1-93-15</inkml:trace>
  <inkml:trace contextRef="#ctx0" brushRef="#br0" timeOffset="184493.5925">9787 13441 952 0,'-5'1'475'16,"5"-1"-147"-16,5 2-165 16,-5-2-102-16,30 2-24 15,75 1-14-15,-37-3-6 0,-12-5-120 16,-3 0-132-1</inkml:trace>
  <inkml:trace contextRef="#ctx0" brushRef="#br0" timeOffset="184782.8768">9793 13561 852 0,'2'-4'425'16,"7"-1"-115"-16,16 3-216 0,6 2-26 16,15 5-48-16,-2 1-10 15,-8 6-6-15,-8 3 5 16,-24 1 10-16,-11 3 6 16,-20 2 18-16,-5 1 5 15,5-2-1-15,7-6-7 16,17-6-21-16,10-3-12 15,16-3-11-15,7-2-4 16,4-5 4-16,3-1-44 16,-1-4-455-16</inkml:trace>
  <inkml:trace contextRef="#ctx0" brushRef="#br0" timeOffset="185243.5253">10435 12976 935 0,'-6'2'558'0,"-1"-1"-55"16,0 0-231-16,10 0-172 15,4-2-48-15</inkml:trace>
  <inkml:trace contextRef="#ctx0" brushRef="#br0" timeOffset="200700.6078">11579 12566 455 0,'-14'-9'322'0,"-12"-9"21"16,-9 4-135-16,-3 7-51 0,-3 13-85 16,3 13-45-16,19 17-57 15,12 3-11-15,25 3 5 16,17-5 11-16,20-17 25 15,10-8 15 1,7-20 44-16,-7-11 37 0,-24-11 38 16,-15-8 6-16,-31-3-24 15,-8 2-41-15,-30 2-50 16,-10 10-24-16,-11 17-102 16,2 10-95-16</inkml:trace>
  <inkml:trace contextRef="#ctx0" brushRef="#br0" timeOffset="200858.1583">11403 12966 934 0,'2'-1'400'16,"10"0"-192"-16,12 2-104 16,28 6-75-16,12 0 1 15,7 2-30-15,5 2-68 16</inkml:trace>
  <inkml:trace contextRef="#ctx0" brushRef="#br0" timeOffset="201125.9258">12009 12735 940 0,'-17'-3'415'0,"-19"1"-205"16,0 7-62-16,7 11-87 16,8 6-35-16,21 6-50 15,8 1-4-15,22 2 7 16,3-5 10-16,0-7 7 16,-1-4 38-16,-19-7 62 0,-11-2 31 15,-18 0 25-15,-12 0-32 16,-10 3-60-16,2-2-9 15,9-4-182-15</inkml:trace>
  <inkml:trace contextRef="#ctx0" brushRef="#br0" timeOffset="201595.3191">12828 12774 886 0,'-18'-5'462'16,"-17"-2"-131"-16,2 7-134 15,6 9-141-15,5 11-53 0,14 11-40 16,8 4-6 0,19 3 11-16,8-5 13 15,14-13 16 1,5-9 4-16,-5-16 14 0,-4-10 10 0,-16-15 14 15,-12-8 22 1,-13-8 39 0,-11-5 1-16,-18-2 13 0,0 0-17 0,1 3-44 15,6 4-14-15,18 8-41 16,9 3-16-16,18 9-41 16,11 7-57-16,14 16-187 15</inkml:trace>
  <inkml:trace contextRef="#ctx0" brushRef="#br0" timeOffset="201791.3863">13054 12709 778 0,'3'0'407'0,"0"3"-89"15,0 6-159-15,0 6-43 0,-3 8-41 16,0 2-18-16,0 4-23 16,3 2-89-1</inkml:trace>
  <inkml:trace contextRef="#ctx0" brushRef="#br0" timeOffset="202075.9963">13379 12766 1075 0,'-3'4'458'0,"-6"3"-232"15,-1 12-135-15,-3 4-25 16,-8 6-21-16,1 1-7 16,0-7-10-16,-2-6 3 15,7-15 8-15,2-5-2 16,3-17-10-16,4-6-7 15,-1-7-22-15,6 1-5 0,4 3-10 16,6 4-6-16,11 13-7 16,-3 3 1-16,10 18 2 15,1 7 6-15,-1 14 9 16,2 5 3-16,-8 4 10 16,-6 0-16-16,-5-6-226 15</inkml:trace>
  <inkml:trace contextRef="#ctx0" brushRef="#br0" timeOffset="202233.9279">13291 12551 1312 0,'-5'0'595'16,"-2"-1"-290"-16,5 6-220 0,2 5-64 15,12 10-129-15,6 4-86 16</inkml:trace>
  <inkml:trace contextRef="#ctx0" brushRef="#br0" timeOffset="202659.8365">13543 12780 607 0,'6'-7'331'15,"0"-6"-74"-15,6 13-120 0,4 2-20 16,-2 16-40-16,4 5-28 16,-3 9 0-1,-4 4-9-15,-3-8-19 16,0-3 1-16,-4-15 2 15,-2-5 37-15,4-15 17 16,0-6 3-16,7-16-7 16,2-7-37-16,7 0-9 0,-2 1-51 15,-3 12-248-15</inkml:trace>
  <inkml:trace contextRef="#ctx0" brushRef="#br0" timeOffset="202975.5847">13912 12728 1000 0,'0'-4'423'0,"-1"0"-252"16,0 4-60-16,0 0-85 15,-1 0-24-15,1 3-21 16,-3 19 8-16,-2 38 10 0,12-27 0 0,9 0-1 15,3-5 6-15,9-11 12 16,5-8 8-16,-2-9 48 16,-1-7 23-16,-9-10 21 15,-3-5 3-15,-8-7-37 16,-7 0-26 0,-4-1-30-16,-4 4-13 0,-3 7-72 15,2 6-65-15</inkml:trace>
  <inkml:trace contextRef="#ctx0" brushRef="#br0" timeOffset="203314.1323">14372 12755 982 0,'-9'-8'512'16,"-6"-6"-168"-16,-6 4-139 0,0 2-66 0,-2 8-100 15,2 2-35-15,5 12-45 16,4 6-4-16,13 10-1 16,3 4 7-16,14 1 17 15,6-3 7-15,4-8 12 16,2-9 6-16,-3-11 12 15,-6-3 10-15,-11-11 17 16,-7-3 3-16,-17-3-8 16,-10-2-10-16,-11 7-16 15,2 2-54-15</inkml:trace>
  <inkml:trace contextRef="#ctx0" brushRef="#br0" timeOffset="203536.6036">14500 12721 954 0,'0'-8'491'16,"2"-6"-140"-16,3 3-115 0,2 13-133 16,3 7-43-16,7 17-54 15,-2 15-10-15,-1 22 4 16,-2 13-1-16,-10 4 5 15,-1-9 2-15,-1-13 3 16,0-13 0-16,0-14-34 16,4-2-66-16</inkml:trace>
  <inkml:trace contextRef="#ctx0" brushRef="#br0" timeOffset="203686.1219">14544 12917 1222 0,'0'0'485'0,"6"-1"-333"16,11 1-95-16,12-2-70 0,3 2 10 15,18-1-151-15,-2-2-194 16</inkml:trace>
  <inkml:trace contextRef="#ctx0" brushRef="#br0" timeOffset="203921.9067">15056 12740 597 0,'2'-4'328'16,"4"1"-53"-16,-6 3-73 0,-1 0-22 16,-1 0-11-16,-19 12-13 15,-39 39-33-15,16-35-52 16,3 0-19-16,10-14-22 16,4-6-8-16,9-10-17 15,7-6-10-15,7 2-14 16,5 3-6-16,16 7 3 15,3 5 6-15,16 9 10 16,3 8 7-16,0 10 7 16,1 5 1-16,-15 3 1 15,-2-3 1-15,-13-7-28 16</inkml:trace>
  <inkml:trace contextRef="#ctx0" brushRef="#br0" timeOffset="204646.4987">16198 12484 983 0,'-1'-1'411'0,"1"8"-246"16,6 12-76-16,3 23-75 15,1 17 0-15,0 23 3 16,-2 14-3-16,-5-1 0 15,-2-8 1-15,4-23-68 16,-1-18-118-16</inkml:trace>
  <inkml:trace contextRef="#ctx0" brushRef="#br0" timeOffset="204818.7558">16092 12578 641 0,'-1'-5'390'15,"6"-6"-10"-15,8 4-246 16,28 2-106-16,14 1-20 0,28 4-2 16,8 0-4-16,3 4-64 15,-5 2-163-15</inkml:trace>
  <inkml:trace contextRef="#ctx0" brushRef="#br0" timeOffset="205023.3138">16176 13087 1085 0,'20'-2'408'0,"35"1"-328"0,17 0-11 16,12-4-32-16,1 7-16 15,-23 3-61-15,-17 1-77 16</inkml:trace>
  <inkml:trace contextRef="#ctx0" brushRef="#br0" timeOffset="205180.9413">16204 12853 906 0,'-1'-3'421'0,"13"-3"-153"16,20 5-183 0,25 2-83-16,17 3-5 0,9 2-32 15,-3 4-146-15</inkml:trace>
  <inkml:trace contextRef="#ctx0" brushRef="#br0" timeOffset="205432.1097">16682 13023 917 0,'-3'-3'376'15,"3"8"-213"-15,0 5-87 0,4 15-55 0,6 8 8 16,-2 9-5 0,0 1-7-16,1-5 25 0,-2-5-61 0,-1-12-375 15</inkml:trace>
  <inkml:trace contextRef="#ctx0" brushRef="#br0" timeOffset="205589.753">16715 12973 991 0,'18'3'389'0,"18"7"-270"15,5 11-22-15,-8 5-18 16,-8 1-11-16,-20-3 11 16,-12-1-1-16,-19 0-10 15,-8-3-15-15,3 2-173 0</inkml:trace>
  <inkml:trace contextRef="#ctx0" brushRef="#br0" timeOffset="206157.3778">16235 12367 769 0,'0'-1'332'0,"-1"-3"-188"15,25 5-87-15,16 3-25 16,32-2-23-16,10 2 5 0,10-2-2 15,5 0-1-15,-12-1 2 16,-4-1 5 0,-25-4 9-16,-15-2 7 0,-26-7-30 15,-15-4-13-15,-15-4-14 16,-6-2-10-16,0 2 23 16,3 8 5-16,11 6-22 15,7 7-5-15,10 10 1 16,9 6 14-16,1 13 61 15,0 4 27-15,-11 4 38 16,-4 0-3-16,-7-4-27 16,-8-9-16-16,2-9-109 15</inkml:trace>
  <inkml:trace contextRef="#ctx0" brushRef="#br0" timeOffset="206508.6871">17246 12761 1067 0,'4'1'445'16,"5"-1"-234"-16,22 3-130 16,14-3-28-16,19 2-12 15,4-2-13-15,-1 3-19 16,-18-3-41-16,-19-1-131 15,-7-3-104-15</inkml:trace>
  <inkml:trace contextRef="#ctx0" brushRef="#br0" timeOffset="206654.6913">17247 12878 701 0,'9'5'377'0,"19"5"-64"0,10-4-77 15,20 1-54-15,2-3-40 16,1-2-60-16,-8-4-39 16</inkml:trace>
  <inkml:trace contextRef="#ctx0" brushRef="#br0" timeOffset="207376.8629">18000 12498 735 0,'1'-22'370'0,"2"-17"-89"15,0 10-64-15,-1 22-111 16,2 13-39-16,3 28-67 15,-4 14-31-15,6 24 15 16,-1 8 7-16,-4 8 9 0,2 2 6 16,-4-13 17-16,-1-11-24 15,6-31-75-15,-2-10-32 16,6-28-93-16,2-13 5 16,8-16-23-16,4-12-10 15,5 1 71-15,0 5 45 16,-8 15 224-16,-8 10 86 15,-14 8 33-15,-8 6-12 16,-11 7-109-16,-3 4-33 0,1 3-24 16,1-3-16-1,10 4-30-15,9-1-14 0,13 0-2 16,7 3 2-16,11-3 8 16,3 0 5-16,5-4 1 15,4-4 3-15,1-3 6 16,-1-6 3-16,-10-9 9 15,-6-3 4-15,-13-4 8 16,-6-4 9-16,-12 3 8 16,-10 2 1-16,-9 8-16 15,-5 9-18-15,1 12-25 0,2 9-13 16,11 9-4-16,9 0 4 16,17-2 11-16,11 1 12 15,10-11 17-15,4-1 2 16,3-9 4-16,0-6 3 15,0-6-170-15</inkml:trace>
  <inkml:trace contextRef="#ctx0" brushRef="#br0" timeOffset="207912.2018">18918 12961 1001 0,'0'1'337'0,"9"1"-295"16,24 6-44-16,42-3-8 16,28-1 12-16,56-1 35 15,27-6 12-15,44-1 17 16,23-1 3-16,16-3-32 15,4-1-10-15,-36-6-7 16,-28 0-1-16,-41 0-17 0,-35 1-56 16</inkml:trace>
  <inkml:trace contextRef="#ctx0" brushRef="#br0" timeOffset="208479.3565">19740 12301 740 0,'-15'-3'373'0,"-21"-5"-108"16,-5 4-56-16,-4 6-91 15,1 10-42-15,8 16-80 16,7 11-20-16,15 16-17 16,10 3 0-16,12-4 18 15,18-4 8 1,22-18 17-16,12-11 10 0,14-16 12 15,1-9 34-15,-7-17 35 16,-11-7 22-16,-22-15 36 16,-16-13-9-16,-14-12-28 31,-5 1-23-31,-13 6-48 0,-3 12-28 0,-15 20-37 31,-8 10-11-31,-6 21-48 16,1 9-59-16,6 16-249 15</inkml:trace>
  <inkml:trace contextRef="#ctx0" brushRef="#br0" timeOffset="208667.8313">19705 12446 956 0,'2'8'403'15,"4"3"-190"-15,21 12-136 16,12 5-14-16,12 2-14 16,3 4-15-16,-8-4-16 15,-5 2 25-15,-7-7-155 16</inkml:trace>
  <inkml:trace contextRef="#ctx0" brushRef="#br0" timeOffset="209054.5592">20237 12551 711 0,'-4'-3'481'15,"-2"-8"7"-15,1 9-276 16,-1 3-66-16,1 3-117 16,3 6-29-16,2 2-103 15,3-2-116-15</inkml:trace>
  <inkml:trace contextRef="#ctx0" brushRef="#br0" timeOffset="209260.3152">20423 12449 883 0,'2'-3'371'0,"11"6"-195"0,7 7-87 15,10 17-56-15,10 8-4 16,3 9-16-16,0-1-4 15,-10-1-84-15,2-2-170 16</inkml:trace>
  <inkml:trace contextRef="#ctx0" brushRef="#br0" timeOffset="209447.2095">20770 12480 997 0,'-7'0'433'0,"-12"0"-225"15,-4 4-31-15,-4 8-60 0,-4 2-20 16,-2 10-38 0,-1 3-16-16,-6-1-15 0,7 4-11 15,4 0-17-15,0-5-47 16,10 2-189-16</inkml:trace>
  <inkml:trace contextRef="#ctx0" brushRef="#br0" timeOffset="210008.6632">19399 13203 889 0,'-21'-5'371'15,"-23"0"-202"-15,-9 11-62 16,-8 21-66-16,3 18-22 0,10 33-37 16,14 7-10-16,23 9 5 15,11-5 7-15,26-21 12 16,9-5 7-1,23-17-15-15,8-9-63 16</inkml:trace>
  <inkml:trace contextRef="#ctx0" brushRef="#br0" timeOffset="210401.6752">19657 13690 454 0,'0'-4'320'15,"0"-4"18"-15,-3-2-152 0,1-1-30 16,-5-3-41-16,-2-3-12 16,-8-2-14-16,-8 0-16 15,-3 5-37-15,-2 7-23 16,2 9-30-1,5 12-12-15,6 10-12 16,3 2-1-16,10 4 7 0,9-3 10 16,15-2 17-16,1-7 10 15,13-11 13-15,-2-6 3 16,-2-10 7-16,1-5 4 16,-12-1 2-16,-9-2-1 15,-8 1-6-15,-2 4-8 0,-3 6-30 16,0 6-12-1,3 9-10-15,4 4 1 0,9 3 20 16,5 3 26-16,6-1-114 0,1-3-161 31</inkml:trace>
  <inkml:trace contextRef="#ctx0" brushRef="#br0" timeOffset="210681.8276">19629 13303 906 0,'7'-14'424'15,"6"-8"-183"-15,14 11-118 0,9 4-35 16,15 10-55-16,1 5-21 16,-9 10-17-16,-11 3-7 15,-32 11 4 1,-15 2 6-16,-25 4 9 15,-3 3 5-15,7-10-2 16,8-9-5-16,27-7-6 0,14-7-3 16,24-4-8-16,8 3-28 15,2-2-113-15,0 6-161 16</inkml:trace>
  <inkml:trace contextRef="#ctx0" brushRef="#br0" timeOffset="210864.5876">20089 13454 662 0,'-1'-8'437'0,"-5"-8"32"16,4 8-165-16,2 13-154 15,-1 9-57-15,-2 11-77 16,6 7-17-16,-4 7 2 16,1 0 1-16,0 5 0 15,-5-6 0-15,7-6-65 16,1-5-89-16</inkml:trace>
  <inkml:trace contextRef="#ctx0" brushRef="#br0" timeOffset="211015.3081">20016 13645 1111 0,'3'-2'456'16,"1"-4"-225"-16,11 4-195 0,7 0-27 15,14 3-5-15,3 2-4 16,10 4-86-16</inkml:trace>
  <inkml:trace contextRef="#ctx0" brushRef="#br0" timeOffset="211240.6559">20369 13538 787 0,'3'0'419'0,"8"2"-52"16,4 9-223-16,12 5-112 0,3 6-4 16,3 4-19-1,-2 0-5-15,1 3 27 16,1-2-58-16,-5-4-204 0</inkml:trace>
  <inkml:trace contextRef="#ctx0" brushRef="#br0" timeOffset="211404.2232">20648 13559 1035 0,'-12'0'477'0,"-10"2"-214"15,-3 7-143-15,0 4-40 0,-3 11-56 16,-3 3-14-1,-3 6-9-15,-8 0-2 16,0 0-157-16,-1 0-325 16</inkml:trace>
  <inkml:trace contextRef="#ctx0" brushRef="#br0" timeOffset="211729.2935">20589 13278 1066 0,'6'-7'426'0,"10"-4"-276"15,5 4-48-15,8 6-53 0,4 5-22 16,-6 7-29-16,-5 3-4 16,-20 7 7-16,-12 3 4 15,-12 5 7 1,-1 3 1-16,7-4-10 16,9-3-4-16,16-9-3 0,13-5-16 15,18-6-74-15,5-5-85 16</inkml:trace>
  <inkml:trace contextRef="#ctx0" brushRef="#br0" timeOffset="211983.9688">20942 13196 1110 0,'0'-1'440'0,"8"6"-290"16,1 8-71-16,13 23-67 16,4 12-2-16,0 23-3 0,0 8 0 15,-17 3 10-15,-11-1 5 16,-17-15 7-16,-7-6 7 16,-3-15 13-16,-1-8 1 15,2-22-62 1,11-8-379-16</inkml:trace>
  <inkml:trace contextRef="#ctx0" brushRef="#br0" timeOffset="212528.7313">21120 13112 548 0,'10'-4'290'16,"5"-5"-60"-16,10 5-107 15,3 0-13-15,2 4-51 16,1 3-28-16,-8 4-22 16,-9 2-2-16,-15 2 7 0,-11-3 2 15,-4 1 6-15,1-1-3 16,10-4-13-16,6 0-4 16,13-3-4-16,6 2-4 15,10 1 6-15,-7 0-1 16,-3 2 1-16,-10-1 10 15,-15 3 22-15,-6 3 8 16,-15-2 2-16,-1 1 8 0,6-2-221 16</inkml:trace>
  <inkml:trace contextRef="#ctx0" brushRef="#br0" timeOffset="212703.272">21160 13371 580 0,'10'-1'327'16,"10"-1"-1"-16,20-1-247 15,8 3-31-15,6 0-20 0,-6 3-6 16,-14-1-7-16,-4-1-16 16,-20 1-302-16</inkml:trace>
  <inkml:trace contextRef="#ctx0" brushRef="#br0" timeOffset="212986.8068">21281 13509 1060 0,'7'-1'441'0,"3"-5"-263"16,12 4-111-16,4 1-31 0,-1 2-31 15,2 9-7-15,-10 1-6 16,-6 3 0-16,-13 3 4 16,-9-2 3-16,-11 5 5 15,-5-3 4-15,10-3-3 16,4-2-2-16,15-5 1 16,10 0 2-16,11-4 2 15,0-2 2-15,8 0-66 0,2 0-99 16</inkml:trace>
  <inkml:trace contextRef="#ctx0" brushRef="#br0" timeOffset="213306.0562">21730 12993 1196 0,'-4'0'542'0,"1"-4"-242"15,0 1-167-15,3 2-408 16</inkml:trace>
  <inkml:trace contextRef="#ctx0" brushRef="#br0" timeOffset="213711.435">22331 12702 1081 0,'-1'11'418'0,"-2"7"-262"0,-6 19-125 16,-2 8 0-16,5 9-13 16,5 4-10-16,9-10-1 15,7-7 1-15,3-20 7 16,7-10 8-16,-1-15-51 16,-2-4-54-16,-5-8-239 15</inkml:trace>
  <inkml:trace contextRef="#ctx0" brushRef="#br0" timeOffset="213893.7607">22318 12614 879 0,'-9'-9'474'0,"9"6"-75"16,2 3-159-16,6 2-109 15,3 6-35-15,-8-8-54 16,0 2-20-16,2 3-159 16</inkml:trace>
  <inkml:trace contextRef="#ctx0" brushRef="#br0" timeOffset="214384.6311">22192 12308 631 0,'3'-1'372'16,"14"-3"17"-16,9 2-241 15,21 4-100-15,9 2-5 16,15 4-23-16,4 1-6 0,-3-3-4 16,-4 1-6-16,-21-5-19 15,-14-3-16 1,-17-2-19-16,-6-6-7 0,-12-2-3 15,-1-4 13-15,-6-6 18 16,-3 2 15 0,2 5 36-16,3 3 6 0,5 10-6 15,3 4 0-15,8 8-1 0,1 4 0 16,10 12 15-16,1 4-4 16,-7 3 29-1,-3 2 20-15,-18-7 19 0,-7-4 9 16,-11-7-34-1,0-2-24-15,8-11-196 0</inkml:trace>
  <inkml:trace contextRef="#ctx0" brushRef="#br0" timeOffset="214745.7402">23171 13026 1106 0,'1'-2'455'0,"5"4"-262"16,-2 1-29-16,-4-3-12 15,0 0-7-15,0 0-8 16,0 0-11-16,0-2-31 15,0 1-39-15</inkml:trace>
</inkml:ink>
</file>

<file path=ppt/ink/ink15.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3-12-06T10:15:26.818"/>
    </inkml:context>
    <inkml:brush xml:id="br0">
      <inkml:brushProperty name="width" value="0.05292" units="cm"/>
      <inkml:brushProperty name="height" value="0.05292" units="cm"/>
      <inkml:brushProperty name="color" value="#FF0000"/>
    </inkml:brush>
  </inkml:definitions>
  <inkml:trace contextRef="#ctx0" brushRef="#br0">1649 14624 538 0,'-7'2'269'0,"-13"9"-83"0,4 3-61 15,-1 5-70-15,7 0-23 16,10 0-27-16,2 0-10 15,11-3-2-15,-2-1 7 16,5-7 13-16,0-7 7 16,9-1 28-16,0-3 13 15,-4-8 40-15,-5 2 20 16,-10-9 28-16,-9-2 7 0,-11-2-21 16,-2 2-15-16,-12 4-46 15,0 4-21-15,3 8-35 31,-1 4-16-31,10 11-28 0,4 6-12 0,3 7-13 16,3 4 4-16,9-1 17 16,4 0 9-16,7-2 17 15,3-5 2-15,6-7 1 16,-5-6 1-16,4-12 6 16,-2-5 4-16,-5-9 7 15,-2-2 4-15,-9-5 2 16,-3 3 0-16,-9 0 20 15,-3 3 7-15,-9 6 6 16,0 5-2-16,-1 9-31 16,1 3-15-16,6 12-19 15,3 5-5-15,11 2 1 0,2 1 2 16,5-5 5-16,3-1 2 0,4-6 4 16,2-4 1-1,0-9 4-15,-3-2 5 16,-3-8 7-1,-4-3 4-15,-5 0 11 16,-3 0 6-16,-10 2-1 16,3 4-6-16,-3 3-21 0,-1 6-27 15,13 3-255-15</inkml:trace>
  <inkml:trace contextRef="#ctx0" brushRef="#br0" timeOffset="542.331">2537 14451 723 0,'-20'-10'385'0,"-13"-6"-102"15,-14 4-106-15,1 1-31 16,5 6-70-16,7 6-36 16,9 7-54-16,9 7-20 15,10 7-18 1,6-3 0-16,14 8 11 0,14 4 11 16,14 10 15-16,8 7 10 15,1 5 26 1,-13 3 11-16,-19 0 32 0,-18-3 16 15,-20-8 15-15,-11-3 4 0,-17-15-16 16,0-4-9-16,3-18-22 16,2-9-10-16,12-16-45 15,7-8-38-15,11-4-88 16,11-3-49 0,13 6-129-16,11 6-79 0</inkml:trace>
  <inkml:trace contextRef="#ctx0" brushRef="#br0" timeOffset="843.1464">2787 14723 793 0,'7'7'363'0,"3"6"-146"16,0 2-29-16,-12 8-48 0,-5 3-19 0,-10 7-47 16,-5-1-14-1,-3-3-22 1,-2-5-6-16,1-11-6 0,3-4 0 15,5-11-18-15,1-8-17 0,5-5-30 16,4-5-13-16,8-5-1 16,6-1 8-16,10 3 11 15,4 2 5-15,4 12 20 16,2 9 7-16,-2 15 12 16,-2 9 12-16,-9 6-4 15,-1 2-1-15,2-2-4 16,-2-2 0-16,7-4-121 15,1-4-126 1</inkml:trace>
  <inkml:trace contextRef="#ctx0" brushRef="#br0" timeOffset="1143.3933">2968 14799 972 0,'6'0'433'0,"-4"8"-217"16,7 9-41-16,-4 14-54 15,-4 3-15-15,2 4-20 16,-5-3-21-16,-1-9-34 16,3-6-12-16,2-7-14 15,5-11-3-15,1-11 1 0,1-6 1 0,-1-15 3 16,3 2 2-16,1 1-7 16,3 1-2-16,0 9-1 15,0 3-3 1,-1 9-1-1,-2 5 1-15,-1 8-1 16,-2 4 3-16,-3 8 1 16,0 2 1-16,-3 2 0 15,-2 0 3-15,1-2-137 0,2-1-143 16</inkml:trace>
  <inkml:trace contextRef="#ctx0" brushRef="#br0" timeOffset="1313.9114">3302 14839 1040 0,'-3'0'523'16,"-2"0"-167"-16,3 8-211 15,2 7-57-15,3 4-67 16,4 9-15-16,4 2-6 16,-1 0 1-16,-1 4-49 15,-2-6-62-15,-2-4-197 16</inkml:trace>
  <inkml:trace contextRef="#ctx0" brushRef="#br0" timeOffset="1458.2189">3291 14562 1232 0,'-4'-2'510'15,"-2"-3"-321"-15,5 5-100 16,1 0-78-16,0 0-118 15</inkml:trace>
  <inkml:trace contextRef="#ctx0" brushRef="#br0" timeOffset="1672.3913">3487 14508 1159 0,'2'0'442'0,"4"11"-333"16,1 10-48-16,0 18-41 16,-1 11-8-16,-3 14-1 15,-1 5 0-15,-2 1 0 16,5-6-1-16,-2-19 11 16,-2-10-52-16,0-17-190 15</inkml:trace>
  <inkml:trace contextRef="#ctx0" brushRef="#br0" timeOffset="2097.6818">3483 14897 1001 0,'8'2'364'0,"11"0"-302"0,5 0-26 0,6-6-18 16,0-3-3-16,1-5 2 15,-2-3 2-15,-8 0 7 16,-4-1 29-16,-9 1 29 15,-3 3 11-15,-3 10-7 16,0 3-34-16,3 13-36 16,0 2-14-1,6 2-4-15,-1 0 4 0,6-8 0 16,2-3 1-16,0-7 7 16,1-8 4-1,-4-7 9-15,-2-1 3 0,-3-9-4 16,-1 2-5-16,-6 5-10 15,2 6-7-15,3 15-10 16,-2 9-3-16,10 13 0 16,-1 6 2-16,0 5 6 0,6 3 1 15,-11-3 2 1,-2 3 5-16,-8 0 60 16,-7 0 12-16,-14 4 32 15,-7-5 6-15,-9-8-43 16,-7-7-7-16,6-14-29 15,4-5-13-15,14-13-48 16,6-9-57-16,13-8-221 16</inkml:trace>
  <inkml:trace contextRef="#ctx0" brushRef="#br0" timeOffset="2890.9475">4668 14729 843 0,'-17'0'385'0,"-13"4"-184"16,-6 8-114-16,1 10-28 15,3 16-63-15,9 7-12 16,14 5-13-16,9-5 2 16,14-13 16-16,10-9 5 15,14-17 13-15,5-5 6 16,1-17 12-16,-11-7 3 15,-3-11 4-15,-8-7 1 16,-9-3-2-16,-1 0 0 16,-12-3-4-16,-5-2 1 15,-7 2-8-15,-1 2-5 16,6 12-8-16,4 7-1 0,2 22-12 16,1 7-2-16,4 25-1 15,2 13-3-15,7 19 10 16,-2 12 2-16,-2 1 6 15,-1-7 2-15,2-13 2 16,3-10 0-16,-1-20 1 16,0-7 3-16,-3-12 12 0,-1-8 8 15,-2-8 4 1,1-10-1-16,3-11-18 0,3 1-10 16,4-1-10-16,-1 5-3 0,-1 11-4 15,-1 4-4-15,-5 13-6 16,-1 2 0-16,-1 12 10 15,-1 2 7-15,-4 3 10 16,1 3 1-16,-1-4-5 16,3-4-1-16,6 0-50 31,2-7-94-31</inkml:trace>
  <inkml:trace contextRef="#ctx0" brushRef="#br0" timeOffset="3183.1032">5193 14901 961 0,'0'2'377'16,"0"3"-212"-1,8-4-127-15,8-1 2 16,5-6 0-16,1-3-8 16,-3-1 1-16,-3-2 2 0,-10-3 5 15,-5 0 1-15,-10 0 2 16,-6 0-2-16,-9 10-10 15,0 5-3-15,2 11-4 16,2 7-3-16,10 12 0 16,4-1-1-16,11 4-8 15,5 2 0-15,10-10-3 16,3 1 0-16,2-7-3 16,5-6 1-16,1-6-68 15,6-1-101-15</inkml:trace>
  <inkml:trace contextRef="#ctx0" brushRef="#br0" timeOffset="3928.0347">5714 14895 606 0,'-7'-3'351'0,"-10"-8"-25"15,-4 2-44-15,-9 2-61 16,-1 1-35-16,1 6-83 15,2 5-41-15,7 8-66 0,9 4-21 16,0 3-7-16,10 3 2 16,11 1 10-16,5-3 8 15,16-1 7-15,5-1 4 16,-3-9 3-16,2-5 1 16,-1-8 5-16,-8-7-15 15,-2-5-49-15,-1-6-27 0,-1-10-42 31,0-8 5-31,-4-12 52 16,-2-2 35-16,-13-11 101 16,-4-3 40-16,-3 8 33 0,-3 8 13 15,1 25-23-15,1 11-15 16,-2 18-42-16,0 10-23 16,6 18-45-16,2 9-15 15,9 15 2-15,3 7 3 16,0 4 4-16,3-3 1 0,-2-8 3 15,-1-13 1 1,-1-13 0-16,-2-14 1 0,-2-10-19 16,-2-10-29-16,2-13-62 15,3-1-37-15,6-12-47 16,6 4 19-16,1 1 58 16,-5 2 37-16,-6 13 69 15,-4 3 24-15,-12 8 37 16,-2 6 17-16,-9 7 25 0,-9 1-6 15,7 6-26 1,-4-3-17-16,13 3-24 16,5-2-11-16,3-4-6 15,13 3 1-15,0-4-2 0,3-4 1 16,7 3 2 0,-5-10 22-16,12 4-168 0</inkml:trace>
  <inkml:trace contextRef="#ctx0" brushRef="#br0" timeOffset="4224.4934">6475 14772 950 0,'1'-3'534'0,"-1"0"-72"15,0 3-162-15,0 0-153 16,-1 0-52-16,0 0-75 15,0 0 3-15,1 0-153 16,0 0-132-16</inkml:trace>
  <inkml:trace contextRef="#ctx0" brushRef="#br0" timeOffset="4399.3616">6496 15009 1221 0,'-3'0'590'0,"0"-2"-217"16,5 2-97-16,-2 0-107 16,0-1-52-1,0 0-68-15,0-1-15 16,0 1-183-16</inkml:trace>
  <inkml:trace contextRef="#ctx0" brushRef="#br0" timeOffset="5081.9682">7118 14789 747 0,'-6'1'336'0,"-4"6"-154"16,5 1-95-16,12-1-73 0,8 1-5 15,15-8-3-15,6-2 2 31,6-9 8-31,0-2 0 0,-11 1 1 0,-8 3 0 16,-10 7-2 0,-11 2-5-16,-13 9-10 0,-6 6-1 0,-15 10 6 15,2 3 4-15,6 3 5 32,6-1 8-32,15-6-6 15,6 1 0-15,16-8 5 0,7-7-6 16,8-5 3-16,-1-5 1 15,-6-10 4-15,1-1 0 16,-8-9 0 0,0 2-1-16,-5-1-6 15,-4 0-2-15,-6 4-4 16,-1 6-9-16,-4 6 24 16,-1 4 8-16,0 17 12 15,-1-1 10-15,2 5-23 16,2 0-9-16,6-7-12 15,0-5-56-15</inkml:trace>
  <inkml:trace contextRef="#ctx0" brushRef="#br0" timeOffset="5638.0782">8082 14824 1196 0,'-8'2'468'0,"-9"8"-331"0,0 8-56 16,9 8-62-16,8 6-16 0,17-2-10 15,3-1 1-15,13-15 6 16,0-4 4-16,3-15 13 16,-3-12 9-1,-5-7 14-15,-7-13 6 0,-15-6 5 16,-3-4 0-16,-25-3-7 16,-9-2-4-1,-21 1-4-15,-7 3-5 16,0 7-6-16,7 11-7 0,18 23-22 15,5 5-9-15,20 18-11 16,2 5 1-16,18 12 6 16,16 7 6-16,19 5-100 0,14 1-96 15</inkml:trace>
  <inkml:trace contextRef="#ctx0" brushRef="#br0" timeOffset="6147.5121">8664 14812 729 0,'-1'9'366'16,"-4"6"-114"0,-11 6-82-16,-5 3-19 0,-5-1-48 15,-4-4-32-15,5-9-26 32,-3-4-5-32,1-11-4 15,3-4 2-15,6-11-6 16,4 0-10-16,8-1-19 15,6 0-4-15,7 7-1 16,8 4 2-16,13 10 9 16,4 10 2-16,7 16-2 15,3 4 1-15,-5 5 0 16,-2-1 0-16,-2-2-96 0</inkml:trace>
  <inkml:trace contextRef="#ctx0" brushRef="#br0" timeOffset="6626.92">9435 14777 767 0,'-15'-4'421'0,"-10"-3"-90"0,-1 7-174 16,0 6-52-16,7 12-79 16,-1 5-28-1,10 9-23-15,5 5 0 0,12-1 9 16,7-2 9 0,11-11 9-16,-1-7 4 0,1-13 5 15,-1-5 35-15,-14-7 36 16,-2-3 6-16,-17-5 6 15,-7 0-33-15,-7-3-38 16,-4 2-3-16,11 5-116 16,6 4-95-16</inkml:trace>
  <inkml:trace contextRef="#ctx0" brushRef="#br0" timeOffset="6878.149">9585 14789 952 0,'-3'-1'444'16,"-8"1"-174"-16,0 6-88 16,1 5-82-16,0 4-33 0,8 8-43 15,2-1-14 1,10 2-8-16,8 1 2 0,8-7 3 16,6-4 2-1,2-10 11-15,-2-5 9 16,-8-11 32-1,-5-6 11-15,-9-7 3 16,-5-3-5-16,-5 5-36 0,-1 2-28 0,-11 10-95 16,2 5-91-1</inkml:trace>
  <inkml:trace contextRef="#ctx0" brushRef="#br0" timeOffset="7073.2402">9799 14716 961 0,'0'6'436'0,"0"9"-188"16,1 14-121-16,10 16-73 15,-2 6-20-15,1 5-18 16,6-4-5-16,-3-5-1 16,-3-6-3-16,-2-13-13 15,-7-5-22-15,-1-18-106 16,1-5-151-16</inkml:trace>
  <inkml:trace contextRef="#ctx0" brushRef="#br0" timeOffset="7198.1292">9842 14923 1074 0,'7'0'458'16,"13"-3"-254"-16,6 1-85 15,14 1-69-15,-1-4-21 16,-3 5-116-16</inkml:trace>
  <inkml:trace contextRef="#ctx0" brushRef="#br0" timeOffset="7542.3656">10086 14660 922 0,'0'-1'410'16,"2"5"-230"-16,3 9-84 0,10 19-88 16,0 9-15-16,-2 14 9 15,0 3 1-15,-8 3 8 16,-4-9-27-16,-1-18-147 16,-5-10-184-16</inkml:trace>
  <inkml:trace contextRef="#ctx0" brushRef="#br0" timeOffset="7842.2267">10046 14608 528 0,'17'-16'322'15,"7"-14"-26"-15,13 17-152 16,-3 9-19-16,-3 13-47 16,-8 5-18-16,-17 6-10 15,-8 3-13-15,-18-2-10 16,-2 1 2-16,-3-5-2 0,3-4-3 15,12-7-22-15,10-6-12 16,15-2-16-16,8-4-2 16,11 6 7-16,0 0 8 15,-3 7 2-15,-2 5 2 16,-18 5 13 0,-6 1 19-16,-17 2 17 0,-8-1 3 15,-8 3-3-15,-3-5-14 16,4-4-73-16,9-5-79 0</inkml:trace>
  <inkml:trace contextRef="#ctx0" brushRef="#br0" timeOffset="8351.7606">10621 14700 954 0,'-18'-6'402'16,"-14"0"-238"-16,0 1-49 0,9 6-77 15,5 6-26 1,10 6-33-16,6 2-8 16,8 2 0-16,6-1 8 0,13-3 14 15,0-1 6-15,4-5 9 16,-7-3 5-16,-10-3 12 15,-4-3 4-15,-12-2-3 16,-5 1-1-16,-13 0 0 16,-5 1 2-16,-3 2-3 15,4 1-5-15,5 6-17 16,5 5-9-16,10 4-1 16,5 5 5-16,9-1 7 15,5 1 4-15,7-2 5 16,5-2-1-16,0-8 3 15,6-4 0-15,-2-10 4 16,0-8 0-16,-2-6-2 0,-4-5 0 16,-2-3-1-16,-7-1 2 15,-2 3 2-15,-5 3 0 16,-7 6-7-16,2 6 4 16,-6 10-11-16,3 5-3 15,1 10-1-15,-3 5-7 16,0 10 1-16,-1 1 2 15,4 1-38-15,6 0-75 0,-2-12-214 16</inkml:trace>
  <inkml:trace contextRef="#ctx0" brushRef="#br0" timeOffset="8501.3307">10732 14556 1095 0,'-2'-6'531'0,"-6"-6"-214"15,3 6-104-15,3 12-127 0,-1 2-48 16,4 11-85-16,5 6-73 16</inkml:trace>
  <inkml:trace contextRef="#ctx0" brushRef="#br0" timeOffset="9148.7768">11554 14735 665 0,'4'-4'394'0,"2"1"-69"16,-6 9-112-16,-4 6-38 16,-11 13-57-16,-4 3-21 0,-9 5-38 31,-1-2-17-31,1-9-19 15,2-6-1-15,5-15-1 16,0-7-8-16,5-15-12 16,2-4-4-16,5-5-15 15,3 5-1-15,6 6-5 16,4 4-2-16,5 13 4 16,4 5 8-16,8 11 8 15,-3 6 5-15,8 9 2 16,-1 1 2-16,5-1 1 15,2-1 0-15,-1-9 2 16,1-8 2-16,-6-8 6 0,-2-9 3 16,-6-10 4-16,-1-4-1 15,-6-6 0-15,-3-2-2 16,4 5-10-16,-8 2-5 16,2 12-2-16,2 8-3 15,-3 11-1-15,10 7 0 16,-3 9-1-16,2-1 2 0,-1-3 4 15,-3-3 3-15,-1-14 8 16,-2-5 6 0,4-10 24-16,-2-7 9 15,1-9 9-15,3 0-4 0,-9-4-24 16,-1 2-52-16,-2 11-173 16</inkml:trace>
  <inkml:trace contextRef="#ctx0" brushRef="#br0" timeOffset="9873.3086">12616 14699 745 0,'0'-2'415'15,"-1"1"-56"-15,7 1-157 0,-6 0-114 16,6 4-38-16,24 24-44 15,47 39-6-15,-30-22 1 16,3-1 3-16,-12-10-75 16,-4-5-105-16</inkml:trace>
  <inkml:trace contextRef="#ctx0" brushRef="#br0" timeOffset="10057.3435">12956 14734 842 0,'-15'1'426'16,"-16"1"-135"-16,-2 7-141 0,0 3-47 15,-3 6-58-15,3 4-21 16,4 7-22-16,1 3-1 16,-1-4 7-16,3 0-28 15,9-11-211-15</inkml:trace>
  <inkml:trace contextRef="#ctx0" brushRef="#br0" timeOffset="10444.6246">13142 14671 1176 0,'3'3'442'0,"8"6"-329"0,7 5-60 15,6 8-38-15,9 0-1 16,4-3-2-16,-3 1-1 15,0-4 1-15,-8-3 0 0,-11-6-12 16,-3-3-15-16,-12-4-16 16,-8 2-6-16,-16 5 6 15,-6 1 12-15,-10 9 15 16,3 0 4 0,6 1 4-1,5-2 0-15,16-2 3 16,3-6-56-16,13-5-373 15</inkml:trace>
  <inkml:trace contextRef="#ctx0" brushRef="#br0" timeOffset="10759.6111">13515 14696 948 0,'2'-2'435'0,"0"1"-226"0,7 5-107 31,5 6-41-31,9 7-54 0,2 1-2 0,3 1-2 32,-1 0 0-32,-4-4 4 15,-2-4 1-15,-7-6 5 16,-2-3-2-16,-11-2-5 15,-3 0-6-15,-10 6-2 16,-3 6 7-16,-8 9 8 16,-3 4 5-16,1 2-3 15,2-4-9-15,15-5-251 16</inkml:trace>
  <inkml:trace contextRef="#ctx0" brushRef="#br0" timeOffset="11410.1335">14184 14900 449 0,'4'-6'260'0,"1"-10"-12"0,2-2-16 16,-7 0-21-16,1-6-14 16,-9 0-45-16,-7-1-23 15,-7 2-56-15,-5 8-20 16,-1 8-40-16,-2 9-19 15,1 11-24-15,2 4-8 0,8 15 7 16,6 4 6-16,15 4 14 16,10 3 7-16,10-13 4 15,8-7 0 1,5-13 6-16,-5-8 3 16,-3-11 9-16,-6-8 2 0,-9-9 5 15,2-1-1-15,-12-3 2 0,0 1 7 16,-3 5 15-16,-7 6 3 15,3 14-4-15,1 6-11 16,-2 15-22 0,7 8-8-16,7 9-5 15,5 3 0-15,13 1 0 0,0-7 1 16,6-8-85 0</inkml:trace>
  <inkml:trace contextRef="#ctx0" brushRef="#br0" timeOffset="12490.9403">14514 14462 370 0,'2'-13'211'0,"6"-24"-8"16,11-1-52-16,13-2-26 15,0-1 10-15,12 15-24 16,-1 8-17-16,-5 22-38 16,-1 10-26-16,-18 25-4 15,-12 7 6-15,-22 14 7 16,-10 3-2-16,-12-4-13 15,2-3-7-15,15-14-9 16,3-4 2-16,17-10-79 16,8-3-78-16</inkml:trace>
  <inkml:trace contextRef="#ctx0" brushRef="#br0" timeOffset="12649.9266">14705 15023 1303 0,'0'-1'526'0,"-2"-3"-328"16,2 0-123-16,0 3-32 0,0 0-117 16</inkml:trace>
  <inkml:trace contextRef="#ctx0" brushRef="#br0" timeOffset="13381.4354">15361 14586 606 0,'-3'0'341'15,"-2"0"-53"-15,7 0-155 0,-2-1-33 0,12-1-52 16,58-5-22 0,-12-3-12-1,5 1-4-15,1-1-2 16,-4 0 0-16,-13 4 6 15,-10 1 7-15,-19 5-53 16,-13 0-46-16,-14 2-92 16,-11 3-19-16,-9 2 46 15,-1 0 41-15,4-1 85 0,2-2 13 16,6 1 42-16,2-1 31 16,8 6 40-1,3 5 9-15,4 16-25 16,2 5-24-16,-1 6-32 0,5 12-6 15,-5-1-8-15,3 2-4 16,4-3-8-16,-3-14 0 16,5-14-36-16,-3-12-55 15,1-6-298-15</inkml:trace>
  <inkml:trace contextRef="#ctx0" brushRef="#br0" timeOffset="13653.5782">15891 14894 485 0,'3'-4'272'0,"-1"-5"-22"15,0 1-55-15,-3 2-40 0,-1 1-17 16,-5 0-37-16,-2-1-14 16,-6 4-31-16,-2 2-14 15,-4 6-35-15,-1 4-12 16,5 6-21-16,-1 4-2 15,13 4 7-15,7 3 5 16,7-2 13-16,11-3 3 16,3-8 4-16,1-5 2 0,-1-10 8 15,-3-5-29 1,-2-6-142-16,-4-6-157 0</inkml:trace>
  <inkml:trace contextRef="#ctx0" brushRef="#br0" timeOffset="13760.1686">15858 14766 623 0,'-2'-4'345'0,"-1"-1"-72"16,3 0-77-16,0 4-96 16,0 1-44-16,0 0-43 15,0 0-6-15,0 0-195 16</inkml:trace>
  <inkml:trace contextRef="#ctx0" brushRef="#br0" timeOffset="14093.3451">16016 14849 675 0,'6'-2'289'0,"10"-3"-128"0,7 2-100 15,5-1-41-15,-1 2-1 16,4 0-7-16,-5-1 1 15,-9 1 3-15,0 1 3 0,-15 1 6 16,-5 0 5-16,-5 6 17 16,-13-1 11-16,-1 8 18 15,5 2-2-15,0 5-23 16,10 3-9-16,6 2-25 16,0 0-5-16,8-3 1 15,8-1-3-15,6-6-3 16,6 0-1-1,1-7-34-15,-2-3-66 0</inkml:trace>
  <inkml:trace contextRef="#ctx0" brushRef="#br0" timeOffset="14476.6282">16514 14825 744 0,'-9'-7'386'16,"-7"-5"-128"-16,-3 8-120 16,1 4-43-16,-1 4-69 15,1 4-19-15,8 3-19 16,5-2-3-16,8 4 1 16,9-1 4-16,6-2 9 15,3-1 3-15,2-3 4 16,-4-2 1-16,-9-3-1 0,-1 2-3 15,-10-5-12-15,0 2-2 16,-15 4-1-16,-5 1 2 16,-4 5 22-16,-8 3 10 15,10 2 13-15,3 2 6 16,6-3 3-16,9 4-2 16,9-9-5-16,7 2-3 0,13 0 3 15,3-5 7-15,4 1 2 16,-3-6 0-16,-2-1-14 15,-2-6-11-15,-12-6-62 16,6 0-194-16</inkml:trace>
  <inkml:trace contextRef="#ctx0" brushRef="#br0" timeOffset="15952.1122">17223 14714 968 0,'1'-1'380'0,"10"11"-260"16,4 11-73-16,18 25-53 0,10 11 2 16,10 5 6-16,-3-7 4 15,-7-13-4 1,-12-11-68-16</inkml:trace>
  <inkml:trace contextRef="#ctx0" brushRef="#br0" timeOffset="16125.2465">17510 14821 640 0,'-13'1'375'15,"-8"4"-21"1,-8 11-205-1,-7 5-35-15,-7 10-48 0,-2 6-24 0,0 0-24 16,6 0-8-16,10-10-25 16,10-8-78-16</inkml:trace>
  <inkml:trace contextRef="#ctx0" brushRef="#br0" timeOffset="16652.6474">17456 14572 407 0,'-1'-7'272'0,"-3"-9"-14"16,9-1-110-16,4 1-20 0,5 1-48 15,4 3-8 1,4 6-18-16,-2 3-10 0,3 6-21 16,-5 7-7-1,-10 9 8-15,-2 6 12 16,-13 2 10-16,-6 1 0 15,-6-2-12-15,2-7-6 0,8-4-5 16,7-5-1 0,14-6 1-16,9-1-8 0,17-5-6 15,4-4-1-15,6 3-16 16,-2 1-60-16</inkml:trace>
  <inkml:trace contextRef="#ctx0" brushRef="#br0" timeOffset="16954.7542">17840 14782 816 0,'0'-7'398'0,"-2"-7"-121"15,2 7-85-15,0 14-89 0,0 7-34 0,3 20-57 16,-1 8-6-16,5 12-1 31,2 3-1-31,-4-7 1 0,1-10 16 16,-4-10-97-16,-2-7-59 15</inkml:trace>
  <inkml:trace contextRef="#ctx0" brushRef="#br0" timeOffset="17123.4191">17710 14937 795 0,'-2'-2'421'16,"1"-3"-78"-16,12 3-232 15,6 0-32-15,19 2-48 16,5 0-8-16,8 0-16 16,-2 1-9-16,-6-3-248 15</inkml:trace>
  <inkml:trace contextRef="#ctx0" brushRef="#br0" timeOffset="17629.7963">18357 15010 376 0,'6'-2'230'0,"6"-6"-20"16,-4-4-21-16,-2 0-43 15,-4-3-20-15,-3-3-17 16,-4 0 1-16,-6-6-10 0,-7-2-1 16,-9 0-20-16,-2 3-21 15,-3 10-37-15,-1 10-21 16,3 12-20-16,-1 9-11 15,6 12 0-15,4 3 3 16,13 4 9 0,9-1 8-16,14-8 10 15,6-6 2-15,7-9 4 16,-1-10 0-16,2-5-2 16,2-7-20-16,-2-10-30 0,-3-2 0 15,-5 2 2-15,-8 3 19 16,-6 12 51-16,-4 5 20 0,-4 12 18 31,-2 4 2-31,-1 4-22 16,3-1-18-16,7-2-17 0,2-5-8 15,6-10-128 1</inkml:trace>
  <inkml:trace contextRef="#ctx0" brushRef="#br0" timeOffset="18038.4459">18383 14566 614 0,'-4'-8'357'16,"-3"-4"-87"-16,7-2-88 15,3 4-35-15,12 0-61 0,2 0-14 16,10 5-18-16,3 3-9 16,-7 7-19-1,-4 5-4-15,-17 3 28 0,-7 4 12 16,-10 4 10-16,-5 1-7 15,-1 1-30-15,5-3-13 0,7-3-16 16,9-4-1-16,17-3-4 16,6-5-1-16,13 0-2 15,8-3-38-15,3 4-147 16,2-1-291-16</inkml:trace>
  <inkml:trace contextRef="#ctx0" brushRef="#br0" timeOffset="18542.6685">18837 14926 791 0,'-2'-6'365'0,"-2"-11"-174"15,4-2-46-15,11-8-81 0,6-1-26 16,12 1 4-16,0 2 10 16,1 13 3-16,-7 6 0 15,-6 14-28-15,-2 12-14 16,-8 10-3-1,6 4 1-15,-5-1-2 0,4-8 1 16,7-11 2-16,3-9 3 16,9-10-2-16,0-8 2 15,-8-10-17-15,-7-2-31 0,-15 2-136 16,-7 2-116 0</inkml:trace>
  <inkml:trace contextRef="#ctx0" brushRef="#br0" timeOffset="18753.7044">18843 15108 1075 0,'-2'-1'463'0,"0"1"-242"0,9-4-67 16,22-2-68-16,8 1-23 15,18-1-37-15,5 1-6 16,0 5-9-16,-2-6-2 16,-12 4-15-16,-9-1-67 15</inkml:trace>
  <inkml:trace contextRef="#ctx0" brushRef="#br0" timeOffset="19208.6353">19528 14782 829 0,'2'-1'414'0,"8"1"-127"0,8 8-176 16,9 9-40-16,15 18-49 16,4 6-11-16,8 5-4 15,-8-3 1-15,-7-9 11 16,-7-8-57-16,-13-11-241 15</inkml:trace>
  <inkml:trace contextRef="#ctx0" brushRef="#br0" timeOffset="19370.5732">19899 14826 956 0,'-14'3'431'15,"-19"9"-194"-15,-3 5-84 0,-10 10-77 16,-2 4-23-16,-1 6-35 15,2 0-7-15,7-5 4 16,5-3-40 0,10-14-183-16</inkml:trace>
  <inkml:trace contextRef="#ctx0" brushRef="#br0" timeOffset="19769.6817">19854 14543 830 0,'10'-6'368'15,"13"-11"-166"-15,4 0-21 0,-1 3-57 16,-3 6-27 0,-1 13-55-1,-8 3-16-15,-12 13 4 16,-4 1 8-16,-23 2 4 15,-3 5-5-15,2-2-17 16,-1-3-8-16,22-4-5 16,10-4 1-16,22-9-5 0,8-3-1 15,17-6-5 1,7 0-37-16,-2 1-162 0</inkml:trace>
  <inkml:trace contextRef="#ctx0" brushRef="#br0" timeOffset="20443.162">20663 14721 638 0,'8'-6'339'0,"16"4"-79"15,2 4-102-15,2 19-91 16,-4 9-11-16,-15 13 2 16,-9 2 5-16,-14 5-2 15,-7-6-9-15,-2-12-24 16,1-5-6-16,12-19-4 16,7-1-12-16,4-15-20 15,10-9-11-15,7-13-6 16,1-6 8-16,5-2 13 15,-4 1 9-15,-4 9 2 16,-3 5 1-16,-7 9 7 0,-4 7 6 16,-6 9 2-16,-1 4 0 15,-2 11-7-15,3 6-7 16,8 11-3-16,5 2-1 16,15 3 0-1,5-5 8-15,4-14-110 0,8-3-100 16</inkml:trace>
  <inkml:trace contextRef="#ctx0" brushRef="#br0" timeOffset="20828.297">21236 14837 611 0,'1'-2'373'0,"-1"1"-53"16,-2 6-74-16,1-5-116 16,-4 2-42-16,-25 13-31 15,-31 31-7-15,28-30-11 16,-1-2-4-16,8-12-5 15,3-5 0-15,10-11-6 16,-1-8-7-16,6-2-21 16,7 0-9-16,1 1-13 15,12 5-3-15,4 8-12 0,-2 5 3 16,9 16 8-16,-2 7 9 16,5 12 21-16,0 6 4 15,4 0 4 1,-1-8-1-16,0-8 2 0,-3-7 4 0,-1-14 8 15,-3-6 1-15,2-10 0 16,-3-6-3 0,-4-8-6-1,5 4-2-15,-12-2-3 16,2 6-18-16,-3 11 36 0,-9 4 0 0,3 12 5 16,-2 6 22-16,-4 11-38 15,3 3-1-15,1 4-3 16,5-3-4-16,5-5-219 15</inkml:trace>
  <inkml:trace contextRef="#ctx0" brushRef="#br0" timeOffset="21318.7746">22334 14789 642 0,'1'3'317'16,"-1"4"-107"-16,-4 13-51 15,-7 4-3-15,-10 6-45 0,-4-1-29 16,-9-5-45-16,0-2-7 16,-1-10 0-16,3-8 0 15,7-10 2 1,1-10-10-16,7-10-15 0,3-2-7 15,10-1-9-15,5 3 0 16,12 6 11-16,6 5 4 16,10 9 7-16,6 9 2 0,5 16-3 15,3 7-2-15,-3 7 1 16,-8 3 2 0,-8-7-1-16,-9-7-1 0,-7-11-51 15,-3-5-55-15</inkml:trace>
  <inkml:trace contextRef="#ctx0" brushRef="#br0" timeOffset="21437.1952">22210 14648 1026 0,'0'-9'437'0,"5"-7"-252"0,-2 6-74 16,0 5-89-16,4 6-40 15,0 8-222-15</inkml:trace>
  <inkml:trace contextRef="#ctx0" brushRef="#br0" timeOffset="21763.7107">22492 14880 683 0,'8'8'377'16,"17"9"-69"-16,-1-3-92 16,-1-3-76-16,2-6-25 0,-5-9-35 15,3-2-12-15,-2-10-25 16,-4 0-9-16,-5-7-6 15,-11-3-7-15,-11-1-16 16,-9-1-7-16,-12 5-16 16,-2 6-2-16,-1 9-2 15,-3 5-4 1,6 11-8-16,5 6 4 16,4 14 13-16,9 8 8 15,7 10 16-15,6 7 4 0,7-1-1 16,6-7-1-16,7-10 1 15,0-2-1-15,-1-13 7 0,-1-1-45 16,-3-11-359 0</inkml:trace>
  <inkml:trace contextRef="#ctx0" brushRef="#br0" timeOffset="22073.7684">23035 14789 534 0,'-4'3'358'16,"-4"9"80"-16,-3 4-197 15,-10 6-54-15,-3 1-39 0,-5-3-66 16,-1-5-19 0,3-11-18-1,4-4-4-15,1-15-11 0,6-3-4 16,1-9-10-16,0-3-11 0,5 4-9 0,-2 0-7 15,15 9-17 1,10 3-6-16,11 10-4 16,2 7 5-1,2 11 16-15,-2 10 11 16,1 14 18-16,5 6 7 0,-5 5 12 16,-3-5 0-16,-5-9-8 15,-6-8-4-15,-4-12-56 16,-3-9 480-16</inkml:trace>
  <inkml:trace contextRef="#ctx0" brushRef="#br0" timeOffset="23155.5968">2088 15940 1041 0,'-4'11'385'15,"-1"23"-278"-15,-1 14-64 0,10 27-10 16,1 6-5-16,5 7-16 16,3 0 0-16,-3-18 2 15,2-6 4-15,1-25-186 16</inkml:trace>
  <inkml:trace contextRef="#ctx0" brushRef="#br0" timeOffset="23330.7255">2090 16000 1095 0,'13'-2'412'16,"22"-2"-315"-16,11-2-46 15,26 5-35-15,10 1-7 16,1 0-2-16,-5 4-14 0,-15 5-214 15</inkml:trace>
  <inkml:trace contextRef="#ctx0" brushRef="#br0" timeOffset="23535.5357">2160 16532 987 0,'8'1'366'0,"16"-1"-250"15,9-1-76-15,23 1-3 16,4-2-7-16,2 2-20 0,0 6-10 16,-16-4-393-1</inkml:trace>
  <inkml:trace contextRef="#ctx0" brushRef="#br0" timeOffset="23715.9166">2150 16267 1013 0,'17'0'413'15,"7"0"-189"-15,20 2-211 16,13 1 2-16,11-1-1 15,5 0-29-15</inkml:trace>
  <inkml:trace contextRef="#ctx0" brushRef="#br0" timeOffset="24061.7512">2607 16388 1069 0,'-1'12'397'15,"3"18"-301"-15,0 4-42 0,3 11-22 16,3 0-7 0,-3-1-12-16,3 1 7 0,-4-9-132 15,-1-8-175-15</inkml:trace>
  <inkml:trace contextRef="#ctx0" brushRef="#br0" timeOffset="24232.2437">2675 16418 983 0,'20'2'389'16,"22"9"-235"-1,0 4-15-15,-13 8-2 0,-8 1-6 16,-21 4-25-16,-13-2-11 0,-18-3-29 31,-6-3-9-31,-1-12-151 0</inkml:trace>
  <inkml:trace contextRef="#ctx0" brushRef="#br0" timeOffset="24726.9028">3167 16280 1075 0,'5'0'418'15,"12"0"-289"-15,7 1-67 16,21-1-24-16,10 1-19 15,6-1 15-15,-5 0-64 16,-13 0-205-16</inkml:trace>
  <inkml:trace contextRef="#ctx0" brushRef="#br0" timeOffset="24927.1144">3183 16466 818 0,'14'4'386'15,"6"-2"-169"-15,20-1-96 16,6 2-12-16,5-7-50 16,2 4-15-16,-9-3-16 15,-10 0-7-15,-9 0-178 16</inkml:trace>
  <inkml:trace contextRef="#ctx0" brushRef="#br0" timeOffset="26148.7064">3971 16080 796 0,'1'-17'382'0,"-4"-13"-135"15,1 8-62-15,-1 8-3 0,-3 14-62 16,3 8-44-1,-1 25-74-15,2 13-22 0,2 27 3 16,3 13 9-16,2 6 9 16,-2-3 18-1,6-18-99-15,-7-14-57 0,6-25-204 16</inkml:trace>
  <inkml:trace contextRef="#ctx0" brushRef="#br0" timeOffset="26620.9317">4110 16355 1054 0,'-8'4'424'0,"-18"8"-260"0,-2 6-53 0,-2 3-42 31,2-1-19-31,12 1-41 16,6-6-15-16,13-2-11 15,9 0-1-15,13-7 5 16,6 0 5-16,7-6 4 15,3 2-37-15,-3-2-18 16,-6 0-1-16,-10 4 0 16,-7-4 42-16,-8-1 29 15,-5-1 9-15,-1 1 18 16,-2-1 9-16,0 2-1 16,0 0-10-16,1 0-22 15,0-1-14-15,0 1-8 0,13 3 5 16,42 10 3-1,-24-7 1-15,-2-5 3 0,-3-4 4 16,-3-6 10-16,-8-4 3 16,-5-5 7-16,-6 0 0 15,-7 0-4-15,-1 2-3 16,-15 6 3-16,-7 2 0 0,-6 10 8 16,-5 3 1-1,5 13-14-15,5 5-3 0,12 7-12 16,9 2 0-16,18 1 6 15,12-3 4-15,16-4 3 16,5-8 0-16,0-11-2 16,-5-5 0-16,-8-9-72 15</inkml:trace>
  <inkml:trace contextRef="#ctx0" brushRef="#br0" timeOffset="27240.9099">4766 16530 807 0,'10'-1'315'16,"22"-5"-209"-16,19-1-79 15,38 5-40 1,22 1 13-16,32 3 34 0,13 0 7 16,19 7 6-16,-1 1 1 15,-4-3-37-15,-3-1 68 16,-16-9 1-16,-5-10 1 15,-13-9 18-15,-10-2-99 16,-17-6-149-16,-16 1-165 16</inkml:trace>
  <inkml:trace contextRef="#ctx0" brushRef="#br0" timeOffset="27820.8108">5425 15895 668 0,'-12'-4'320'0,"-19"-5"-93"16,-4 8-47-16,-6 8-70 15,-4 7-25-15,8 12-65 16,6 6-19-16,11 11-13 16,11 3 0-16,16 6 3 15,13-1 5-15,20-4 5 16,4-7 4-16,8-17 5 15,4-5 2-15,-5-18 7 16,0-10 4-16,-8-10 12 16,-8-11 22-16,-14-10 30 15,-6 2 11-15,-21-6 9 0,-9 0-17 16,-15 5-33-16,-7-3-18 16,-3 12-30-16,-2 6-12 15,3 8-52 1,3 8-56-16,4 12-216 0</inkml:trace>
  <inkml:trace contextRef="#ctx0" brushRef="#br0" timeOffset="28002.5814">5381 16038 487 0,'6'2'342'0,"4"5"13"0,4 3-159 16,3 5-18-16,6 8-65 15,2 3-25-15,5 2-32 16,2 5-12-16,-1-3-24 16,-2-4-23-16,-2-4-228 15</inkml:trace>
  <inkml:trace contextRef="#ctx0" brushRef="#br0" timeOffset="28267.5055">5843 16115 915 0,'7'3'402'0,"6"3"-125"15,10 9-228-15,0 2 9 0,3 9-9 16,5 5-11 0,-4-4-19-16,1 1-2 15,-1-6-78-15,-7-4-69 0</inkml:trace>
  <inkml:trace contextRef="#ctx0" brushRef="#br0" timeOffset="28460.8135">6062 16094 949 0,'-11'2'418'0,"-15"3"-203"16,-3 6-32-16,-1 8-63 16,-2 2-36-16,-4 6-53 15,1 0-16-15,-1-1-11 16,5-3 0-16,11-8-55 15,9-2-74-15</inkml:trace>
  <inkml:trace contextRef="#ctx0" brushRef="#br0" timeOffset="31963.1618">5299 16722 753 0,'-28'11'365'15,"-20"7"-141"-15,1 23-97 16,3 8-33-16,18 19-52 0,13 8-21 16,16 4-19-16,11-1 0 15,11-10 1-15,4-9-1 16,3-18-123-16,1-14-124 15</inkml:trace>
  <inkml:trace contextRef="#ctx0" brushRef="#br0" timeOffset="32171.4546">5411 17001 957 0,'6'4'362'16,"7"8"-261"-16,8 9-63 0,9 8-21 15,5 6-6-15,-1 2-2 16,3-1 0-16,-5 0 15 16,-5-6-68-1</inkml:trace>
  <inkml:trace contextRef="#ctx0" brushRef="#br0" timeOffset="32394.2786">5698 17023 741 0,'-17'8'427'0,"-15"3"-59"16,-2 6-207-16,-4 3-45 0,0 0-70 15,7 3-19-15,-4 3-17 16,4-5-3 0,6-1-31-16,0-4-33 0,11-5-108 15,3-2-94-15</inkml:trace>
  <inkml:trace contextRef="#ctx0" brushRef="#br0" timeOffset="32804.013">5616 16773 782 0,'2'-6'349'0,"10"-5"-146"16,3-4-33-16,10 3-43 15,5 5-28-15,1 7-56 0,3 5-19 16,-16 8-9-16,-6 2 7 15,-17 7 14-15,-12-1 3 16,-4 4-6-16,0-1-8 16,9-7-15-16,6-2-4 15,9-3-7-15,8-3-3 16,11-1-1-16,6 1-2 16,8-2 5-16,1 0-45 15,0-1-162-15</inkml:trace>
  <inkml:trace contextRef="#ctx0" brushRef="#br0" timeOffset="33073.0736">5970 16718 685 0,'9'4'357'0,"5"6"-76"16,4 21-175-16,8 11-15 15,4 17-21-15,1 2-2 16,-8 3-13-16,-9 0-7 0,-25 1-22 16,-11 1-7-1,-9-7-8-15,3-6-9 16,7-20-181-16</inkml:trace>
  <inkml:trace contextRef="#ctx0" brushRef="#br0" timeOffset="33599.9423">6308 16706 686 0,'0'-3'344'0,"3"-4"-102"16,4-4-73-16,8 1-72 15,5 0-30-15,3 2-43 16,2 2-15-16,-3 7-9 15,-5 1-1-15,-8 4 1 0,-3 3 4 16,-12 3 2 0,-4 1 1-16,0 2 0 0,-5-3-2 15,9-5-12-15,7 1-3 16,3-6-3-16,6 3-1 16,0 1 2-16,0 2 1 0,-2 7 2 15,-4 3 13-15,-4 8 22 16,-6-1 4-16,-9-4 9 15,1-3-20-15,-4-13-198 16</inkml:trace>
  <inkml:trace contextRef="#ctx0" brushRef="#br0" timeOffset="33817.3213">6317 16968 894 0,'7'2'370'16,"14"2"-204"-16,5 0-55 15,5-4-33-15,0-4-24 16,-1 4-36-16,-3-4-3 16,-3-2 20-16,3 5-56 0,-9-6-149 15,-2 5-161 1</inkml:trace>
  <inkml:trace contextRef="#ctx0" brushRef="#br0" timeOffset="34142.2344">6369 17053 579 0,'2'0'254'0,"2"-1"-116"16,2 0-9-16,-6 0-25 15,3 0-18-15,21-2-42 16,26 1-19-16,-32 7-10 16,-3 2 7-16,-12 4 54 15,-1 5 14-15,-13 1 18 16,-7 3-4-16,-3-1-43 16,-3-6-11-16,5-5-20 0,2-4-6 15,8-4-9-15,8 0-9 16,4-4-13-16,6 0-6 0,4-2-3 15,2 5 5-15,-1 0 5 16,4 2 1-16,1 5 3 16,-2-3 0-1,3 4 7-15,-3-2-21 0</inkml:trace>
  <inkml:trace contextRef="#ctx0" brushRef="#br0" timeOffset="35477.6781">7026 16410 473 0,'3'2'275'0,"10"1"-18"16,8-2-102 0,16 0-60-16,9-1-32 0,13 0-39 15,2-1-9-15,-6 0-6 16,-8-4-26-1,-18 1-92-15,-10 0-114 16</inkml:trace>
  <inkml:trace contextRef="#ctx0" brushRef="#br0" timeOffset="35670.1325">7110 16548 543 0,'0'4'272'16,"4"5"-36"-16,6-6-35 0,19 1-41 15,9-4-18-15,14-1-78 16,0-2-19-16,-5 1-30 16,-7-3-3-16,-10 2-125 15</inkml:trace>
  <inkml:trace contextRef="#ctx0" brushRef="#br0" timeOffset="36137.993">8043 16014 627 0,'-1'-12'336'0,"1"-9"-55"0,-2 4-53 15,2 17-91-15,0 9-38 16,4 24-69-16,1 11-29 15,0 22-4-15,0 9 3 16,-4 8 2-16,-1 3 2 16,-1-13 3-16,-1-7 2 15,-1-27-36-15,3-13-63 16</inkml:trace>
  <inkml:trace contextRef="#ctx0" brushRef="#br0" timeOffset="36626.3263">8175 16353 524 0,'-19'12'267'16,"-12"5"-82"-16,3 4-77 15,5 0-24-15,12-6-39 16,7-1-13-16,11-3-5 16,5 1 3-16,14-3 7 15,4-6 0-15,9-2-21 16,5-3-6-16,-3-4-4 15,0 3-14-15,-12-6-22 0,-8 3-6 16,-8 1 0 0,-6 4 16-16,-7 1 21 15,-1 5 4-15,-5-3 11 0,5-2 6 16,0 0 0-16,0 0-1 16,-1 0-11-16,2 5 1 15,3-1 5-15,7 1 3 16,45 23 3-16,-29-32-4 0,0-4 1 31,0 0 2-31,-10-5 4 0,-6 0 1 0,-10-2-1 31,-4 2-4-31,-14 2-5 16,-6 6 1-16,-7 5 8 0,-2-1 3 0,8 11 2 31,2 1-4-31,16 13-13 0,5 4-4 0,2 0-4 16,12 2 1-16,3-5 2 15,8 0 1-15,9-10 3 16,1-2-1-16,2-6 0 0,-3-7 0 16,3-7-58-16</inkml:trace>
  <inkml:trace contextRef="#ctx0" brushRef="#br0" timeOffset="37228.3089">9000 16488 841 0,'0'-2'284'0,"10"0"-268"16,14-2-33-16,35 2-13 15,19 3 8-15,31-1 24 16,19 0 11-16,24-1 39 16,12 1 9-16,18 3-8 0,-5 4-5 15,-23-1-27-15,-22-6-4 16,-42-3 0-16,-22-4 19 15,-31 2-119-15,-13 2-185 16</inkml:trace>
  <inkml:trace contextRef="#ctx0" brushRef="#br0" timeOffset="37767.2">9607 15851 631 0,'-23'0'336'16,"-16"1"-72"-16,-4 10-134 0,-2 8-37 15,10 10-51-15,2 5-23 16,13 8-16-16,10 4 0 0,13 5-1 16,10-2-1-16,20-4 2 15,5-6 0 1,17-16 5-16,6-9 1 16,7-16 31-1,-3-14 16-15,-16-16 29 0,-8-6 15 0,-24-7-3 16,-9-3-2-1,-22-2-23-15,-13-1-14 16,-23 6-32-16,-6 10-17 16,-1 17-18-16,3 10-6 15,17 12-134-15,8 9-92 16</inkml:trace>
  <inkml:trace contextRef="#ctx0" brushRef="#br0" timeOffset="37959.6594">9574 16109 1097 0,'9'1'428'0,"20"6"-303"15,5 5-44-15,12 10-48 16,2 3-12-16,-3 4-11 15,-8 1-39-15</inkml:trace>
  <inkml:trace contextRef="#ctx0" brushRef="#br0" timeOffset="38215.5343">9962 16099 868 0,'4'-1'413'0,"8"2"-127"16,6 2-179-16,13 14-77 16,6 4-9-16,2 8-10 15,4 3-3-15,-11-4-2 16,-4 2 0-16,-8-7-89 15,-5-5-92-15</inkml:trace>
  <inkml:trace contextRef="#ctx0" brushRef="#br0" timeOffset="38376.8803">10271 16104 904 0,'-9'0'425'0,"-11"0"-164"0,-1 3-60 15,-13 5-69-15,-3 4-41 16,-7 9-57-16,1 5-18 16,2 4-25-16,8 3-62 0</inkml:trace>
  <inkml:trace contextRef="#ctx0" brushRef="#br0" timeOffset="40612.3972">9488 16825 844 0,'3'2'333'0,"5"11"-189"15,7 9-69-15,16 15-36 16,9 10 0-16,16 5-27 15,-2-1-2-15,-7-6 15 16,-7-9-56 0</inkml:trace>
  <inkml:trace contextRef="#ctx0" brushRef="#br0" timeOffset="40824.0487">9819 16838 786 0,'-2'3'356'0,"-13"4"-160"0,-5 5-31 0,-8 8-49 15,-8 5-19 1,-4 9-36-16,-5 2-16 16,-3 2-19-16,3-4-9 15,12-8-45-15,5-5-58 0</inkml:trace>
  <inkml:trace contextRef="#ctx0" brushRef="#br0" timeOffset="41305.1979">9917 16687 609 0,'0'-3'351'0,"3"1"-6"15,0-5-174-15,12 4-82 16,5-5-21-16,7 1-42 16,8 2-13-16,-2 4-13 15,-5 1 0-15,-10 4 3 16,-11 3 1-16,-15 3 5 0,-7 2 2 16,-11 1-1-16,0-1-1 15,8-2-8-15,8-2-5 16,15 0-8-1,5 0-2-15,12 4 2 0,3-1 2 16,-3 4 6-16,1 2 9 16,-16 3 40-16,-7 2 16 15,-18-1 30-15,-7-5-4 0,-11-9-20 16,2-6-8-16,4-11-105 16,6-8-83-16</inkml:trace>
  <inkml:trace contextRef="#ctx0" brushRef="#br0" timeOffset="41958.7804">10866 16390 559 0,'4'-3'308'0,"16"-5"-11"0,6 0-169 16,14 1-67-16,11 0-14 15,8 5-34-15,-4 2-8 16,-7 2-37-16,-8 4-67 15</inkml:trace>
  <inkml:trace contextRef="#ctx0" brushRef="#br0" timeOffset="42135.6599">10928 16515 850 0,'7'1'393'0,"14"-1"-176"16,10 0-54-16,16-1-72 16,9-4-35-16,1-1-30 15,-1-2-55-15</inkml:trace>
  <inkml:trace contextRef="#ctx0" brushRef="#br0" timeOffset="42525.4262">11712 15867 712 0,'-3'-7'385'0,"3"-7"-71"16,-2 10-133-16,0 14-106 15,1 16-34-15,-2 27-43 16,2 14-2-16,3 21 1 0,-1-2 3 16,3 4 2-16,-4-7 36 15,4-16-151-15,5-10-90 16</inkml:trace>
  <inkml:trace contextRef="#ctx0" brushRef="#br0" timeOffset="42987.4255">11889 16300 559 0,'-14'4'264'0,"-17"4"-124"16,-2 5-22-16,3 2-61 15,7 0-24-15,10 0-7 16,2-5 0-16,9 0 10 16,2 0 15-16,11-1 8 15,2 0-4 1,9-3-10-16,1 0-15 0,4-3-17 15,0-1-3-15,-1 1 1 16,-3-3 1-16,-7-2 2 16,-5 0 0-1,-3-1-3-15,-2-2 21 0,0 4 7 16,4 0 1-16,3-2 2 16,7 6-23-16,8-4-11 15,4-2-4-15,2 1 1 16,-5-4 3-16,-7-1 7 0,-5 0 5 15,-11-4 5 1,-4-1-1-16,-12 1-6 16,-10 0-4-16,-12 6-4 15,-4 4 0-15,-3 9-3 16,3 4 0-16,10 9-6 16,3 3-1-16,15 2 3 0,7 2 2 15,10 1 8 1,9-1 3-16,12 0 7 15,4-9 1-15,4-2 0 16,2-6-3-16,-2-10-8 16,-1-1-9-16</inkml:trace>
  <inkml:trace contextRef="#ctx0" brushRef="#br0" timeOffset="43573.1868">12583 16360 754 0,'-3'0'288'16,"8"3"-183"-16,11-1-66 0,27-1-20 16,21-1 3-16,34 0-9 15,19-2 16-15,23 2 21 0,6-1 6 16,0 1 5 0,-10-1-20-16,-33-6-48 15,-21 0-17-15,-47-1-47 16,-15 4-94-16</inkml:trace>
  <inkml:trace contextRef="#ctx0" brushRef="#br0" timeOffset="44042.4682">13180 15800 857 0,'-16'-6'374'16,"-15"-3"-188"-16,-6 3-56 0,-4 6-62 16,2 10-30-16,5 13-43 15,5 9-7-15,12 17 0 16,10 6 3-16,16 0 7 16,12 0 2-16,15-14 0 15,11-6 3-15,4-15 3 16,4-15 2-16,-3-15 23 15,-1-7 12-15,-8-12 29 16,-10-3 11-16,-19-10-1 16,-14-2-7-16,-25 0-24 15,-6 6-15-15,-8 10-29 16,-4 11-8-16,10 10-59 0,5 7-57 16</inkml:trace>
  <inkml:trace contextRef="#ctx0" brushRef="#br0" timeOffset="44221.9614">13084 16005 876 0,'1'0'436'16,"2"1"-116"-1,8 14-205-15,5 3-35 0,12 9-32 16,4 3-8-16,3 4-15 15,1 0 46-15,-6 1-39 16</inkml:trace>
  <inkml:trace contextRef="#ctx0" brushRef="#br0" timeOffset="44569.1093">12910 16596 827 0,'5'3'402'15,"11"10"-108"-15,8 6-202 16,13 16-71-16,5 4-6 0,-3 7-3 16,-8 0-1-16,-9-5-1 15,-4-4-22-15,-6-17-229 0</inkml:trace>
  <inkml:trace contextRef="#ctx0" brushRef="#br0" timeOffset="44752.5365">13191 16609 915 0,'-8'-1'422'16,"-11"4"-171"-16,-3 3-67 15,-12 12-76 1,-2 5-29-16,-12 8-46 15,-1 4-11-15,0-1-11 0,4 3-4 16,14-8-55 0,6-6-64-16</inkml:trace>
  <inkml:trace contextRef="#ctx0" brushRef="#br0" timeOffset="45175.6309">13318 16576 811 0,'-2'-4'419'0,"-1"0"-85"16,0-2-121-16,3 5-96 16,0 0-28-16,5 0-57 15,20-4-14-15,28 3-10 16,-30 6-3-16,-8 6-3 16,-6 2 3-16,-9 2 5 15,-9 7 1-15,-14 0 2 16,-3 0-2-16,0 4-5 0,7-9-1 15,11-6-5-15,8-2-1 16,10-4-3-16,7-2 0 16,11-1 2-16,5 0 2 15,5 3 0 1,1 0 2-16,-5 3 0 0,-6-1 3 16,-10-1-89-1</inkml:trace>
  <inkml:trace contextRef="#ctx0" brushRef="#br0" timeOffset="46575.435">14337 15715 456 0,'-1'-4'239'0,"1"0"-54"16,1 0-42-16,-1 4-27 15,0 0-17-15,2 28-28 16,0 56 0-16,-2 0-23 16,-2 7-7-16,2 7-10 15,0-9-8-15,4-14-112 16,7-4-61-16</inkml:trace>
  <inkml:trace contextRef="#ctx0" brushRef="#br0" timeOffset="47004.8315">14326 16657 216 0,'-1'0'192'0,"1"0"12"16,1-3-43-16,-1 2-20 0,0 0-32 16,0 0-3-1,0 0 13-15,-1 0 4 16,0-5-14-16,-1 5-14 16,1 0-43-16,0-1-22 15,0 1-28-15,0 1-5 16,0 0 0-16,0 0 3 15,1 0 6-15,0 0 6 0,8 3 23 16,-2-3 24 0,-4-2 9-16,-2 1-3 0,0 0-23 15,0 0-47-15</inkml:trace>
  <inkml:trace contextRef="#ctx0" brushRef="#br0" timeOffset="54435.9558">15008 16049 759 0,'-15'-5'349'15,"-20"-3"-161"-15,-3 8-41 0,0 11-73 16,1 6-33-16,7 13-43 16,4 7-11-16,16 10-3 15,10 4 2-15,20 3 12 16,8-5 4-16,15-11 2 15,5-6 2-15,8-21 3 16,-1-11 2-16,-8-17 11 16,-6-9 5-16,-16-14 34 15,-11-2 19-15,-15-8 26 16,-17-2 11-16,-18 4-32 16,-9 4-21-16,0 14-43 15,9 9-22-15,15 16-69 0,12 3-104 16</inkml:trace>
  <inkml:trace contextRef="#ctx0" brushRef="#br0" timeOffset="54986.3152">15935 16187 798 0,'-18'-5'387'15,"-20"-5"-166"-15,1 5-45 16,7 8-123-16,6 10-40 0,11 10-41 16,8 2-6-16,16 10 11 15,10-3 11-15,12-1 12 16,6-3 4-16,5-13 5 15,2-5 3 1,-12-16 15-16,-7-5 9 16,-19-18 10-16,-9-4 2 0,-15-9-8 15,-12 1-5-15,-12-3-9 16,-4-1-4-16,4 6-12 16,8 2-8-16,18 13-20 31,10 4-14-31,18 9-22 0,9 5-13 0,14 1-45 0,6 3-31 15,4 5-82 1,-1 1-77 0</inkml:trace>
  <inkml:trace contextRef="#ctx0" brushRef="#br0" timeOffset="55246.1202">16292 16183 475 0,'1'14'279'0,"-5"16"-32"16,-6 2-36-16,-12-2-68 15,-7 0-28-15,-5-8-44 16,-1-6-13-16,4-14-20 16,2-10-10-16,12-13-37 15,5-5-16-15,9-3-31 16,6 3-4-16,6 2 17 16,5 5 6-16,6 6 9 15,-1 10 7-15,1 11 25 16,1 13 14-16,2 11 26 15,0 5 4-15,5 4-15 16,-3-3-7-16,-3-2-52 16,-1-8-124-16</inkml:trace>
  <inkml:trace contextRef="#ctx0" brushRef="#br0" timeOffset="55604.7017">16468 16186 929 0,'3'4'367'16,"3"8"-231"-16,-1 6-45 0,-4 6-16 15,-3 1-13-15,-9 4-25 16,-1-4-6-16,0-3-11 16,5-3-3-1,4-17-5-15,4-3-6 0,7-16-8 16,0-4-4-16,7-6-3 15,-4 0 5-15,0 3 6 16,1-1 0-16,-7 11 5 16,0 5 16-16,-4 9 9 0,-2 8 2 15,-3 12 4-15,0 2-15 16,4 12-8-16,5 1-2 16,16-2-7-16,8-4 6 15,8-14-116-15,6-11-92 16</inkml:trace>
  <inkml:trace contextRef="#ctx0" brushRef="#br0" timeOffset="56163.9099">16749 16236 735 0,'-2'-2'357'0,"0"-3"-91"0,10-1-222 16,7 0-17-16,8-2-27 0,7 1 0 16,-4-2 4-16,0 0 0 15,-8 2 3 1,-5 1 2-16,-12 6-3 15,-2 1-2-15,-13 6 6 16,-2 3 9-16,-5 5 16 16,1 8 3-16,10 2 0 0,5 4-7 0,11 2-7 31,7-2 2-31,5-3-5 16,1-4-2-16,6-11-1 15,0-7 0-15,4-10 5 16,-3-7 2-16,-7-12-2 15,0-1-2-15,-7-6-7 16,4 0-2-16,-3 7-2 0,-6 1-2 16,-5 12 19-16,-4 5 5 15,-5 10 1-15,0 7-1 16,3 6-20 0,0 5-6-16,5 2-2 0,4 0-1 15,4-2 1-15,2-3 1 16,6-5 5-16,2-5 4 15,6-8 16-15,1-6 9 16,-3-5 14-16,-2-3 0 0,-9 0-14 16,-3 1-10-16,-5 4-22 15,-3 0-41-15,-1 1-143 16,-2-1-172-16</inkml:trace>
  <inkml:trace contextRef="#ctx0" brushRef="#br0" timeOffset="56279.5264">17132 16024 856 0,'-6'-3'439'0,"2"-1"-150"0,0 4-108 16,2 3-126-1,2-3-34-15,0 0-84 0,1 15-97 16</inkml:trace>
  <inkml:trace contextRef="#ctx0" brushRef="#br0" timeOffset="56726.8169">17225 16154 854 0,'3'-17'349'16,"12"-21"-208"-16,11 1-71 15,18 1-16-15,4 4 22 0,0 12 18 0,-7 4-5 16,-12 22-28 0,-6 11-24-16,-8 20-14 15,0 14 10-15,-5 11 13 16,-4 2-3-16,-2 2-5 15,-3-4-12-15,0-15-12 16,5-8-2-16,3-22-4 16,-1-15-9-16,-1-11-45 0,-4-13-23 15,-5-8-20 1,-5 1 8-16,-9-2 40 0,-1 7 20 16,-6 9 23-16,0 8 3 15,0 14 1-15,-4 7 0 16,2 7-4-1,0 3-2-15,7 0-10 16,5-1-63-16,10-2-345 16</inkml:trace>
  <inkml:trace contextRef="#ctx0" brushRef="#br0" timeOffset="56928.2633">17780 16230 801 0,'-6'0'453'0,"-4"-1"-18"0,1 10-329 15,2 4-38-15,4 8-46 16,2 0-11-16,3 4 10 16,5-2-47-16,-1-4-218 15</inkml:trace>
  <inkml:trace contextRef="#ctx0" brushRef="#br0" timeOffset="57326.1575">18036 16285 787 0,'-8'-9'398'0,"-7"-7"-136"0,-6-2-84 16,0-2-29 0,-1 4-55-16,0 3-33 15,5 13-49-15,3 5-17 0,5 9-14 16,3 2 0 0,9 3 14-16,4-1 4 15,5-3 3-15,3-4 2 0,6-6 2 16,0-5 1-16,5-4 0 15,2-1-2-15,5-6-3 16,8 3-2 0,-3 4 0-16,1 2 0 0,-11 8 14 0,-9 2 13 15,-11 6 29 1,-8 3 14-16,-12 4 8 0,-8 4-7 16,-10-3-23-1,-2-3-10-15,5-12-87 16,2-7-65-16</inkml:trace>
  <inkml:trace contextRef="#ctx0" brushRef="#br0" timeOffset="57831.354">18992 16134 690 0,'-7'-5'354'0,"-16"-6"-95"15,1 8-89-15,-12 7-65 16,1 7-34-16,5 8-45 15,0 6-11-15,13 7-15 16,9 5-1-16,11 0 5 16,10-4 2-16,13-8 6 15,7-6 2-15,-2-16 4 16,-2-3 5-16,-10-10 12 16,-10-5 3-16,-9-2 0 15,-7-3-10-15,-16 5-20 16,-6 2-3-16,-9 4-59 0,-1 6-60 15</inkml:trace>
  <inkml:trace contextRef="#ctx0" brushRef="#br0" timeOffset="58098.4725">19027 16195 744 0,'3'-1'360'0,"0"1"-131"16,0 1-44-16,-3-1-63 15,-1 0-26-15,0 0-37 16,1 17-11-16,6 29-18 16,2-27-6-16,7 3-9 15,6-3-2-15,6-8 1 16,8-3-1-16,-2-10 9 16,-4-5 9-16,-5-8 14 15,-4-2 4-15,-10-4 1 16,-1 1-9-16,-13 0-18 15,-4 0-40-15,-1 7-127 16,-3 4-147-16</inkml:trace>
  <inkml:trace contextRef="#ctx0" brushRef="#br0" timeOffset="58322.6884">19354 16144 847 0,'2'-4'408'0,"1"2"-137"0,5 6-174 16,-1 10-29-1,7 17-20-15,1 5 2 16,-3 18-8-16,-4 6-6 0,-7 7-15 16,-2 1-6-16,-3-11-18 15,2-9-25-15,-3-19-93 16,2-8-91-16</inkml:trace>
  <inkml:trace contextRef="#ctx0" brushRef="#br0" timeOffset="58473.9367">19440 16387 1234 0,'2'-5'497'15,"8"-5"-323"1,-2 5-60-16,10 1-62 0,2 3-23 15,0 1-53-15,7 0-55 0</inkml:trace>
  <inkml:trace contextRef="#ctx0" brushRef="#br0" timeOffset="58959.1022">19716 16169 798 0,'-2'3'329'0,"1"4"-169"0,0 5-77 15,1 5-23-15,2 4-2 16,0-1-16 0,1-2-9-16,-4-6-5 15,-3-6 4-15,-1-6 9 16,-3-4-1-16,-2-11-9 15,0-4-9-15,5-7-12 16,4-3-5-16,8 3-7 16,7 0-2-16,9 9-1 15,5 4 3-15,2 13 6 0,2 4 6 16,-7 13 9-16,-2 4 3 16,-9 6 2-16,-7 2-1 15,-6 2-9-15,-4-2-4 16,-2-5-42-16,2-3-64 15</inkml:trace>
  <inkml:trace contextRef="#ctx0" brushRef="#br0" timeOffset="59547.211">20099 16155 811 0,'-5'-6'397'15,"-10"-5"-151"-15,2 6-105 16,-1 3-40-16,-1 2-59 16,7 8-23-16,4-2-22 0,4 1-4 15,12 4 3 1,3-3 4-16,5 0 6 0,-1-1 2 16,-4-4 0-16,-2-2 1 15,-7 1-4-15,-6-1-5 16,-9 4-3-16,-10-1-4 15,-6 2 4-15,-1 3 9 16,7 1 11-16,6 0 2 16,10 4 3-16,0-3-4 15,13 2-2-15,2 0 5 16,8-5 7-16,4 3-1 16,-1-4 4-16,4 0-3 15,1-1-5-15,7-5-3 0,3-1-5 16,-2-5-1-1,2-1-7-15,-1-4 1 16,-11-5 0-16,-1-3-3 0,-9-3-5 16,-9-4-6-1,-5-2-3-15,-1 0-1 0,-14-2 7 16,4 2 0-16,-6 11-4 16,-4 3-7-16,4 13-10 0,-5 5-4 15,4 9 9-15,3 7 7 16,5 9 15-1,3 6 9-15,5 12 6 0,3 5 4 16,3 7 5-16,-1 0 2 16,2-8-6-1,-1-7-4-15,-3-13-9 16,1-10-1-16,0-8-40 16,0-4-64-16,4-9-56 15</inkml:trace>
  <inkml:trace contextRef="#ctx0" brushRef="#br0" timeOffset="59723.3054">20511 16214 1226 0,'3'-6'524'16,"2"-4"-297"-16,-3 1-40 15,1 9-89-15,-2 1-37 16,0 11-47-16,1 10-9 15,-2 7-4-15,-1 5-4 0,1 1-133 16</inkml:trace>
  <inkml:trace contextRef="#ctx0" brushRef="#br0" timeOffset="60296.7096">20954 16116 833 0,'-7'-4'377'16,"-15"-1"-170"-16,-2 2-38 0,-9 5-73 15,-1 4-35-15,5 8-58 16,7 2-13-16,15 8-2 15,6 1 3-15,13 0 9 16,4 1 5-16,9-6 1 16,4 0 0-16,1-11 2 15,-1-2 0-15,-4-8-16 16,-2-6-4-16,-9-3 0 0,-4-2 1 16,-9-1 14-16,-4 2 7 15,-4 1 12-15,-3 0 5 16,0 10 5-16,-1 6 3 15,1 17-12-15,-1 9-3 16,5 18-6-16,5 3-3 16,4 6-3-16,4-4-3 0,3-13 6 15,1-10-31 1,0-18-91 0,5-6-85-16</inkml:trace>
  <inkml:trace contextRef="#ctx0" brushRef="#br0" timeOffset="60693.8363">21287 16071 965 0,'-8'-5'408'0,"-11"-5"-231"15,-1 4-49-15,-5 7-65 16,5 2-24-16,6 9-33 16,5 1-8-16,11 3-5 15,6 1 3-15,9-3 6 16,3 0 3-16,2-6 2 16,-1-4 1-16,-8-3-8 15,-2-1-4-15,-9-4-7 16,-3 3-6-16,-13 1 1 15,-4 0 10-15,-7 3 26 0,1 1 11 16,3 4 10 0,5 3-4-16,9 6-15 15,0 2-3-15,10 1 0 0,5 3 0 16,2-7-5-16,6 2-3 16,4-9-2-16,-2-3 4 15,4-9-60-15,-1-4-76 16</inkml:trace>
  <inkml:trace contextRef="#ctx0" brushRef="#br0" timeOffset="60817.8765">21320 15945 1025 0,'-4'-5'491'0,"-3"-7"-200"16,0 4-83-16,2 7-127 15,1 1-54-15,4 6-187 16</inkml:trace>
  <inkml:trace contextRef="#ctx0" brushRef="#br0" timeOffset="61259.4783">21470 16190 799 0,'1'0'340'0,"6"4"-135"0,3 2-87 15,8 1-26-15,5 1-6 16,4-4-35-16,1-3-9 15,-1-5-6-15,-4-5-2 0,-6-1-4 16,-3-3 0-16,-8-1-8 16,-4 1-9-16,-10-4-21 15,-7-1-7-15,-7 0-7 16,-6 2 1-16,1 12 0 16,1 6-5-1,-1 12 8-15,5 7 12 0,6 5 27 0,1 3 13 16,12 14 6-1,1 0 0-15,4 12-14 0,5 0-6 16,5-4-7 0,2-5-5-16,5-15-34 15,7-7-68-15</inkml:trace>
  <inkml:trace contextRef="#ctx0" brushRef="#br0" timeOffset="61768.2647">21965 16077 829 0,'-12'-6'358'0,"-13"-4"-208"15,1 6-45-15,-1 4-70 16,5 8-28-16,12 6-18 15,5 1-2-15,14 2 6 16,9-1 6-16,4-1 6 16,-1-4 2-16,0-4 2 15,-5-4 3-15,-5-3 9 16,-4-3 3-16,-9 0-5 16,-7 0-4-16,-10 2-8 15,-9-1 9-15,0 2 34 0,1 2 13 16,10 7 14-16,5 1-11 15,9 7-28-15,6 1-10 16,7-2-12-16,8 1-2 16,11-7-3-1,1-5-2-15,12-5-117 0,2-4-142 16</inkml:trace>
  <inkml:trace contextRef="#ctx0" brushRef="#br0" timeOffset="62173.4702">22186 16098 675 0,'0'0'353'15,"1"-5"-33"-15,11 4-268 0,5-2-34 16,13 0-13-16,1 2 0 16,3-4 0-16,-4-1 0 15,-10 0 4-15,-1-1 3 0,-10 2 4 32,-3 0-2-32,-7 2-9 0,-9-1-6 0,-3 3 13 15,-2 5 19 1,-2 7 37-16,0 1 16 15,4 6-10-15,1 2-15 16,5-1-26-16,7 3-11 16,10 0-5-16,5-2-3 15,7-2-4-15,-2 0-3 0,3-8-5 16,2-1-32-16,3-4-115 16,9-4-127-16</inkml:trace>
  <inkml:trace contextRef="#ctx0" brushRef="#br0" timeOffset="62599.9872">22773 16139 541 0,'0'-3'416'0,"3"-3"-3"0,-5 5-151 15,1 1-75-15,0 0-112 16,0 0-26-16,-7 3-21 16,-6 4-4-16,-35 22-4 15,27-22-2-15,-9-5 0 16,2-2 3-16,2-6-13 15,4-3-12-15,8-5-26 16,2 2-20-16,8-2-11 16,7 1 6-16,7 4 9 15,6 0 12-15,3 9 9 16,1 2 10-16,0 8 22 16,1 5 8-16,0 4 11 0,1-1-3 15,2 4-8 1,4-2-2-16,1-5-2 0,0-3 0 15,-4-9 3-15,2-3 1 16,-2-8 1-16,-3-5-2 16,1-7-1-16,-4 1-3 15,1-2 0-15,-2-1 0 16,-2 7-4-16,-7 4 4 16,-7 7 13-16,-1 5-1 15,-5 11 8-15,0 0 1 16,0 9-13-16,4 5 4 15,2-1-7-15,5 1-4 0,3-4-4 16,5-1-7-16,2-9-124 16</inkml:trace>
  <inkml:trace contextRef="#ctx0" brushRef="#br0" timeOffset="63592.5708">14878 17086 649 0,'-6'12'272'16,"-4"11"-110"-16,5 23-141 16,4 2-1-16,9 7 11 15,6-7 2-15,8-13 1 16,2-7 2-16,5-23 7 16,-2-5 15-16,-2-15 9 15,0-9-1-15,-11-6-15 16,-1 0-15-16,-10 0-13 0,-3 3-3 15,-6 4-6 1,-2 2-3-16,2 9-11 0,-1 9-12 16,4 9-1-1,2 9-1-15,1 9 5 0,4-1 11 16,6 2 1-16,6-1 1 16,3-7 3-16,4-2 2 15,-7-15 9-15,0-6 5 16,-5-9 2-16,-3-3 0 0,1-1-9 15,0-2-8-15,5 3-9 16,1-2-6-16,12 12 0 16,1 8 4-16,0 14 12 15,-2 9 10-15,-11 3 17 16,-7 3 9 0,-11-2 10-1,-8-4 1-15,-7-4-7 0,-1-7-5 16,0-12-34-16,4-6-45 0,10-10-254 15</inkml:trace>
  <inkml:trace contextRef="#ctx0" brushRef="#br0" timeOffset="64307.312">16024 17134 901 0,'-21'2'377'16,"-18"7"-211"-16,1 3-79 15,20 10-57-15,6 1-13 16,18 3-14-16,10 1 0 15,13 2 4-15,7-5 0 0,-1-9 2 16,-4-3 2-16,-8-12 9 16,-6-4-6-16,-14-6-17 15,1 0-7-15,-13 0-20 16,-4-1 1-16,-2 5-4 16,-3 0-33-16,9-1-80 15,8 0-26-15,10-8 11 16,4-2 37-16,2 0 92 15,0 0 46-15,-6 6 71 16,0 3 34-16,-2 3 32 16,2 6 5-16,2 12-28 15,1 4-23-15,2 8-4 16,-4-2-16-16,-2 2-25 16,-4-1-10-16,-1-4-24 0,0-4-6 15,-1-11-6-15,2-5 1 16,4-12-2-16,2-4-3 15,5-6-6-15,5-3-4 16,3 3-6-16,-1-1 0 0,4 9 0 31,-2 5 0-31,-4 12 6 0,-4 10 6 0,-7 6 10 16,-3 4 1 0,-6 4-1-16,0-1-4 15,0-2-149-15</inkml:trace>
  <inkml:trace contextRef="#ctx0" brushRef="#br0" timeOffset="64559.1574">16595 17075 1342 0,'0'0'531'16,"-4"8"-378"-16,0 7-46 0,4 20-65 16,2 7-12-16,5 17-6 15,2 6-4-15,-7-2-7 16,1-1-2-16,1-9-39 16,-4-8-64-16,0-10-227 15</inkml:trace>
  <inkml:trace contextRef="#ctx0" brushRef="#br0" timeOffset="64733.6273">16642 17333 848 0,'0'-5'475'0,"12"-5"-12"16,3 5-313-16,6 1-104 0,9 4-14 15,6 0-30-15,-1 0-63 16</inkml:trace>
  <inkml:trace contextRef="#ctx0" brushRef="#br0" timeOffset="65412.0774">17065 17125 568 0,'-7'-1'272'16,"-10"-4"-99"-16,0 3-32 0,-5 2-30 15,3 1-24-15,3 7-35 16,3 2-21-16,11 5-27 15,2 1-4 1,13 3-5-16,3-2 5 0,8-3 6 16,2-4 1-16,-8-5 0 15,-1-4-13-15,-4-1-39 16,-11-3-13-16,-2-2-7 16,-4 2 12-16,2 1 40 15,-10 0 23-15,-46-1 37 16,35 5 13-16,9 5 10 15,5 2-9-15,9-1-18 16,3 3-3-16,8-2 2 0,2 2 1 16,4 2-7-16,-1-3-6 15,4 0-13-15,-3-6-2 16,4-5 1-16,-3-4 1 16,3-7-2-16,3-4-2 0,-3-4-4 31,3-3-2-31,-6 2 0 0,0 0-1 15,-8 6-1-15,-5 3-1 16,-3 9 8-16,-4 5 7 16,-1 13 17-16,2 5 6 0,1 5 2 15,4 0-7-15,4 1-14 16,1 0 18-16,3-3-156 16</inkml:trace>
  <inkml:trace contextRef="#ctx0" brushRef="#br0" timeOffset="65894.4041">17677 17140 619 0,'-1'1'365'0,"-2"-1"-68"15,-11 9-100-15,1 5-26 0,-9 3-72 16,-3 4-27-16,0 0-32 0,-5-5-8 31,-5-8-6-31,3-5-2 16,-1-10-3-16,3-2-15 16,14-8-19-16,8-2-12 0,13-1-11 15,9-1 8 1,10 6 5-16,2 6 17 0,4 11 13 15,-1 8 12-15,-3 14 24 16,-5 4-5-16,-2 8-2 16,-3 6-8-16,6 0-42 15,2-5 15-15</inkml:trace>
  <inkml:trace contextRef="#ctx0" brushRef="#br0" timeOffset="66593.5385">17839 17154 746 0,'7'-5'342'15,"4"-5"-141"-15,1 8-20 0,-9 6-50 16,-2 3-15-16,-8 5-34 16,-6 3-11-16,-9 5-24 15,-3 1-13-15,6-4-20 16,4-3-6-16,10-8-4 15,5-7 0-15,14-9-5 16,6-4 0-16,6-4 1 16,1 0 0-16,-2-1 2 15,-3 1 2-15,-7 5-2 16,-2-1 2-16,-9 10 1 16,0 4-1-16,-4 5 0 15,-4 9-1-15,-2 6-3 16,3 3 0-16,4 4 0 15,7 1 0-15,11-2 0 0,1-1-1 0,6-8-2 16,3 0-3 0,-3-8-18-16,4-7-11 15,2-3-22-15,-3-7-2 16,0-4 18-16,-2-1 13 0,-4-2 27 16,-3 0 6-1,-6 0 8-15,-6-2 14 16,-9 1 23-16,-9 2 10 0,-13 0 15 15,-6 3-1-15,-3 2-18 16,0 1-10-16,5 2-26 16,7 5-17-1,6 4-13-15,5 5-1 16,7 7 4-16,3 2 3 0,10 3 6 0,6 1 1 16,10-3 0-1,4 2 1-15,2-10-1 0,-1-3 9 16,-8-7-83-1,-4-6-75-15</inkml:trace>
  <inkml:trace contextRef="#ctx0" brushRef="#br0" timeOffset="66741.9647">18257 16875 1098 0,'-1'0'499'0,"-4"0"-231"0,4 10-156 31,1 6-54-31,0 9-42 16,4 4-5-16,3 4-96 16,0-1-426-16</inkml:trace>
  <inkml:trace contextRef="#ctx0" brushRef="#br0" timeOffset="67359.1971">19081 17154 718 0,'-12'-6'349'15,"-6"-2"-123"-15,-6 3-64 0,-1 0-24 0,-5 5-51 16,-1 3-31 0,1 4-53-16,4 2-3 15,10 6 2-15,5 1 2 0,12 6 1 16,6 4-1-16,14 1-1 16,6 1-1-16,7-9-1 15,0-1-1-15,1-10-34 16,-2-5-25-16,-2-6-20 15,-2-4 1-15,-11 1 40 16,-8-3 24-16,-10 2 27 0,-7 1 16 16,-7 0 37-1,-2 4 18-15,-2 4 19 16,3 7-4-16,2 12-29 16,5 9-13-16,4 11-22 15,4 0-10-15,6-1-11 16,-1-2-4-16,6-5-13 15,-3-7-39-15,4-10-133 16,3-6-113-16</inkml:trace>
  <inkml:trace contextRef="#ctx0" brushRef="#br0" timeOffset="67695.8933">19362 17180 656 0,'-7'-7'377'0,"-5"-4"-48"16,-9 3-142-16,0 4-30 15,-5 5-44-15,1 3-28 0,6 6-37 16,7 2-8-16,11 6-22 15,4 5-5-15,12 4-2 16,7-3 0-16,10-2-1 16,4-6 0-16,2-9 3 15,-3-7 3-15,-11-11 9 16,-6-4 6-16,-13-5 17 16,-8 0-4-16,-20 2-13 15,-5 0-8-15,-8 3-42 16,1 2-56-16</inkml:trace>
  <inkml:trace contextRef="#ctx0" brushRef="#br0" timeOffset="68160.1968">19571 17273 483 0,'11'6'263'0,"8"3"-48"0,7 1-107 15,0-3-5-15,5-4-29 0,-1-2-12 16,-1-8-15-16,-3-5-10 16,-13-5-10-16,-2 0-4 15,-12 1-19-15,-10 0-11 16,-8 1-14-16,-8 0 0 0,-6 5 5 16,-2 1 5-1,3 9 7-15,3 6 7 16,9 8 32-16,4 7 22 15,12 9 36 1,5 8 4-16,10 11 3 16,5 2-12-16,5 2-30 15,-2-7-13-15,-3-12-24 16,-2-7-4-16,-5-12-51 16,0-8-71-16</inkml:trace>
  <inkml:trace contextRef="#ctx0" brushRef="#br0" timeOffset="68684.4001">19816 17188 779 0,'3'-6'343'0,"3"-7"-177"0,11 3-72 15,9 5-8-15,6 1-23 16,4 4-11-16,-4 5-13 16,-2 2-8-16,-3 4-15 15,-8-3-1-15,-5-2 1 16,-3-1 3-16,-8-5 7 16,-1 1 1-16,-3-2-3 0,0-1-2 15,0 1-8-15,-1 0 1 16,-8-1 15-16,-5 0 3 15,-29-1-1 1,30 12-2-16,12 6-12 0,-5 3-2 16,7 2-3-16,1 2-1 15,9 3-5-15,3-6-1 0,5-4 0 16,8-6 0-16,2-11-3 16,2-4-2-16,1-8-2 31,-4-2-5-31,-6-2-13 0,-2-1 0 15,-5 1 2-15,-5 4 3 16,-4 7 14-16,-5 3 5 16,-5 5 5-16,1 5 0 0,0 5 4 15,4 5 0-15,2 5-1 16,4 2-2-16,4 2-3 16,-2-2-2-16,-1-6-30 15,-1-5-39-15,-5-9-155 0</inkml:trace>
  <inkml:trace contextRef="#ctx0" brushRef="#br0" timeOffset="68858.4445">20283 17021 1453 0,'-3'0'557'0,"-1"-4"-417"15,-2 4-65-15,5 0-63 16,0 0-19-1,0 0-133-15,-1 0-383 0</inkml:trace>
  <inkml:trace contextRef="#ctx0" brushRef="#br0" timeOffset="69303.0118">20644 17303 469 0,'-8'-4'335'16,"-6"-7"42"-16,-7-2-130 16,-2-2-33-16,-7-2-41 15,1 6-44-15,6 6-56 16,3 5-26-16,9 7-33 15,-2 5-8-15,7 6-7 0,5 4-1 16,8 3 1-16,12 0 2 16,9-6 4-16,6-7 1 15,5-13 3-15,-1-9 2 16,-11-7 8-16,-11-2-5 0,-13 0-64 16,-7 4-69-1</inkml:trace>
  <inkml:trace contextRef="#ctx0" brushRef="#br0" timeOffset="70182.4017">21361 16813 779 0,'-19'7'409'0,"-14"8"-140"0,-8 33-99 16,1 15-34-16,9 27-64 15,9 7-12-15,26 1-27 16,11-1-8-16,19-18-6 16,6-11-4-16,7-25-45 15,0-13-57-15</inkml:trace>
  <inkml:trace contextRef="#ctx0" brushRef="#br0" timeOffset="70877.3681">21434 16993 700 0,'0'1'310'15,"2"1"-129"-15,8 1-95 16,7 1-22-16,12-6-9 0,8 2-10 16,3-4-27-16,1 0-5 15,-8 2 2-15,-4-4 2 16,-15 3 8-1,-5-1-4-15,-12 3-13 16,-7 2-8-16,-9 3-11 16,-5 2-2-16,0 4 2 15,3 3 2-15,7 3 0 0,3-1 0 16,8 2 2-16,3 1 0 16,5-5-10-16,3 1-4 15,2-7-22-15,-1-4-1 0,-4 0 11 16,-5-3 6-16,-5-3 23 15,4 3 4 1,0-1 2-16,0 0 2 16,0 1 3-16,-1 0 1 15,1 0 6-15,-3 23 11 16,11 39 18-16,8-20 13 16,-6 7 13-16,-5 4 7 0,-9-6 19 0,-9-2-4 15,-13-14-5 1,-4-7-12-1,0-13-31-15,-1-7-4 0,5-12-10 0,5-10-31 16,11-5-92 0,6-3-63-16,9-1-196 15</inkml:trace>
  <inkml:trace contextRef="#ctx0" brushRef="#br0" timeOffset="71304.76">21488 17268 584 0,'-5'0'302'0,"0"-1"-82"15,3 1-37-15,2-2-62 16,0 1-29-16,10-1-52 16,20-5-5-16,52-6-21 15,-40 11-6 1,-22 1-150-16</inkml:trace>
  <inkml:trace contextRef="#ctx0" brushRef="#br0" timeOffset="71665.3156">21965 17271 510 0,'-4'12'297'0,"-3"5"-48"0,-3 8-90 16,-5 2-10-16,-6-1-42 16,-3 1-23-16,-8-11-20 15,-4-7-4-15,0-10-17 16,3-8-8-16,12-8-5 16,4-4-4-16,16 0-21 15,5-3-8-15,15 3-12 16,5 5-4-16,6 8 22 0,-4 6 7 15,-2 5 11 1,-5 10 6-16,1 6-12 0,-2 7-1 16,2 2-3-16,-4-1-2 15,-6-9-9-15,1-3-61 0,-2-13-220 16</inkml:trace>
  <inkml:trace contextRef="#ctx0" brushRef="#br0" timeOffset="71876.9301">22001 17306 495 0,'1'-11'323'0,"6"-4"37"16,-4 5-79-16,4 10-85 16,-1 5-37-16,3 10-76 15,0 3-27 1,4 10-19-16,1-1-2 0,-3-4-5 16,1-2-3-16,-5-10-2 15,2-5 2 1,1-9 7-16,-1-5 1 0,3-7-4 15,0-5-9-15,0 0-3 16,-1-1-46 0,-1 5-142-16,-3 3-55 0</inkml:trace>
  <inkml:trace contextRef="#ctx0" brushRef="#br0" timeOffset="72226.3252">22463 17337 733 0,'1'2'316'0,"4"4"-152"16,-3-1-52-16,1 4-26 16,-3-1-8-16,-3 0-4 15,-6 3-7-15,-11-3-13 16,-1 2-8-16,-10-7-20 15,2-3-5-15,-1-7-4 0,2-5-1 16,8-2-10-16,3 0-4 16,11 0-6-16,5 3-5 15,10-2-4-15,7 2 1 16,5 5-1-16,-2 2 3 16,2 4 4-16,-5 5 2 0,-4 10 7 15,2 3 3 1,-6 12 1-16,0 0 0 0,-2-2 2 15,1-2-18-15,-2-8-169 16</inkml:trace>
  <inkml:trace contextRef="#ctx0" brushRef="#br0" timeOffset="72382.691">22399 17038 1155 0,'2'0'446'16,"-2"5"-312"0,3 10-75-16,0 9-36 0,1 7-45 15</inkml:trace>
  <inkml:trace contextRef="#ctx0" brushRef="#br0" timeOffset="72826.6292">22563 16709 697 0,'2'-6'366'0,"5"-1"-101"16,5 7-81-16,11 26-98 16,8 19-29-16,12 37-18 15,5 9 12-15,-3 7 24 16,-7-6 7-16,-16-15-10 16,-15-1-18-16,-14-11-28 15,-10-5-26-15,-16-17-100 31,-3-17-90-31</inkml:trace>
  <inkml:trace contextRef="#ctx0" brushRef="#br0" timeOffset="73209.2113">23288 16578 1025 0,'1'-4'467'0,"3"-6"-204"15,-3 8-64 1,-3 12-87-16,-2 15-48 0,3 31-65 31,1 17 0-31,6 23 3 16,1-1 4-16,0-11-21 0,0-8-78 0</inkml:trace>
  <inkml:trace contextRef="#ctx0" brushRef="#br0" timeOffset="77293.6207">23387 17446 120 0,'0'0'119'0,"-1"0"85"15,0 2-2 1,0-2-9-16,0-2-5 15,0 1-26 1,0 0-3-16,-4-8-12 0,-2-4-14 0,-21-23-54 16,18 33-29-16,0 3-49 15,3 5-18-15,0 6-15 16,4 2 2 0,5 4 12-16,0-1 5 0,7-3 9 0,-1-4 4 15,5-10 6-15,1-3 8 16,-2-7 25-16,-1-5 17 15,-7 0 34 1,-2 0 13-16,-8 4 6 16,-9 4-13-16,-1 6-34 15,-3 2-19-15,0 7-39 16,9 2-6-16,6 5 27 16,5 2-90-16</inkml:trace>
</inkml:ink>
</file>

<file path=ppt/ink/ink16.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12-04T23:24:55.784"/>
    </inkml:context>
    <inkml:brush xml:id="br0">
      <inkml:brushProperty name="width" value="0.05292" units="cm"/>
      <inkml:brushProperty name="height" value="0.05292" units="cm"/>
      <inkml:brushProperty name="color" value="#FF0000"/>
    </inkml:brush>
  </inkml:definitions>
  <inkml:trace contextRef="#ctx0" brushRef="#br0">15464 9925 352 0,'0'-2'267'0,"1"-4"11"0,-1 1-62 16,0 4-19-16,0 0-47 15,0 0-29-15,0 1-52 16,-1 0-28-16,0 0-33 15,-1 13-5-15,0 36-3 16,3-23-1-16,4-6 0 16,-2-4 0-16,8-2 0 15,-2-7-1-15,1-1 2 16,4-4 0-16,-2-4 5 16,-2-8 2-16,-1-5 1 15,-3-4 1-15,-1-4-1 16,0 5 0-16,-3 0-1 15,-2 6 1-15,0 6 26 16,-3 0 4-16,0 6-7 16,3 0-4-16,0 0-31 15,-1 2-6-15,1 27 3 16,10 35 1-16,-2-27 3 0,5 4 0 16,-5-3 5-16,-4-6 7 15,-5 3 28-15,-9-2 12 16,-12-4 23-16,-7-2 9 15,-6-10-20-15,0-7-7 16,3-11-25-16,1-5-16 0,13-12-21 16,7-5-9-16,11-9-64 15,5-6-67-15</inkml:trace>
  <inkml:trace contextRef="#ctx0" brushRef="#br0" timeOffset="0.99">15841 6989 445 0,'-1'8'215'0,"-1"11"-85"16,-3 6-14-16,-3 5-36 16,-2 6-26-16,1 9-31 15,2 3-10-15,0 4-50 16,3-3-156-16</inkml:trace>
  <inkml:trace contextRef="#ctx0" brushRef="#br0" timeOffset="1.99">15675 7723 746 0,'-5'5'310'0,"-3"12"-188"16,-2 5-46-16,-2 10-39 15,2 4-18-15,3 8-15 16,2 4-3-16,-1 5-43 15,2 4-118-15</inkml:trace>
  <inkml:trace contextRef="#ctx0" brushRef="#br0" timeOffset="2.9899">15489 8529 588 0,'-3'6'326'0,"-4"5"-66"0,0 11-127 15,-1 13-26-15,-3 9-56 16,-1 6-20-16,-4 8-21 15,3-4-32-15</inkml:trace>
  <inkml:trace contextRef="#ctx0" brushRef="#br0" timeOffset="3.99">15146 10182 708 0,'-3'4'344'0,"0"7"-123"15,3 1-92-15,-7 13-77 16,1 4-20-16,-4 0-21 16,4 6 12-16,-2-5-238 15</inkml:trace>
  <inkml:trace contextRef="#ctx0" brushRef="#br0" timeOffset="4.99">15023 10765 997 0,'-7'14'389'0,"-4"15"-252"16,-4 3-38-16,-2 2-40 16,0 3-9-16,-1 11-33 15,2 5-8-15,3 6-64 16,4-3-145-16</inkml:trace>
  <inkml:trace contextRef="#ctx0" brushRef="#br0" timeOffset="5.99">21964 8831 330 0,'0'0'165'0,"9"-2"-34"0,2-1-52 16,11-5 0-16,7-1-15 15,9-2-19-15,7-4-6 16,0 1-18-16,-1-1-4 16,-10 2-104-16,-6 5-153 15</inkml:trace>
  <inkml:trace contextRef="#ctx0" brushRef="#br0" timeOffset="6.99">21927 8923 449 0,'1'1'218'0,"10"-1"-59"15,1 0-25-15,19-4-31 16,5-2-24-16,12-4-47 16,9-3-12-16,4 1-103 15</inkml:trace>
  <inkml:trace contextRef="#ctx0" brushRef="#br0" timeOffset="7.99">21686 9567 569 0,'8'-3'240'0,"15"-4"-139"16,7-3-21-16,8-2-38 15,8 0-10-15,-1 0-18 16,-1 1-2-16,-7 1-39 15,-8 1-110-15</inkml:trace>
  <inkml:trace contextRef="#ctx0" brushRef="#br0" timeOffset="8.99">21773 9635 508 0,'8'0'250'16,"16"-2"-75"-16,7-2-54 16,10-7-50-16,8 2-12 0</inkml:trace>
  <inkml:trace contextRef="#ctx0" brushRef="#br0" timeOffset="9.99">1778 6873 828 0,'-21'2'408'16,"-6"9"-137"-1,13-5-154-15,0 0-42 0,-39 39-47 16,3 11-13-16,19 24-11 16,27-12-2-16,14-3-2 15,11-2 0-15,8-22 4 16,7-9 5-16,12-18 9 15,-2-13 6-15,1-21 14 16,-4-14 7-16,-10-22 17 16,1-9 0-16,-17-1-10 0,-9 2-8 15,-16 11-21-15,-14 7-7 16,-11 10-13 0,-1 6-7-16,-2 13-76 0,5 7-68 15</inkml:trace>
  <inkml:trace contextRef="#ctx0" brushRef="#br0" timeOffset="10.99">1474 6793 1174 0,'-4'-5'527'0,"-5"-2"-269"15,9 3-119-15,5 7-116 16,4 5-28-16,13 12-80 16,2 2-150-16</inkml:trace>
  <inkml:trace contextRef="#ctx0" brushRef="#br0" timeOffset="11.99">2075 7089 731 0,'2'-6'397'0,"-2"-4"-90"15,1 6-76-15,5 9-85 16,-6 5-34-16,2 19-32 16,-2 7-3-16,-5 23-22 15,5 12-9-15,-1 6-21 16,-1 5-1-16,-1-1 2 15,3-4-42-15,5-13-111 16,1-8-88-16</inkml:trace>
  <inkml:trace contextRef="#ctx0" brushRef="#br0" timeOffset="12.99">2110 7285 927 0,'6'1'427'0,"5"1"-166"0,8 0-184 16,0-4-28-16,6-2-225 16</inkml:trace>
  <inkml:trace contextRef="#ctx0" brushRef="#br0" timeOffset="13.99">2561 7174 513 0,'-5'-8'347'0,"-6"-7"23"0,-7-1-66 15,1 0-96-15,-4 0-39 16,1 3-65-16,-2 6-31 16,-2 7-40-16,2 5-9 15,2 9-19-15,2 3-3 16,4 9-1-16,5 1 0 16,9 1 6-16,5-4 0 15,10-9 1-15,4-4 1 16,3-8 4-16,-3-3 3 0,3-6 3 15,0-2-9 1,-5-4-90-16,5 0-76 0</inkml:trace>
  <inkml:trace contextRef="#ctx0" brushRef="#br0" timeOffset="14.99">2672 7089 656 0,'0'-3'466'0,"-3"-1"30"16,-1 1-208-16,4 3-168 15,-2 0-48-15,1 10-39 16,1 17-2-16,1 31-14 16,2-27-5-16,5-6-19 15,-4-6-56-15,7-5-262 16</inkml:trace>
  <inkml:trace contextRef="#ctx0" brushRef="#br0" timeOffset="15.99">3010 7112 662 0,'0'6'402'16,"-2"9"-26"-16,0 3-107 0,-5 6-106 15,-2 1-41-15,-10-7-55 16,0 2-16-16,-6-4-15 16,-3-8-5-16,1-2-6 15,1-9-6-15,1-4-12 16,6 1-9-16,7-7-18 16,5 2-7-16,4-4-5 15,8-2 1-15,11 0 9 16,6 2 6-16,14 5 5 15,-3 4 9-15,-3 10 11 16,-1 6 9-16,-8 14 10 16,-4-2-4-16,-4 10-3 15,-3 1-3-15,0-6-199 16</inkml:trace>
  <inkml:trace contextRef="#ctx0" brushRef="#br0" timeOffset="16.9899">3573 7096 836 0,'0'0'480'0,"-6"-5"-65"0,4 16-263 15,-1 11-49-15,-3 14-44 16,5 14 5-16,-1 16-17 16,1 9-14-16,1 5-19 15,-3 0-5-15,3 2 1 16,0-11 1-16,2-8 14 15,9-10-41-15,-5-27-150 16,5-7-396-16</inkml:trace>
  <inkml:trace contextRef="#ctx0" brushRef="#br0" timeOffset="17.9899">3635 7325 485 0,'18'-1'195'0,"10"1"-96"16</inkml:trace>
  <inkml:trace contextRef="#ctx0" brushRef="#br0" timeOffset="18.9899">4003 7120 922 0,'-13'-1'477'0,"-14"0"-154"16,-4 1-108-16,6 4-140 15,4 3-43-15,11 0-43 16,8 4-8-16,5 1-1 15,6 0 2-15,4-3 9 16,3-4 5-16,9-1 4 16,-7-3 0-16,-2-2-20 15,-1 0-2-15,-9-1 1 0,2 2-1 16,-13 2 22-16,-3 2 3 16,-11 3 3-16,-1 3 11 15,3 4 16-15,-3 2 2 16,8 3 10-16,4 1-9 15,10-3-14-15,11-1 0 16,8-7-10-16,-1-6-2 16,8-3 8-16,-4-5-30 0,8-5-232 15</inkml:trace>
  <inkml:trace contextRef="#ctx0" brushRef="#br0" timeOffset="19.9899">3551 7314 685 0,'0'0'380'0,"-2"-1"-71"15,2-2-66-15,0 2-60 16,0 0-45-16,29-8-62 16,40-12-13-16,-32 16-28 15,9 4-71-15</inkml:trace>
  <inkml:trace contextRef="#ctx0" brushRef="#br0" timeOffset="20.9899">4514 7152 781 0,'-2'0'401'16,"-1"3"-90"-16,1 13-195 15,2 7-50-15,1 10-18 16,1 2 9-16,-3-3-7 16,0-2-2-16,1-9-8 15,-3-10-17-15,1-8-77 16,-1-9-59-16,0-12-82 15,-2-4-17-15,0-12 63 16,6 1 54-16,-1-2 81 0,0 2 23 16,10 6 72-16,1 5 22 15,6 10 20-15,9 5 2 16,-2 10-41-16,-1 6-12 16,4 9-8-16,-10 2-4 15,-4 6-6-15,-3-1-6 16,-9 4-10-16,-1 2-5 15,0-3-12-15,-3 1-6 0,3-7-51 16,3-3-73-16</inkml:trace>
  <inkml:trace contextRef="#ctx0" brushRef="#br0" timeOffset="21.9899">4782 7297 684 0,'2'3'406'16,"1"2"-19"-16,12 1-205 16,1 1-38-16,10-4-47 15,-2-3-19-15,1-4-29 16,-3-4-8-16,-2-4-6 16,-1-3-2-16,-11-7-7 15,-1 0-1-15,-7-1-3 16,-3-5-2-16,-10 4-6 0,-4 0-4 15,-3 9-12-15,3 9-7 16,1 12-12-16,1 5-2 16,-1 14 4-16,-2 4 2 15,7 9 3-15,5 7 1 16,5 6 4-16,2 0 1 16,4-3 8-16,0-5 0 15,0-6 1-15,2-2 3 16,0-7-7-16,-3-4-45 0,2-13-180 15</inkml:trace>
  <inkml:trace contextRef="#ctx0" brushRef="#br0" timeOffset="22.9899">5132 7136 1197 0,'-5'0'507'0,"1"5"-271"15,-1 6-73-15,3 8-85 16,2 9-12-16,1 0-32 16,1 5-14-16,5-2-17 0,0-1-44 15,2-3-244 1</inkml:trace>
  <inkml:trace contextRef="#ctx0" brushRef="#br0" timeOffset="23.9899">5272 7129 818 0,'0'1'457'0,"3"4"-57"15,1 5-212-15,4 10-125 16,5 5-11-16,0 4-12 16,-2 1-11-16,2-3-10 15,-3-4-3-15,2-7 0 16,3-7 2-16,-5-11 7 16,6-9 2-16,-2-10 3 15,2-6-2-15,4-5-7 16,-9-4-5-16,2 5-26 15,-4 0-48-15,4 11-217 16</inkml:trace>
  <inkml:trace contextRef="#ctx0" brushRef="#br0" timeOffset="24.9899">5687 7315 728 0,'0'9'474'0,"-1"3"-1"15,-3 4-255-15,-3 5-65 0,-5-3-87 16,0 2-29-16</inkml:trace>
  <inkml:trace contextRef="#ctx0" brushRef="#br0" timeOffset="25.9899">6011 7077 814 0,'0'-3'446'15,"-3"0"-136"-15,2 5-81 16,1-2-138-16,0 13-51 16,0 53-26-16,1-25 0 15,4 4 4-15,-2-6 1 16,9-7-33-16,-7-8-53 0</inkml:trace>
  <inkml:trace contextRef="#ctx0" brushRef="#br0" timeOffset="26.99">6191 7117 673 0,'-9'4'386'16,"-11"3"-53"-16,-4 4-142 15,-1-2-27-15,-3 5-59 16,5-2-30-16,8 1-43 15,8 0-16-15,7-1-16 16,6 3-2-16,8-1 1 16,7 0 1-16,7-1 3 0,0-3 1 15,7-2-66-15,0-3-82 16</inkml:trace>
  <inkml:trace contextRef="#ctx0" brushRef="#br0" timeOffset="27.99">6539 7162 736 0,'-1'7'419'0,"-3"5"-67"16,-9 9-96-16,-3 3-31 0,-7 5-61 15,-3-2-49-15,1-3-50 16,-1-5-14-16,-2-14-16 16,7-5-3-16,-3-10-8 15,4-8-8-15,4-1-19 16,-2-4-11-16,12 0-18 15,4 1-20-15,9-1-4 16,6 4 6-16,9 6 8 16,0 7 17-16,5 11 6 15,-2 9-1-15,-1 10 9 16,2 7 4-16,-8 4 9 16,3 0 3-16,1-4-11 15,-1-7-82-15</inkml:trace>
  <inkml:trace contextRef="#ctx0" brushRef="#br0" timeOffset="28.99">6700 7094 694 0,'17'0'360'0,"11"0"-115"0,9 0-117 16,-2 1-32-16,-2-1-55 16,-3-3-12-16,-3 2-20 15,-5-4-79-15</inkml:trace>
  <inkml:trace contextRef="#ctx0" brushRef="#br0" timeOffset="29.99">6856 7094 365 0,'-1'9'276'0,"0"9"55"15,-2 3-92-15,3 1-63 16,1 2-27-16,3 0-47 16,6-2-25-16,-7-7-40 15,3-1-12-15,1-5-52 16,-1-1-80-16</inkml:trace>
  <inkml:trace contextRef="#ctx0" brushRef="#br0" timeOffset="30.99">7214 7246 1091 0,'-14'9'488'0,"-17"12"-228"15,0-2-75-15,1 2-85 16,2-7-28-16,6-7-34 16,3-5-7-16,5-9-7 15,1-4-7-15,11-9-15 16,1-2-8-16,8 1-13 16,4-3-2-16,4 3 2 15,5 5 0-15,3 8 2 16,0 8-1-16,-1 13-2 15,-19 7 3-15,14 11 8 16,0 2 5-16,-2 2 56 16,18-4-84-16</inkml:trace>
  <inkml:trace contextRef="#ctx0" brushRef="#br0" timeOffset="31.99">7357 7065 856 0,'1'-8'370'15,"4"-11"-205"-15,5-3-52 0,7 3-55 16,6-4-5-16,8 4 5 16,3 2 1-16,5 16-14 15,-3 2-14-15,-6 21-11 16,-3 16 7-16,-8 11 34 16,-6 11 13-16,-7-1 0 15,-1-6-8-15,-1-7-28 16,0-9-9-16,0-10-6 15,1-9 0-15,-1-11 6 16,-4-7 8-16,-2-6-20 16,-5-5-13-16,-11-3-20 15,-2 5-14-15,-9 2 7 16,-4 5 6-16,1 10 0 16,-2 5 0-16,8 8 2 15,3 1 0-15,9-5-113 16,14-4-101-16</inkml:trace>
  <inkml:trace contextRef="#ctx0" brushRef="#br0" timeOffset="32.99">7863 7189 678 0,'6'11'390'15,"5"5"-78"-15,-7 3-96 16,-4 3-30-16,-4-4-56 15,-2-1-22-15,4-4-42 16,2-5-11-16,2-6-10 16,-2-4-5-16,5-8-13 15,-3-3-11-15,6-2-19 16,2 1-6-16,2 0-1 16,6 6 2-16,1 2 7 15,4 6 0-15,-3 8 2 16,-3 6 0-16,-4 10-1 15,-4 0 2-15,-2 3 2 16,-1-3 1-16,-2-4-33 16,-1-5-54-16,-4-7-274 15</inkml:trace>
  <inkml:trace contextRef="#ctx0" brushRef="#br0" timeOffset="33.99">7930 7052 1203 0,'-4'-6'571'0,"-1"-4"-234"16,3 11-191-16,-1-2-82 15,5 4-27-15,-2-3-94 16</inkml:trace>
  <inkml:trace contextRef="#ctx0" brushRef="#br0" timeOffset="34.99">8092 7173 1052 0,'14'0'510'16,"8"2"-199"-16,13 15-157 15,6 7-69-15,4 18-50 16,-1 3-11-16,-7 7-15 16,-10 1 3-16,-10-8 3 0,-5-3 1 15,-12-9 3-15,-1-2-1 16,-10-9 4-16,-6-1 0 15,1-6-2-15,-8-5-2 16,1-3-1-16,-1-3-7 16,-4-8-15-16,4-7-7 15,10-5-13-15,5-6 1 16,9-9 10-16,6-4 2 0,10-6 7 16,3-4 2-16,10-2 3 15,2 5 8-15,-2 5 8 16,3 6 1-16,-4 9-5 15,-6 7 10-15,7 7-128 16,-6 3-112-16</inkml:trace>
  <inkml:trace contextRef="#ctx0" brushRef="#br0" timeOffset="35.99">8728 7339 421 0,'0'-9'312'16,"0"-12"46"-16,1 0-69 15,-7 2-96-15,0-1-33 16,-8 3-59-16,-3 0-22 16,-4 7-48-16,-3 6-17 0,1 8-23 15,1 7-8-15,3 7-6 16,4 1-1-16,9 5-1 16,6 1 4-16,7-2 10 15,8 3 5-15,8-9 8 16,2-5 3-16,7-4 3 15,-4-11 2-15,-1-7 3 16,-1-2-1-16,-9-8-3 16,1 0-1-16,-9-2 2 15,-2 0 1-15,-3 5 5 16,-1 1-1-16,-6 8 3 16,-5 3-3-16,-1 7-5 15,1 8-2-15,3 1-8 16,2 3-1-16,3 2-2 15,6 0 1-15,5 3 2 16,1-4 1-16,3-4 8 16,2-6 1-16,3-6 7 15,0-5 0-15,1-6-1 0,-2-1-1 16,1-8-6-16,2 2 0 16,0-1 0-16,-2 0 1 15,-6 5 5-15,-4-2 4 16,-7 6 35-16,-3 2 7 15,0 6-4-15,-2 3-8 16,0 4-40-16,1-4-9 16,0 5-8-16,-1 18 3 15,1 40-2-15,4-25 1 0,1 10 2 16,3 6 1-16,-1-3 3 16,0-5 3-16,-4-11 3 15,3-1 1-15,-2-10 1 16,2 0 2-16,-1-9-43 15,1-5-58-15,2-9-68 16</inkml:trace>
  <inkml:trace contextRef="#ctx0" brushRef="#br0" timeOffset="36.99">9034 7434 1054 0,'1'-3'442'0,"7"2"-254"0,-2-1-89 16,24-3-78-16,5 0-9 16,7-5-20-16,11 6-68 15</inkml:trace>
  <inkml:trace contextRef="#ctx0" brushRef="#br0" timeOffset="37.99">9446 7181 895 0,'-15'-3'419'15,"-11"-2"-169"-15,10 5-157 16,2 2-40-16,10 4-50 16,0 2-9-16,7 0-7 15,5 0 2-15,8 3 8 16,6-3 3-16,2-4 2 15,-1 0-4-15,-6-4-34 16,-3 0-16-16,-11-1-21 16,-8-2 3-16,-15 2 32 15,-6 1 35-15,-2 5 66 16,-2 2 28-16,5 2 50 16,3 6 0-16,5 4-25 15,14 5-13-15,4 3-29 16,11-1-9-16,16-2-10 15,-1-4-7-15,12-10-12 0,4-3 4 16,1-12-112 0,1-9-85-16</inkml:trace>
  <inkml:trace contextRef="#ctx0" brushRef="#br0" timeOffset="38.99">10346 7204 628 0,'-11'-5'390'16,"-11"-5"-19"-16,-1 3-87 16,1 7-133-16,-1 3-40 15,1 6-70-15,0 6-21 16,2 4-25-16,8 7-9 16,9 6-2-16,8-1 4 15,11-1 8-15,6-1 4 16,1-13 5-16,1-4 3 0,0-9 8 15,-4-5 3-15,-5-7 11 16,-8-6 4-16,-10-5 3 16,-9-2-3-16,-11 4-10 15,0 0-6-15,-2 5-10 16,6 5-5-16,4 1-58 16,7 4-76-16</inkml:trace>
  <inkml:trace contextRef="#ctx0" brushRef="#br0" timeOffset="39.99">10391 7216 674 0,'15'-4'417'0,"9"-3"4"15,13 3-270-15,6 2-44 16,4 4-48-16,-2 0-16 15,-11 3-10-15,-6-3-9 16,-9-2-10-16,-5 2-38 16,-7-1-156-16,-4 2-95 15</inkml:trace>
  <inkml:trace contextRef="#ctx0" brushRef="#br0" timeOffset="40.99">10638 7222 549 0,'-8'5'350'0,"-4"6"-28"0,1 3-125 15,-1 2-55-15,6 4-67 16,1 5-23-16,2-1-32 16,3 2-6-16,3-4-3 15,0-4 0-15,3-3-55 16,-1-6-84-16</inkml:trace>
  <inkml:trace contextRef="#ctx0" brushRef="#br0" timeOffset="41.99">10989 7314 577 0,'-8'-5'405'0,"-12"-7"44"0,-6-1-124 16,-5 0-133-16,-2 0-47 15,6 9-83-15,1 2-31 16,7 4-44-16,-1 7-10 16,9 7-7-16,9 6 0 15,6 8 9-15,14 2 6 16,-3-5 12-16,7-4 4 0,6-10 9 16,2-6 3-16,6-7 8 15,-6-10 6 1,-7-9 21-16,-7-7 15 0,-11-5 10 15,-4 1-4-15,-7 7-30 16,-5 4-33-16,-9 11-90 16,-3 8-525-16</inkml:trace>
  <inkml:trace contextRef="#ctx0" brushRef="#br0" timeOffset="42.99">2761 8771 627 0,'-5'-6'298'0,"-14"-6"-96"16,-3-1-52-16,-3 1-56 16,-5 0-3-16,-1 6-35 15,0 5-15-15,2 9-20 16,2 9-23-16,9 13-17 16,8 6-5-16,11 11 2 15,7-1 5-15,9-7 8 16,4-4 2-16,0-18 3 15,5-4 3-15,3-16 5 16,2-10 5-16,0-15-2 16,-2-9 0-16,-5-15 0 15,-8-3 2-15,-3-8 7 16,-12-5 3-16,-1-3 22 16,0-2 15-16,-6 5 30 15,8 10 11-15,-4 16-4 16,0 12-5-16,1 17-24 0,-2 7-29 15,3 16-38-15,1 11-19 16,0 22-16-16,1 6 11 16,10 11 13-16,3 9 6 15,2-5 6-15,1-1 2 16,-6-3 6-16,-3-7 0 16,0-10 3-16,1-4-1 0,-6-17-39 15,0-9-60-15</inkml:trace>
  <inkml:trace contextRef="#ctx0" brushRef="#br0" timeOffset="43.99">3031 8448 1115 0,'1'5'419'0,"-3"8"-311"16,3 7-52-16,0 10-27 15,2 9 14-15,-3 14 10 16,0 4-2-16,0 6-11 16,1 1-12-16,1-13-13 0,0-10-3 15,1-13-20-15,0-13-51 16,2-11-432-16</inkml:trace>
  <inkml:trace contextRef="#ctx0" brushRef="#br0" timeOffset="44.99">3047 8429 861 0,'14'-5'351'0,"22"-4"-212"15,7 0-62-15,10-2-36 16,7 5-14-16,2 2-14 16,-1 4 3-16</inkml:trace>
  <inkml:trace contextRef="#ctx0" brushRef="#br0" timeOffset="45.99">3085 8999 813 0,'10'5'365'15,"15"1"-194"-15,5-4-19 16,13-2-60-16,0-2-38 16,5-6-36-16,1 2 11 15,-6-5-251-15</inkml:trace>
  <inkml:trace contextRef="#ctx0" brushRef="#br0" timeOffset="46.99">3081 8726 843 0,'3'0'404'0,"-3"0"-117"16,7 4-139-16,19 2-80 15,-5 0 6-15,22-2-23 16,2-1-8-16,7-3-24 15,1 0-5-15,-1 0-109 16,-6 1-186-16</inkml:trace>
  <inkml:trace contextRef="#ctx0" brushRef="#br0" timeOffset="47.99">3524 8817 939 0,'-3'0'388'0,"0"6"-245"15,3 5-60-15,0 14-45 16,0 1-5-16,3 13 7 16,1 1-1-16,-1-1-10 15,6 1-6-15,-9-10-6 16,1-5-1-16,-2-10 0 15,-4-4-16-15,5-8-136 16,-6-4-172-16</inkml:trace>
  <inkml:trace contextRef="#ctx0" brushRef="#br0" timeOffset="48.99">3518 8780 658 0,'12'-6'321'0,"18"-2"-124"15,3 6-65-15,-1 9-58 16,-6 7 4-16,-13 7 33 0,-7 3 6 16,-15 7-25-16,-10-3-10 15,-6-2-40-15,-2-3-6 16,8-8-121-16,1-3-175 16</inkml:trace>
  <inkml:trace contextRef="#ctx0" brushRef="#br0" timeOffset="49.99">3694 9075 1132 0,'7'2'458'0,"6"4"-287"16,13 4-107-16,7 8-25 16,1 2-25-16,1 2-3 15,-5 2 0-15,-10-6-24 16,-2-2-92-16</inkml:trace>
  <inkml:trace contextRef="#ctx0" brushRef="#br0" timeOffset="50.99">3896 9082 1250 0,'-7'1'524'16,"-5"10"-311"-16,-1-1-62 16,-10 9-78-16,-11 3-24 15,10-1-24-15,-6 5-15 16,6-2-38-16,12-2-62 0</inkml:trace>
  <inkml:trace contextRef="#ctx0" brushRef="#br0" timeOffset="51.99">4281 8725 880 0,'6'-2'392'0,"13"-1"-175"16,8-1-91-16,14 4-60 16,0 0-25-16,1 0-33 15,-1 3-3-15,-2 2-73 16,1 1-297-16</inkml:trace>
  <inkml:trace contextRef="#ctx0" brushRef="#br0" timeOffset="52.99">4352 8846 951 0,'7'1'387'0,"13"3"-256"15,8-1-14-15,4 2-26 0,-4-2-26 16,7 2-20-16,0-2 47 15</inkml:trace>
  <inkml:trace contextRef="#ctx0" brushRef="#br0" timeOffset="53.99">5000 8395 919 0,'-2'0'433'0,"-1"2"-203"15,3 18-125-15,-2 9-36 16,7 19-59-16,-5 12-8 15,5 18 4-15,-1 0-1 16,-6 1 4-16,3-4 3 16,1-18 2-16,1-8 0 15,4-24-19-15,-4-11-39 16,4-14-137-16,0-15-89 16,6-12-75-16,3-6 35 0,2-10 125 15,1 1 89-15,-3 6 159 16,-2 4 41-16,-6 13 96 15,-6 5 41-15,-7 13-38 16,-4 4-26-16,-14 9-71 16,3 7-41-16,-4 4-28 15,4 2-12-15,6-5-21 16,3 0-6-16,11-5-6 16,7-3 0-16,15-2 3 15,6-3 3-15,8-5 2 16,2 4 0-16,-18 1-27 15,11-7-14-15,-6 2 0 16,-5-1 2-16,9-3 32 16,-16 2 16-16,-4 0 12 15,-4-1 4-15,-3-1 9 16,-1-1-1-16,-1 3-11 16,0-1-5-16,0 1-15 0,0 0-2 15,0 0 1-15,21 7 0 16,24 3 1-16,-23-10 2 15,-3-3 6-15,-2-2 3 16,-5 0 10-16,-3 0 16 16,-7-2 31-16,-5 0 5 15,-9-1 8-15,-7 2-13 0,-10 4-31 16,1 4-10-16,2 11-23 16,2 2-9-16,9 10-11 15,5 5-2-15,7 4 8 16,7-2 2-16,18-1 10 15,2-4 8-15,10-7 6 16,5 0 3-16,-5-14 2 16,0-6 0-16,-4-13-59 15</inkml:trace>
  <inkml:trace contextRef="#ctx0" brushRef="#br0" timeOffset="54.99">5812 8945 538 0,'11'0'255'0,"22"-1"-70"15,14 2-101-15,42 4-36 16,15-2-2-16,35 4 20 16,24 0-2-16,21 0 13 15,12-4 3-15,14-3-32 0,-6-5-3 16,-7-10-25-16,-7 1-5 15,-34-6-3-15,-13 6-3 16,-47 9-2-16,-21 5-8 16,-39 13-125-16,-17 1-211 15</inkml:trace>
  <inkml:trace contextRef="#ctx0" brushRef="#br0" timeOffset="55.99">6172 8433 867 0,'-5'4'393'16,"19"4"-181"-16,16 8-117 16,10 9-25-16,25 6-38 15,-15 4-12-15,-7 2-4 16,-6 0 0-16,-12-5 6 16,2-3-56-16,-3-8-207 15</inkml:trace>
  <inkml:trace contextRef="#ctx0" brushRef="#br0" timeOffset="56.99">6569 8475 725 0,'-8'-4'449'16,"-3"1"-26"-16,-9 6-220 0,-1 10-65 15,-6 8-75-15,-1 4-28 16,-2 7-14-16,-2-2 2 15,-2 4-6-15,-4-7-5 16,5-4 0-16,2-3-30 16,11-7-120-16,-14-3-145 15</inkml:trace>
  <inkml:trace contextRef="#ctx0" brushRef="#br0" timeOffset="57.99">6948 8629 487 0,'4'-8'323'16,"5"-2"-20"-16,-7-5-72 16,2 2-24-16,-7-4-48 15,-8 1-22-15,-1-2-25 16,-7 1-21-16,-2 9-36 0,-4-1-17 16,4 13-40-16,2 6-8 15,-3 2-11-15,6 4-2 16,4 2 2-16,4 2 3 15,10 4 9-15,8 2 2 16,3-5 4-16,4-2 1 16,8-8-1-16,-5-5 1 15,-1-9 1-15,3-7-6 16,-4-9-26-16,6-6-2 0,-1-5 2 16,-2-1 8-16,-7-12 29 15,-3-4 8-15,-10-12 9 16,0-5 17-16,-1 5 26 15,0 6 19-15,1 19 24 16,-2 11-9-16,-1 11-23 16,-3 4-22-16,3 3-44 15,2 6-19-15,0 8-21 16,3 9-5-16,-2 8 6 16,2 10 11-16,-2 20 11 15,-5 6 5-15,1 8 3 16,-5-8 0-16,2-9 4 15,5-8 0-15,2-15 2 16,8-1 1-16,2-14-51 16,1-7-77-16</inkml:trace>
  <inkml:trace contextRef="#ctx0" brushRef="#br0" timeOffset="58.99">7384 8599 501 0,'9'-4'305'16,"0"-3"-46"-16,0 1-60 16,-6 0-21-16,-5-9-18 15,0 1-7-15,1-3-7 16,-10-5-17-16,1 8-43 16,-14-6-20-16,2 6-51 15,-4 6-11-15,1 11-14 16,8 5-6-16,-7 4-5 15,9 5-1-15,5-3 2 16,10 7 3-16,7 1 6 16,7-4 4-16,7-3 3 15,0 1 2-15,3-11 0 0,-5-1 1 16,-1-4-9-16,-3-5-19 16,0-2-23-1,1-6-1-15,-2-2 14 0,-6 0 21 16,-7 2 29-16,4 5 6 15,-11 2 12-15,3 3-3 16,-1 5-8-16,-4 2-6 16,8 8-15-16,0 6-1 0,0 6 2 15,3 4 1-15,0 5 4 16,0 2 2-16,3-1 20 16,-5 0 7-16,2-3 7 15,-3-1 5-15,2-5-10 16,2-4-4-16,-3-8-3 15,3-7-2-15,0-6-38 16,2 0 44-16</inkml:trace>
  <inkml:trace contextRef="#ctx0" brushRef="#br0" timeOffset="59.99">6007 9097 878 0,'-11'3'432'15,"-8"-1"-134"-15,-3 11-126 16,-8 6-39-16,0 17-59 16,1 13-49-16,7 25-18 15,11 7-7-15,13 5 1 16,11-3 1-16,12-15 3 16,2-9 0-16,5-15-37 0,2-9-47 15,1-19-239 1</inkml:trace>
  <inkml:trace contextRef="#ctx0" brushRef="#br0" timeOffset="60.99">6117 9452 1099 0,'9'5'432'16,"2"7"-267"-16,6 5-115 16,13 4-11-16,11 11-13 15,4-4-10-15,0 0-1 16,-9 1 0-16,-12-8-77 16,-5-4-104-16</inkml:trace>
  <inkml:trace contextRef="#ctx0" brushRef="#br0" timeOffset="61.99">6417 9492 862 0,'-11'1'428'0,"-18"8"-141"0,0 6-72 16,-11 1-113-16,0 8-35 15,1 2-52-15,-5-2-7 16,9 4-25-16,5-9-71 15</inkml:trace>
  <inkml:trace contextRef="#ctx0" brushRef="#br0" timeOffset="62.99">6380 9230 863 0,'7'-7'406'0,"14"-2"-173"16,3 4-63-16,-4 5-82 15,-1 5-30-15,-5 4-33 16,-3 2 1-16,-11 4 6 15,-2 4 1-15,-10 4 0 16,-3 2-6-16,3 0-11 16,5-5-7-16,2-7-12 15,3-6-3-15,14-1-4 0,2-3-1 16,18 3-17-16,4 1-52 16</inkml:trace>
  <inkml:trace contextRef="#ctx0" brushRef="#br0" timeOffset="63.99">6782 9406 1244 0,'-2'3'484'0,"2"13"-325"15,-1 0-73-15,5 13-50 16,-1 3-7-16,2 4-14 16,0 2-3-16,-5-8 0 15,4 1 1-15,-1-8-41 16,-3-5-60-16</inkml:trace>
  <inkml:trace contextRef="#ctx0" brushRef="#br0" timeOffset="64.99">6606 9555 1003 0,'9'2'371'16,"-7"-1"-261"-16,35 3-66 16,13-2 1-16,4-2-11 15,27 4-22-15,-31-2-4 16,-2-2-83-16</inkml:trace>
  <inkml:trace contextRef="#ctx0" brushRef="#br0" timeOffset="65.99">7246 9596 525 0,'1'-3'377'16,"-1"-11"31"-16,-1 4-171 16,-6-1-37-16,-5 0-58 15,-3 5-28-15,-12-2-39 16,7 3-24-16,-10 5-33 15,3 4-12-15,4 7-17 16,-6 3-4-16,15 6-1 0,6 3 1 16,11 1 3-16,9 0 2 15,10-5 7-15,3-8 3 16,9-5 4-16,0-7 1 16,1-5 2-16,-2-2-20 15,-10-9-27-15,-3 2-1 16,-10-1-1-16,-5 3 22 15,-5 10 29-15,0 3 6 16,-1 10 8-16,-2-1-1 0,3 7-5 16,2 2-3-16,5-3-11 15,2 2-6-15,5-6-139 16</inkml:trace>
  <inkml:trace contextRef="#ctx0" brushRef="#br0" timeOffset="66.99">7323 9263 1099 0,'3'-3'462'0,"2"-5"-261"0,3-1-48 16,11 4-71-16,4 4-25 15,-1 4-41-15,2 6-8 16,-8-2-6-16,-3 5 1 16,-7 4 6-16,-12 1 3 15,-10 8 2-15,-5-1 1 0,3-3-2 16,7-4-3-16,14-5-7 15,-3-3-3-15,3-4-6 16,2 2-2-16,6-4 2 16,8 0 0-16,11-2-19 15,2 0-41-15</inkml:trace>
  <inkml:trace contextRef="#ctx0" brushRef="#br0" timeOffset="67.99">7675 9169 847 0,'3'-1'451'16,"7"3"-113"-16,3 9-159 15,12 14-116-15,1 16-21 16,0 25-10-16,-5 7 4 16,-12 18-12-16,-11-5-2 15,-13-4-2-15,-9-5 0 16,-6-15 1-16,5-7 5 0,3-23-102 15,5-9-58-15</inkml:trace>
  <inkml:trace contextRef="#ctx0" brushRef="#br0" timeOffset="68.99">7952 9064 697 0,'0'-1'367'16,"2"-4"-85"-16,8-1-145 16,5 1-38-16,8 1-46 15,0 2-16-15,4 5-31 16,-2 5-6-16,-5-1 0 16,-14 4 2-16,-6-2 9 15,0-1 6-15,-13 2 7 16,6-3 4-16,-2-2-3 15,0-1-4-15,6 0-13 16,4-2-6-16,9 3-4 16,0-3-1-16,-4-1 2 15,7 2 1-15,-8-1 2 16,-5 6 5-16,-2 3 5 16,-12 0 0-16,-3-1 1 0,3-2-22 15,6-4-248-15</inkml:trace>
  <inkml:trace contextRef="#ctx0" brushRef="#br0" timeOffset="69.99">7963 9267 844 0,'16'-3'349'0,"18"0"-217"15,4 1-42-15,6-1-50 16,3 2-18-16,-6-2-14 16,1 0-30-16</inkml:trace>
  <inkml:trace contextRef="#ctx0" brushRef="#br0" timeOffset="70.99">8067 9377 456 0,'2'-2'277'0,"2"-2"16"0,6 0-123 16,-9-1-65-16,21 4-9 15,5 2-37-15,0 5-19 16,9 5-20-16,-21 0 9 15,-15 5 15-15,-10-1 6 16,-24 4-7-16,8 1-9 16,0 6-19-16,6-10-3 15,23 1-4-15,-5-6 1 0,10-11 10 16,7 0 5 0,8 0 4-16,5-8-1 0,5 5-13 15,2 0-3-15,-2-9-72 16</inkml:trace>
  <inkml:trace contextRef="#ctx0" brushRef="#br0" timeOffset="71.99">1671 10256 605 0,'-15'2'374'15,"-17"7"-37"-15,0 6-107 16,-2 12-128-16,6 9-48 16,6 10-48-16,10 7-7 15,15 4-7-15,4 1 1 16,22 0 1-16,3-11 0 0,14-15 4 16,7-11 2-16,0-23 9 15,-3-13 7-15,-8-22 17 16,-3-8 9-16,-20-9 10 15,-6-2 3-15,-25 3 4 16,-7 0 0-16,-22 3-19 16,0 5-14-16,-4 11-59 15,-4 9-55-15,14 13-206 16</inkml:trace>
  <inkml:trace contextRef="#ctx0" brushRef="#br0" timeOffset="72.99">1460 10122 1203 0,'0'-2'539'16,"0"-2"-251"-16,4 1-191 15,-4 3-52-15,0 0-43 16,12 3-4-16,47 26-100 16</inkml:trace>
  <inkml:trace contextRef="#ctx0" brushRef="#br0" timeOffset="73.99">2020 10458 991 0,'0'8'447'16,"-6"3"-199"-16,5 17-150 15,-1 5-6-15,2 19-39 16,6 8-12-16,2 9-11 16,-2 1-11-16,0-13-7 15,-2-5-21-15,6-15-110 16,-3-6-103-16</inkml:trace>
  <inkml:trace contextRef="#ctx0" brushRef="#br0" timeOffset="74.99">2039 10656 1121 0,'3'-3'390'15,"17"0"-351"-15,-2-1-39 16,18 5-78-16</inkml:trace>
  <inkml:trace contextRef="#ctx0" brushRef="#br0" timeOffset="75.99">2290 10490 841 0,'-5'6'360'15,"-4"1"-189"-15,3 10-121 16,-1-3-26-16,9 11-27 16,2 4-5-16,7-3 2 15,0 1 3-15,4-12 6 16,2-5 4-16,4-9 10 15,3-3 4-15,-5-9 3 16,-5-4-1-16,-5-5-3 16,-6-2-1-16,-4 1-1 0,-1 8 0 15,-5 3 8-15,0 8-1 16,0 3-17-16,-1 3-6 16,6 11-16-16,2 1-5 15,11 10 9-15,5 1 5 16,6-6 9-16,1-5 7 15,2-12 28-15,-1-3 16 16,-6-7 31-16,-2-7 7 16,-5-2-12-16,-10-5-13 15,-1 0-36-15,-5-4-38 0,-1 3-167 16,3-2-350-16</inkml:trace>
  <inkml:trace contextRef="#ctx0" brushRef="#br0" timeOffset="76.99">2725 10521 948 0,'-2'0'427'15,"1"0"-206"-15,5 9-145 16,5 4-40-16,6 2-38 16,3 7-3-16,13 6 2 15,5-3 1-15,-3 4 16 0,-5-5 27 16,-23-6 67-16,-12 1 19 16,-18-4 8-16,-9-5-16 15,-4-10-63-15,1-2-20 16,13-10-118-16,7 0-171 15</inkml:trace>
  <inkml:trace contextRef="#ctx0" brushRef="#br0" timeOffset="77.99">3752 10664 628 0,'9'-7'363'0,"1"-7"-61"16,-7-5-106-16,9 4-32 15,-20-7-30-15,-3 2-9 0,-9 1-11 16,-4-4-14-16,-3 13-38 16,-5-1-19-16,4 14-51 15,2 8-12-15,9 6-12 16,2 6-2-16,2 1 6 16,10 6 3-16,4-3 8 15,11-2 6-15,11-5 5 16,3-8 2-16,7-11 2 15,-2-3 3-15,-3-15-1 16,-7-5-7-16,-6-13-4 16,0-3-1-16,-4-5 5 15,1-7 7-15,-9-7 12 16,-3-2 1-16,-1 1 7 16,-16 8 12-16,12 19 17 15,1 10 1-15,-1 17-21 16,12 5-24-16,-13 14-31 15,4 13-10-15,5 15 6 16,2 10 8-16,8 13 11 0,-6 1 6 16,-7 5 9-16,0-3 4 15,2-12 1-15,-1-5-9 16,5-18-123-16,1-8 57 16</inkml:trace>
  <inkml:trace contextRef="#ctx0" brushRef="#br0" timeOffset="78.99">4079 10667 621 0,'0'-2'333'0,"4"-4"-75"16,-1 1-64-16,2-5-67 16,-8-5-18-16,-5 3-12 15,-5-4-3-15,-11-5-18 16,11 8-18-16,-13-3-36 16,7 8-18-16,4 14-15 15,-7-3-6-15,8 10-5 16,-1 0-2-16,6-1-2 0,9 10 2 15,11 0 9-15,11 1 5 16,1-2 8-16,3-4 2 16,0-9 5-16,-3-2 1 15,0-8-22-15,-2-6-17 16,-12-6-9-16,2-1 1 16,-3 3 26-16,-8 2 16 15,-2 6 12-15,-4 4 2 0,-6 10 4 16,-1 7 2-16,4 9 2 15,-1 8 3-15,1 13-7 16,2 5 13-16,2 6 8 16,3-1-4-16,3-7 2 15,3-6-14-15,3-11-12 16,-2-10-11-16,3-7-131 16</inkml:trace>
  <inkml:trace contextRef="#ctx0" brushRef="#br0" timeOffset="79.99">4372 10510 804 0,'0'1'415'16,"0"-6"-122"-16,9 5-108 0,11 0-83 15,6-1-36-15,8 1-30 16,4 3-12-16,-1-3-17 15,-2-2-2-15,6 3-101 16,-10-4-99-16</inkml:trace>
  <inkml:trace contextRef="#ctx0" brushRef="#br0" timeOffset="80.99">4404 10634 820 0,'6'1'409'0,"7"-1"-109"16,18 4-157-16,-2-4-12 16,17 3-40-16,-1 1-25 15,-6-3-27-15,8-1-9 16,-23 1-44-16,-3 5-74 15</inkml:trace>
  <inkml:trace contextRef="#ctx0" brushRef="#br0" timeOffset="81.99">4935 10394 776 0,'5'-18'354'0,"16"-21"-157"16,3 1-10-16,5 5-21 16,3 8-20-16,1 17-42 15,-2 8-33-15,1 25-53 16,-3 14-6-16,-7 18 4 16,-4 6 0-16,-19 5-1 15,8-2 0-15,-1-8-1 16,-2-8 1-16,15-15 2 15,-15-8-1-15,0-15-2 16,-2-6-3-16,2-11-20 0,-4-10-12 16,-5-9-19-16,-2-4-5 15,-8-6 14-15,0 6 8 16,3 7 14-16,-2 5-6 16,-1 15 2-16,-4 6 5 15,-8 12 10-15,-8 4 13 16,2 9 1-16,1-3-5 15,11-2-26-15,7-3-79 16</inkml:trace>
  <inkml:trace contextRef="#ctx0" brushRef="#br0" timeOffset="82.99">5626 10650 533 0,'0'-4'294'0,"1"-6"-43"16,-1 0-41-16,-2-3-33 15,-2 2-19-15,-9-1-23 0,-4-5-5 16,-8 7-35-16,-5-1-23 16,0 7-43-16,3 7-26 15,4 7-17-15,11 5-9 16,9 7-2-16,0 1 0 16,8-3 7-16,4 1 4 15,9-9 8-15,7 0 4 16,1-11 6-16,3-6 4 15,-1-8 5-15,-2-8-2 16,2-4-4-16,-5-7-2 16,-7-4-3-16,-4-3 1 0,-11-8 5 15,1-2 4-15,-7-6 7 16,-2 4 8-16,-1 15 23 16,-3 8 3-16,9 20-14 15,-2 2-19-15,3 9-39 16,0 5-11-16,3 12-1 15,3 10 7-15,4 18 6 16,2 4 4-16,-7 3 7 16,1 1 5-16,-5-11 6 15,0 3 3-15,1-9 0 16,0-8 3-16,4-6-132 16</inkml:trace>
  <inkml:trace contextRef="#ctx0" brushRef="#br0" timeOffset="83.99">6107 10559 769 0,'-7'-3'380'0,"-11"-5"-114"16,-6-3-36-16,-4 2-45 16,2-3-39-16,2 4-68 15,6 8-26-15,5 2-52 0,-4-1-5 16,11 7-13-16,4 2-4 15,2 1-6-15,11 7-2 16,4-4 7-16,9 2 5 16,10 2 12-16,-3-3 5 15,2 5 7-15,-9-4 3 16,-12-2 22-16,-5 4 20 16,-17-5 32-16,-10-1 5 15,-11-2-9-15,-4-4-15 16,2-7-31-16,4-2-8 15,11-4-44-15,0 2-49 0</inkml:trace>
  <inkml:trace contextRef="#ctx0" brushRef="#br0" timeOffset="84.99">6687 10512 867 0,'0'-7'407'0,"1"-3"-183"0,3 4-70 15,-3 2-37-15,9 10-73 16,4 7-37-16,17 21-25 15,8 11 4-15,3 13 9 16,-2 2 5-16,-17-1 6 16,-2-3 3-16,-15-10 3 15,-6-1 0-15,-10-10-17 16,-14-10-30-16,-8-5-43 16,-7-7-37-16,-3-18-17 15,5-3 21-15,12-18 34 16,7-4 38-16,15-11 56 15,8-5 23-15,11-9 58 16,9 2 22-16,11-2 14 16,1 6-3-16,-2 10-30 15,-4 3-16-15,-12 13-13 0,-6 5-9 16,-5 7-25-16,0 10-13 16,-4 2-25-16,3 9-6 15,-1 9 3-15,0 0 3 16,5 10 5-16,-4-3 0 15,-1 1-11-15,-1-1-55 16,1-7-213-16</inkml:trace>
  <inkml:trace contextRef="#ctx0" brushRef="#br0" timeOffset="85.99">7310 10497 755 0,'2'9'397'16,"1"3"-139"-16,-3 5-87 15,-8 5-47-15,-8 2-64 16,-6 0-18-16,-8-9-15 16,0-3-2-16,3-13-67 15,1-9-31-15,7-2-53 16,0-6-18-16,8 3 54 15,3-1 24-15,10-1 44 16,6 1 28-16,3 1 31 16,3 7 15-16,6 4 11 15,5 9-4-15,8 6 0 16,-1 4 0-16,1 11-4 0,-6-1-5 16,-5 6 25-16,-4 0-98 15</inkml:trace>
  <inkml:trace contextRef="#ctx0" brushRef="#br0" timeOffset="86.99">7917 10496 600 0,'8'3'296'16,"1"3"-80"-16,-2 5-92 16,-3 4-5-16,-11 6-14 15,-2 3-11-15,-8-5-36 0,2-2-13 16,5-8-17-16,2-7-7 16,7-6-19-16,1-7-4 15,7-7-8-15,2-3-1 16,7 3 11-16,1 2 2 15,-5-1 3-15,-2 0 2 16,-4 5 18-16,0 3 19 16,-6 5 28-16,1 6-1 15,-2 10-19-15,-3 5-22 0,4 10-28 16,-2-1-2-16,4-2-2 16,5 0 1-16,8-6-3 15,7-3-2-15,5-5-46 16,3-2-48-16,0-8-141 15,0-1-191-15</inkml:trace>
  <inkml:trace contextRef="#ctx0" brushRef="#br0" timeOffset="87.99">8332 10561 650 0,'-1'4'346'0,"-1"4"-96"15,-10 0-55-15,1 4-72 16,-2 3-27-16,-1-3-28 15,1 1-16-15,-3-5-27 16,-4-3-4-16,-2-7-3 0,-1-2-3 16,6-4-15-16,-11-5-6 15,23-2-11-15,5-1-2 16,2 2 5-16,21 4 5 16,-11 4 5-16,-1 4 4 15,6 4 0-15,0 1 0 16,4 11 2-16,2 2-1 15,-3 4 0-15,-5 4 0 0,-3 2-14 16,-2-2-88-16</inkml:trace>
  <inkml:trace contextRef="#ctx0" brushRef="#br0" timeOffset="88.99">8220 10288 1334 0,'-2'0'522'16,"-4"0"-348"-16,5 7-148 15,5 3-58-15</inkml:trace>
  <inkml:trace contextRef="#ctx0" brushRef="#br0" timeOffset="89.99">8514 10508 1070 0,'-5'12'452'0,"-4"8"-245"16,8 7-134-16,1-1-26 15,11 2-30-15,0 0-6 16,3-11-2-16,8-3 1 15,-4-15 1-15,3-11 1 16,4-14-1-16,-3-7-1 0,3-11 1 16,-3-1 4-16,-11-12 7 15,-8-10 9-15,-14-12 22 16,-11-8 12-16,-4 14 17 16,-11 9-1-16,2 28-17 15,2 16-19-15,-4 19-37 16,9 5-12-16,13 15-21 15,4 6-3-15,16 7 6 16,11 6 2-16,11 3-24 16,9 1-47-16,16-2-234 15</inkml:trace>
  <inkml:trace contextRef="#ctx0" brushRef="#br0" timeOffset="90.99">8930 10424 897 0,'-3'-3'447'0,"-5"-1"-161"15,3 8-61-15,-9 2-114 16,11 9-45-16,3 4-55 16,1-4-9-16,11 2-4 15,-2-4-1-15,2-6 2 16,5 2 1-16,-2-4 3 16,-2-5 2-16,-4-5-9 15,-5-2-3-15,-7 2-4 16,-9 0-1-16,-7 3 9 15,-3 2 2-15,-3 2 1 16,3 5 3-16,12 10 2 16,-3-4 2-16,13 8 7 15,1 0 1-15,9-2 2 16,12 4 1-16,8-9-5 16,7 2-2-16,0-10 6 15,-4-7-27-15</inkml:trace>
  <inkml:trace contextRef="#ctx0" brushRef="#br0" timeOffset="91.99">9633 10514 784 0,'1'4'354'0,"-1"5"-148"0,-3-6-21 15,-5 10-49-15,-3 0-16 16,-8 0-36-16,2 9-17 15,-7-5-18-15,-2-5-2 16,0-11-14-16,-4-4-5 16,9-16-11-16,3 0-10 15,9-4-18-15,6-3-5 0,9 3-4 16,4 7 0-16,9 8 0 16,-2 7 0-16,3 11-2 15,2 7 3-15,-5 4 8 16,4 5 5-1,-1 0 6-15,0 0 2 0,2-2-47 16,-2-2-81-16</inkml:trace>
  <inkml:trace contextRef="#ctx0" brushRef="#br0" timeOffset="92.99">9702 10558 795 0,'7'2'366'16,"3"4"-151"-16,-2 4-114 16,4 4-4-16,-5 1-40 0,2 0-15 15,-9-6-15-15,-1-3 1 16,2-5 6-16,-6-2-3 16,4 0-10-16,0 0-5 15,0-16-17-15,6-36-4 16,12 28-3-16,2 5 0 15,2 1 6-15,4 15 2 16,-2 5 5-16,-4 9 4 0,-9 7-1 16,-9-5 0-1,5 12-2-15,0-1-1 0,-5 4-61 16,6 2-103-16</inkml:trace>
  <inkml:trace contextRef="#ctx0" brushRef="#br0" timeOffset="93.99">10154 10425 811 0,'-11'-1'324'0,"-7"2"-219"15,3 6-43-15,9 4-50 0,4 1-11 16,8 1-8-16,7-1 0 16,8-2 7-16,3-2 0 15,2-1 4-15,-6-2 2 16,-5-3 2-16,-10-3 6 16,-8 1 2-16,-4 0-2 15,-8 4-1-15,-3 2-5 16,-6 4-7-16,-3 1 7 15,2 4 4-15,8 0 0 16,11 2 1-16,6-1-4 0,11-1 0 16,5-1 5-16,10-5 10 15,5-2 6-15,-1-8 1 16,3-1 0-16,-5-9-7 16,-3-6-4-16,1-1-6 15,-5-4-1-15,-7-5-1 16,0 4-1-16,-9 2-5 15,-1 8 26-15,0 11 11 16,-4 5 3-16,2 13 15 16,-5-1-25-16,-1 3-11 15,4 4-5-15,2-1-11 16,10 0-4-16,5 1-54 16,-2-7-71-16</inkml:trace>
  <inkml:trace contextRef="#ctx0" brushRef="#br0" timeOffset="94.99">10581 10597 907 0,'5'1'409'0,"8"6"-175"16,3-6-95-16,6 2-43 15,2-1-22-15,-2-5-30 16,-3 0-4-16,0-6-9 16,-3-3-6-16,-3-3-6 15,-1-1-1-15,-8-1-3 16,-4-1-3-16,-13-3-8 16,-2 4-1-16,-4 3-5 15,-9 2-3-15,3 12-4 16,-5 1-5-16,3 6-2 15,6 9-2-15,12 2 4 16,3 2 1-16,9 10 6 16,1-1 4-16,7 8 9 15,-1 7 4-15,-3 0 1 16,0 2-1-16,-5-3-4 16,3-5-22-16,-1-8-156 15</inkml:trace>
  <inkml:trace contextRef="#ctx0" brushRef="#br0" timeOffset="95.99">11003 10523 947 0,'-8'-12'430'0,"-8"-7"-194"16,-3 1-65-16,0 3-84 16,1 15-32-16,1 0-45 15,1 9-14-15,6 13-5 16,0-7 4-16,10 14 5 16,5-2 4-16,8-6 9 15,7 2 0-15,0-12 20 16,6-4 8-16,-4-13 8 15,0-1 3-15,-2-9-14 16,-4 1-8-16,-3 0-37 16,-4-1-61-16</inkml:trace>
  <inkml:trace contextRef="#ctx0" brushRef="#br0" timeOffset="96.99">11233 10595 664 0,'-6'-4'411'0,"8"1"-22"16,4 1-155-16,19 3-128 16,11-1-47-16,16 1-31 15,9 1-68-15</inkml:trace>
  <inkml:trace contextRef="#ctx0" brushRef="#br0" timeOffset="97.99">1697 11397 358 0,'2'-3'253'0,"0"-3"28"16,-2 0-12-16,-1 5-30 16,0 0-14-16,-1 0-28 15,-17-3-24-15,-35 7-63 16,28 12-31-16,3 5-54 16,4 7-20-16,2 6-18 15,10 5-7-15,19 3 1 16,1-8 3-16,12-7 7 15,3-8 4-15,-1-11 6 0,7 1 6 16,-9-11 9-16,-5-7 9 16,-11-4 6-16,-7-1 4 15,-12-1-4-15,-12 1-7 16,-10 5-12-16,-2 2-4 16,4 6-6-16,11 2-48 15,6 0-199-15</inkml:trace>
  <inkml:trace contextRef="#ctx0" brushRef="#br0" timeOffset="98.99">1786 11460 1080 0,'8'-3'452'0,"12"-4"-250"16,7 3-85-16,12 0-61 15,2 3-21-15,-1 1-28 16,-2 4-1-16,-10 0-72 16,-3 1-81-16</inkml:trace>
  <inkml:trace contextRef="#ctx0" brushRef="#br0" timeOffset="99.99">1951 11461 625 0,'-2'4'350'0,"1"10"-37"0,-3 6-82 16,4 5-81-16,2 3-30 16,3-4-63-16,9-1-24 15,0-5-69-15,-4-4-89 16</inkml:trace>
  <inkml:trace contextRef="#ctx0" brushRef="#br0" timeOffset="100.99">2306 11521 914 0,'0'16'490'16,"-8"2"-122"-16,1 6-185 16,-13-3-49-16,-4-8-69 15,0 2-20-15,3-12-20 16,1-6-13-16,3-9-27 15,5-5-13-15,-1-6-17 16,8 7 2-16,9-1 10 16,-1-3 6-16,14 5 8 15,-1-2 5-15,4 9 16 16,5 9 9-16,-3 7 20 16,2 13 9-16,-8 5-4 15,-6 2-2-15,-6 9-12 16,4-3-20-16</inkml:trace>
  <inkml:trace contextRef="#ctx0" brushRef="#br0" timeOffset="101.99">2957 11434 960 0,'-1'1'484'16,"-4"2"-186"-16,1 15-150 16,2 9-51-16,2 22-66 15,2 11-2-15,3 14-6 16,-2 3-3-16,-1-4-1 16,3-5 5-16,-3-20-130 0,2-10-109 15</inkml:trace>
  <inkml:trace contextRef="#ctx0" brushRef="#br0" timeOffset="102.99">2940 11627 910 0,'11'0'386'0,"16"4"-185"15,7-1-129-15,6-1-48 16,5 3-5-16,-2-3-74 15,0-2-107-15</inkml:trace>
  <inkml:trace contextRef="#ctx0" brushRef="#br0" timeOffset="103.99">3269 11473 945 0,'0'3'416'0,"-3"9"-207"16,3 3-71-16,0 8-86 15,2 4-13-15,0 4-20 16,0 2-8-16,-4 0-58 16,4-1-132-16</inkml:trace>
  <inkml:trace contextRef="#ctx0" brushRef="#br0" timeOffset="104.99">3492 11450 996 0,'-2'0'483'16,"3"7"-151"-16,-2 5-164 15,1 10-112-15,6 2-15 16,-6 6-26-16,7 4-4 16,-4-2-35-16,-3-1-50 0</inkml:trace>
  <inkml:trace contextRef="#ctx0" brushRef="#br0" timeOffset="105.99">3618 11486 734 0,'-16'6'374'15,"-16"0"-101"-15,9 9-147 16,6 0-39-16,11-4-42 15,6 4-10-15,2-3-20 16,12-1-3-16,8 4-1 16,4-2-2-16,13-1-50 15,-8-6-85-15</inkml:trace>
  <inkml:trace contextRef="#ctx0" brushRef="#br0" timeOffset="106.99">3760 11624 1101 0,'8'4'437'0,"1"3"-285"15,16-1-23 1,2 2-35-16,1-5-18 0,3-3-32 16,-4-5-12-16,0-6-10 15,-10-5-4-15,-4-3-10 16,-5 2-13-16,-11-3-28 15,3 5-16-15,-17-2-11 16,0 2 4-16,-11 0 20 16,-5 4 12-16,5 9 3 15,3 1 9-15,11 13 11 16,4 6 8-16,4 11 33 16,6 7 7-16,6 12 12 15,2 1-1-15,0 5-12 16,-2 6-7-16,-5-9-17 15,0-8 25-15,2-10-128 16,2-10-382-16</inkml:trace>
  <inkml:trace contextRef="#ctx0" brushRef="#br0" timeOffset="107.99">4279 11569 472 0,'-6'-11'336'15,"-7"-6"11"-15,-2 1-74 16,-4-2-26-16,-4 6-55 16,3 0-36-16,-5 7-70 15,-1 6-22-15,9 6-48 16,4 6-20-16,9 4-8 16,7 0 1-16,11 5 10 15,1-5 6-15,9 1 2 16,-1-7 0-16,0-10 3 15,1-1-12-15,0-6-93 16,-4-6-101-16</inkml:trace>
  <inkml:trace contextRef="#ctx0" brushRef="#br0" timeOffset="108.99">4218 11307 1024 0,'-3'-1'499'0,"-3"1"-178"15,6 5-231-15,0-5-57 16,0 0-105-16</inkml:trace>
  <inkml:trace contextRef="#ctx0" brushRef="#br0" timeOffset="109.99">4752 11477 678 0,'5'-1'355'15,"11"1"-83"-15,7-2-92 16,13 0-77-16,2 2-34 16,2-4-43-16,2 0-11 15,-10 1-7-15,-5 2 0 16,-18-1-11-16,-3 2-3 15,-14 3-7-15,-6 6 1 16,-10 9 9-16,-4 2 8 0,5 6 8 16,3 0 0-16,12 0-3 15,4-3-5-15,12-2 1 16,8 0 1-16,7-8 5 16,5-1 1-16,-3-8-3 15,-1-4 0-15,1-13-13 16,1-2-18-16,-3-7-33 15,-1-3-9-15,-1 4-6 16,-11-10 19-16,-2 9 35 16,-3 0 1-16,-9 4 70 15,3 11 17-15,-6 4 18 16,-1 6 10-16,1 9-42 16,0 3-13-16,1 8 0 15,3 4 7-15,1 11 5 16,2 4-4-16,3 2-21 15,4 8-11-15,-1-6-14 16,2-2 1-16,-5-6-26 0,1-9-29 16,-4-13-96-16,-1-9-143 15</inkml:trace>
  <inkml:trace contextRef="#ctx0" brushRef="#br0" timeOffset="110.99">5177 11642 951 0,'9'2'365'0,"13"1"-264"16,4 3-54-16,7-1-109 16</inkml:trace>
  <inkml:trace contextRef="#ctx0" brushRef="#br0" timeOffset="111.99">5427 11539 1110 0,'6'8'431'0,"1"5"-307"0,1 8-19 15,-1 4-26-15,-7 1-5 16,-2 1-12-16,1-6-18 16,-6-7-22-16,4-8-11 15,3-10-29-15,1-5-11 16,16-10-12-16,1-4 0 16,-2-3 19-16,3 4 9 15,0 0 9-15,-1 5 2 16,-2 8 1-16,-1 5 1 0,-3 12 6 15,-6 5 2-15,-1 12 2 16,0 3-1-16,-4 4-5 16,3 1-75-16</inkml:trace>
  <inkml:trace contextRef="#ctx0" brushRef="#br0" timeOffset="112.99">5559 11312 1160 0,'-2'-1'529'0,"-6"-3"-260"16,8 7-155-16,4 10-165 16</inkml:trace>
  <inkml:trace contextRef="#ctx0" brushRef="#br0" timeOffset="113.99">5729 11483 951 0,'-1'-3'460'0,"-3"7"-180"15,2 5-108-15,3 23-121 16,-1 7-11-16,8 18 0 16,-1 1-9-16,-2 6-1 15,1 2-5-15,-6-15 13 16,0-2-50-16,0-17-125 0,-2-10-155 16</inkml:trace>
  <inkml:trace contextRef="#ctx0" brushRef="#br0" timeOffset="114.99">5735 11657 695 0,'9'1'307'0,"16"2"-98"16,2 0-183-16,13-1-164 15</inkml:trace>
  <inkml:trace contextRef="#ctx0" brushRef="#br0" timeOffset="115.99">6172 11562 993 0,'-11'10'430'0,"-15"17"-238"16,-7 3-44-16,-6 1-78 15,1-1-15-15,8-11-19 16,4-10-4-16,12-12-19 15,0-9-12-15,4-11-27 16,-1-3-16-16,9-1-7 16,7 4 5-16,0-2 19 15,12 9 8-15,2 0 31 16,-2 5 12-16,11 16 28 0,-3 2 7 16,1 19-4-16,3 5-5 15,-5 3-21 1,-1 4 6-16</inkml:trace>
  <inkml:trace contextRef="#ctx0" brushRef="#br0" timeOffset="116.99">6934 11495 686 0,'-8'-8'316'15,"-10"-3"-95"-15,-1 0-16 16,-16 6-27-16,3 8-14 15,0 12-60-15,3 2-41 16,29 6-44 0,0-11-12-16,1 1-13 15,9 35-1-15,20-3 5 0,8-1 3 0,-8-34 4 16,-1-8 5-16,-8-12-11 16,-6-11-16-16,-8-8-19 15,-5-4-7-15,-8-5 9 16,-5-4 16-1,-8-7 19-15,-1-8 5 0,1-4-2 16,8 1-6-16,13 8-17 16,8 11-4-16,13 13-6 15,2 9-1-15,1 14-139 16,4 7-266-16</inkml:trace>
  <inkml:trace contextRef="#ctx0" brushRef="#br0" timeOffset="117.99">7315 11474 622 0,'0'10'389'0,"-4"4"-66"16,-8 4-86-16,-4 2-30 15,-9-7-95-15,0 6-29 16,1-15-48-16,-1 0-10 15,6-2-4-15,2-5-4 16,2-4-7-16,4-5-4 0,1-7-11 16,2-1-6-16,8-1-10 15,4 6 0-15,5 5 3 16,1 0 3-16,7 11 5 16,2 2 5-16,5 12 5 15,5 4 0-15,-1 6 4 16,-3 2-1-16,-3-3-1 15,-5 2-52-15</inkml:trace>
  <inkml:trace contextRef="#ctx0" brushRef="#br0" timeOffset="118.99">7420 11428 918 0,'0'5'465'0,"1"0"-67"16,10 17-319-16,1 4-16 15,5 9-22-15,-5 0-6 16,-4-1-6-16,-4-3-7 16,0-5-78-16,3 1-91 15</inkml:trace>
  <inkml:trace contextRef="#ctx0" brushRef="#br0" timeOffset="119.99">7612 11491 819 0,'-7'4'372'0,"-12"1"-166"15,1 3-66-15,-4 1-49 16,-1-4-13-16,3 3-15 15,8 5-12-15,9-1-21 16,4 4-8-16,16-2 5 16,2-6 7-16,10-3 1 15,6 1 1-15,4-2-16 16,0-4 6-16,-5 0-99 16,-1-2-80-16</inkml:trace>
  <inkml:trace contextRef="#ctx0" brushRef="#br0" timeOffset="120.99">7759 11492 1132 0,'7'1'470'0,"1"-2"-263"0,11 1-127 15,5 0-28-15,0-1-20 16,3-2-8-16,-6 0-12 16,5 1-4-16,-4-2-10 15,-4 1-21-15,-7-1-28 16,-10-3-5-16,-7 3 4 16,-4 0 17-16,-4 8 20 15,-2 0 3-15,2 11 5 16,1-1 7-16,-1 0 9 15,4 1 5-15,3 1 14 16,8 9-1-16,8-4-3 16,5 1-1-16,6-3-14 15,-2-8-2-15,12-1-22 16,0-3-39-16,4-7-163 16</inkml:trace>
  <inkml:trace contextRef="#ctx0" brushRef="#br0" timeOffset="121.99">8160 11493 764 0,'-3'1'351'15,"-6"0"-135"-15,1 6-50 16,-7 5-58-16,8 6-10 16,6 5-29-16,-11 1-12 15,26-1-11-15,-7-6-4 0,7-1 8 16,14-2 13-16,-5-7 24 15,3-3 3-15,3-8-3 16,-3-8-11-16,-3-8-26 16,-4 1-6-16,-7-3-18 15,-1 0-5-15,-8 0-39 16,-4 2-44-16,-5 7-1 16</inkml:trace>
  <inkml:trace contextRef="#ctx0" brushRef="#br0" timeOffset="122.99">8348 11344 820 0,'0'-15'316'0,"6"-16"-169"16,10 3-23-16,7 5 37 15,6 7 8-15,4 8-51 16,-1 10-30-16,-1 18-59 15,-1 10-18-15,-5 22-6 16,2 7 3-16,-7 4 2 16,-1-2 1-16,-5-11 1 15,-6-8-1-15,-1-8 4 16,-4-6-1-16,1-12 2 16,-1-5 2-16,-4-8-24 15,0-5-23-15,-9-8-44 16,0-3-18-16,-7-2 16 15,-4 5 21-15,0 3 37 16,3 5 10-16,-3 3-2 16,1 4 0-16,-5 4-2 15,1 0 1-15,7 2 16 16,0-2-44-16,15 2-112 0,2 1-106 16</inkml:trace>
  <inkml:trace contextRef="#ctx0" brushRef="#br0" timeOffset="123.99">8831 11491 1071 0,'0'0'469'0,"-2"4"-188"0,3 12-208 15,-4 3-40-15,7 18-6 16,4-2-7-16,-6 0-32 15,4 0-72-15</inkml:trace>
  <inkml:trace contextRef="#ctx0" brushRef="#br0" timeOffset="124.99">8816 11257 1328 0,'-2'0'505'0,"-5"-5"-354"16,9 8-145-16,4 1-16 15,5 6-81-15,1 5-86 16</inkml:trace>
  <inkml:trace contextRef="#ctx0" brushRef="#br0" timeOffset="125.99">9164 11590 676 0,'0'-4'364'0,"-3"-7"-70"16,-5-2-60-16,-5 0-67 15,-4 1-22-15,-3 1-39 16,0 3-27-16,0 3-43 16,2 3-18-16,1 5-27 15,2 2-8-15,9 14-6 16,-1-3 2-16,10 7 7 16,4 2 6-16,6-8 8 15,6 2 5-15,5-10 4 16,1-7 3-16,2-6-1 15,-1-7 1-15,-3-4-9 16,-6-3-3-16,-4 0-1 0,-2 2-1 16,-6 1 4-16,-4-1 3 15,-3 4-1-15,-5 2-2 16,1 7-13-16,5 7-4 16,3 10 2-16,1-2 2 15,5 8 10-15,3 2 2 16,3-5-1-16,7 4 0 15,-2-7 8-15,0-5 6 16,0-3 25-16,-5-7 15 16,1-9 14-16,-6-3 0 0,-3-6-18 15,-2 3-15-15,-10-4-41 16,0 2-43-16,0 4 149 16</inkml:trace>
  <inkml:trace contextRef="#ctx0" brushRef="#br0" timeOffset="126.99">10046 11600 562 0,'2'-1'334'0,"-9"-12"-26"0,-8 3-141 16,-7-4-16-16,-12-5-32 15,4 6-5-15,3 6-72 16,0 5-29-16,11 12-24 16,3 6-7-16,4 3-1 15,7 4 5-15,3-3 11 16,4 0 3-16,8-3 10 15,5-3 1-15,2-8 4 16,2-5 4-16,1-6 2 16,-2-5-1-16,0-8-3 15,3-5-4-15,-8-11-5 16,-9 0 1-16,7-9 0 16,-9-6 3-16,-3-7-9 15,5-11 44-15,-16-4 39 16,-3 6 6-16,3 18 19 15,1 11-39-15,1 21-36 0,1 6-17 16,4 10-33 0,1 13-13-16,2 15-8 0,5 10 5 15,-2 16 23-15,4 5 5 16,-2 6 5-16,0 2 0 16,0-9 3-16,-2-6 1 15,1-13 2-15,-2-9 25 16,1-12-106-16,0-7-5 15</inkml:trace>
  <inkml:trace contextRef="#ctx0" brushRef="#br0" timeOffset="127.99">10425 11476 748 0,'-15'-3'381'16,"-22"0"-113"-16,1-3-67 15,14 7-85-15,1 3-37 16,16 1-53-16,-5-3-13 16,6 2-18-16,0 3 0 0,12 6 21 15,8 3 11-15,9 2 17 16,8-1 8-16,2 2-10 15,-3 2-3-15,-7 1-9 16,-9-1-6-16,-16-6 10 16,-4 0 8-16,-20-6 5 15,-7-2 0-15,-5-6-17 16,0 0-10-16,6-9-19 16,5 1-36-16,10-3-115 15,4-3-113-15</inkml:trace>
  <inkml:trace contextRef="#ctx0" brushRef="#br0" timeOffset="128.99">10720 11653 1007 0,'0'0'541'0,"0"0"-119"16,0 4-274-16,0-4-23 15</inkml:trace>
  <inkml:trace contextRef="#ctx0" brushRef="#br0" timeOffset="129.99">16459 3137 453 0,'3'-12'296'16,"11"-11"27"-16,4-4-139 15,8-6-30-15,-3 2 1 16,3 4-5-16,1 8-21 15,4 16-61-15,6 8-31 16,2 22-39-16,1 10-2 0,-2 19-3 16,-4 7 4-1,-10 10 8-15,-4 0 5 0,-5-7 5 16,-1-4 1 0,-5-20 1-16,-2-8 2 0,-4-15-6 15,-3-11-3-15,0-6-23 16,-2-7-16-16,-4-7-14 15,0-6 1-15,-2-9 16 16,1-4 14-16,0-3 13 16,-1 1 2-16,3 7-4 15,-1 9-1-15,-3 18 1 16,-3 14 3-16,-5 19 19 16,-5 5 5-16,-3 6 4 15,-3-4-1-15,0-10-6 16,3-3 1-16,2-15 4 0,1-7-2 15,8-9-22 1,0-9-33-16,14-2-137 0,8 1-134 16</inkml:trace>
  <inkml:trace contextRef="#ctx0" brushRef="#br0" timeOffset="130.99">17240 3237 812 0,'6'0'319'0,"13"-2"-192"16,9 0-56-16,18 0-18 16,10 1-10-16,-1-2-26 15,-2 1 22-15,-16-1-210 16</inkml:trace>
  <inkml:trace contextRef="#ctx0" brushRef="#br0" timeOffset="131.99">17320 3372 716 0,'14'2'352'0,"10"1"-113"0,16-3-109 15,3-1-25-15,4-5-43 16,-2-3 2-16</inkml:trace>
  <inkml:trace contextRef="#ctx0" brushRef="#br0" timeOffset="132.99">17956 3399 598 0,'13'-4'235'15,"9"1"-135"-15,30-3-65 16,12 3-4-16,32 0 44 16,15 3 20-16,13-1 45 15,6 1 5-15,1-2-40 16,-10-3-27-16,-20-3-35 16,-18-3-52-16</inkml:trace>
  <inkml:trace contextRef="#ctx0" brushRef="#br0" timeOffset="133.99">18519 2725 916 0,'-14'-4'375'0,"-18"-3"-236"15,3 6-53-15,-3 11-61 16,-3 7-20-16,6 21-14 16,0 10-2-16,22 15 0 15,7 3 5-15,18-5 2 16,7-7 5-16,13-12 20 15,0-8 7-15,6-13 10 16,2-7 3-16,-7-21 2 16,2-5 4-16,-6-14 6 15,-5-4 5-15,-12-11 0 16,-13-8 2-16,-17-10-1 16,-9-7-7-16,-15 5-22 15,5 9-18-15,-5 18-31 0,1 11-14 16,6 22-56-16,-7 5-100 15</inkml:trace>
  <inkml:trace contextRef="#ctx0" brushRef="#br0" timeOffset="134.99">18473 2959 1099 0,'1'5'447'0,"8"15"-264"16,7 4-32-16,13 15-48 15,5 4-28-15,-6-3-47 16,1 2-8-16,-7-10-57 15,-2-2-69-15</inkml:trace>
  <inkml:trace contextRef="#ctx0" brushRef="#br0" timeOffset="135.99">18261 3974 421 0,'0'8'283'0,"1"8"24"0,11 0-131 15,3-5-9-15,13-11 1 16,7-10-8-16,7-18-37 16,0-8-25-16,-3-13-47 15,-4-4-16-15,-11-3-6 16,-6-1 4-16,-15 2-2 16,-7 4 0-16,-11 12-14 15,-3 5-8-15,-2 21-17 16,1 9-11-16,-9 10-6 15,5 12-6-15,1 8-3 16,5 13 3-16,14 15 14 16,6 8 11-16,20 12 19 15,7-1 6-15,10-11 2 16,5-5 0-16,-4-26-11 16,3-8-30-16</inkml:trace>
  <inkml:trace contextRef="#ctx0" brushRef="#br0" timeOffset="136.99">19318 3253 632 0,'3'-1'344'0,"5"0"-40"0,14-1-178 16,9-2-31-16,11-3-40 15,2 2-25-15,5 0-22 16,-3 2-2-16,-5 1-112 15,-4 2-155-15</inkml:trace>
  <inkml:trace contextRef="#ctx0" brushRef="#br0" timeOffset="137.99">19382 3320 1016 0,'8'0'392'0,"13"3"-230"15,3-1-44-15,9 0-17 16,0-2-14-16,10-2-55 0,-1 0-20 16</inkml:trace>
  <inkml:trace contextRef="#ctx0" brushRef="#br0" timeOffset="138.99">20005 3335 567 0,'1'0'254'0,"7"0"-112"16,9 0-68-16,25-1-33 16,8-2-6-16,34-4 16 15,10 0 7-15,30 1 40 16,14 1 18-16,9 2-11 16,10 1-18-16,-10 1-46 15,-12-1-15-15,-32 0-5 16,-20 0-54-16</inkml:trace>
  <inkml:trace contextRef="#ctx0" brushRef="#br0" timeOffset="139.99">20582 3037 630 0,'-1'-10'372'16,"1"-1"-32"-16,-2-5-179 15,-4 0-27-15,-6-2-42 16,-10-4-12-16,-7-3-25 16,-1 4-17-16,-1 7-36 15,2 11-13-15,2 16-23 16,2 10-1-16,8 14 8 15,5-2 2-15,13 3 7 0,11-2 3 16,12-9 4-16,1-5 4 16,7-12 8-16,-1-8 7 15,-5-16 3-15,3-7-4 16,0-14-12-16,-4-7-10 16,-6-8-7-16,-4-4 6 15,-15-12 13-15,-5-2 19 0,-4-1 28 16,-2 5 11-16,2 23 13 15,5 13-7-15,-1 22-28 16,0 6-23-16,3 18-21 16,-4 3-9-16,4 24 6 15,1 7 11-15,7 15 7 16,1 4 2-16,1 0 4 16,0-2 0-16,-5-18 3 15,4-6 1-15,1-22-2 16,1-6-45-16</inkml:trace>
  <inkml:trace contextRef="#ctx0" brushRef="#br0" timeOffset="140.99">20965 2971 634 0,'4'-7'345'0,"-2"-11"-70"16,4 0-52-16,-5-2-75 15,-3-5-27-15,-6 2-41 16,-10-1-22-16,-5 8-38 16,1 10-16-16,-4 10-22 15,-2 6-6-15,7 12-1 16,-1 3 1-16,10 5 5 15,8 3 5-15,7-2 5 16,7-6 3-16,8-7 5 16,0-5 3-16,5-9 6 15,-2-4 3-15,-2-7-9 16,3-1-6-16,-6-7-8 16,-1-2-1-16,-3-6 7 15,-3 2 6-15,-6 2 2 16,3 6 9-16,-4 13 2 0,-2 2 0 15,-1 14 0-15,-3 6-5 16,-4 8 16-16,-2 5 8 16,13 7 18-16,2-1 0 15,5-2-7-15,-2-3-4 16,0-9-10-16,-9-6 2 16,5-7-2-16,1-5-38 15</inkml:trace>
  <inkml:trace contextRef="#ctx0" brushRef="#br0" timeOffset="141.99">20622 3863 412 0,'1'-6'280'15,"1"-5"-19"-15,-4-5-51 16,-5 0-22-16,-6-3-51 16,-8 0-23-16,-6 0-25 15,-1 3-22-15,-3 9-33 16,-1 6-17-16,9 10-34 16,0 7-8-16,8 10-1 15,5 6 0-15,9 7 6 16,8 2 5-16,8-7 9 15,8-4 5-15,0-16 12 16,3-7 7-16,1-14 10 16,0-8 3-16,4-10-4 15,-5-12-2-15,1-6-7 16,-6-2-2-16,-9-7-1 0,-5-2-2 16,-9-4 2-16,-4-3-1 15,-3 14 24-15,1 10 6 16,1 19-3-16,0 13-4 15,-2 11-43-15,4 10-15 16,2 13-12-16,1 8 6 16,4 12 24-16,0 5 6 15,6 8 14-15,0 3-1 16,-1-4-1-16,1-5 0 0,-3-15 1 16,-2-10 3-16,1-18-11 15,2-4-51-15</inkml:trace>
  <inkml:trace contextRef="#ctx0" brushRef="#br0" timeOffset="142.99">21128 3740 700 0,'-4'-5'341'0,"-9"-4"-101"15,-6 1-39-15,-9-1-45 16,-2 1-10-16,-1 2-47 16,4 0-26-16,8 6-42 15,-2-1-16-15,8 4-13 16,-2 2-4-16,3 1-14 15,7 3-8-15,9 1-7 16,7 3-1-16,10 0 9 16,1 3 8-16,12 4 9 15,1 3 4-15,3 7 5 16,-3-4 3-16,-15-3 4 16,-14-4 5-16,-18-7 23 15,-7 4 6-15,-15-4 7 16,-9-7 7-16,7-4-15 15,1-8-5-15,8-7-15 16,13 4-20-16,8-4-97 16,2 1-71-16</inkml:trace>
  <inkml:trace contextRef="#ctx0" brushRef="#br0" timeOffset="143.99">21602 3257 522 0,'12'2'284'16,"10"0"-72"-16,16 0-96 15,8-2-19-15,6-3-54 16,9 2-17-16,-13-2-11 15,-7 2-3-15,-9 1-56 16,-12-3-72-16</inkml:trace>
  <inkml:trace contextRef="#ctx0" brushRef="#br0" timeOffset="144.99">21652 3364 506 0,'-2'4'284'0,"-3"-1"-71"16,11 0-66-16,9 0-13 16,17-4 1-16,9-2 6 15,10-2-31-15,-2-4-26 16,-3 3-49-16,-7-1-14 15,-3 2-37-15,-5 4 137 16</inkml:trace>
  <inkml:trace contextRef="#ctx0" brushRef="#br0" timeOffset="145.99">22247 3372 649 0,'-1'0'294'0,"0"-2"-163"15,6 2-28-15,-5 0-28 16,30 2-8-16,61 4 17 15,-13-6 12-15,32-2 3 16,12 0-7-16,25-1-10 16,2 2-21-16,-7-1-37 15,-11-5-4-15,-15 4-5 16,-14-1-3-16,-28 4-69 16,-12 1-80-16</inkml:trace>
  <inkml:trace contextRef="#ctx0" brushRef="#br0" timeOffset="146.99">22882 2778 699 0,'-11'-4'322'0,"-17"-3"-151"15,-2 3-44-15,-8 12-76 16,-3 10-24-16,2 20-21 16,3 14-4-16,15 8 1 15,13 2 2-15,20-9 0 0,11-8-2 16,18-11 12-16,6-6 10 15,9-17 21-15,4-8 25 16,-6-17 28-16,-5-9 6 16,-9-9-11-16,-10-5-19 15,-21-10-25-15,-10-4-10 16,-26-4-20-16,-9 2-12 16,-5 16-19-16,1 8-28 15,3 20-109-15,10 9-160 0</inkml:trace>
  <inkml:trace contextRef="#ctx0" brushRef="#br0" timeOffset="147.99">22841 3017 861 0,'14'15'398'16,"3"7"-181"-16,17 14-73 16,-1 1-31-16,3 1-40 15,5 0-20-15,-9-13-13 16,-2 0-40-16</inkml:trace>
  <inkml:trace contextRef="#ctx0" brushRef="#br0" timeOffset="148.99">22331 3702 577 0,'-2'-2'319'0,"-1"-9"-36"0,10-2-71 15,5-3-64-15,7-2-9 16,9 1-15-16,0 2-12 15,15 13-31-15,-2 6-21 16,0 13-52-16,-10 7-10 16,-24 9 1-16,-12 0 6 15,-25 10 13-15,-8 1 6 0,-6 3-4 16,-5-1-3-16,8-9-4 16,7-7-1-16,10-19-2 15,15 0-3-15,7-12-12 16,9-1-5-16,10-1-6 15,-2-5 0-15,15 8 8 16,5 0 2-16,6 3 5 16,3 7 2-16,-6-5-29 15,-5 1-56-15</inkml:trace>
  <inkml:trace contextRef="#ctx0" brushRef="#br0" timeOffset="149.99">22680 3893 667 0,'2'5'325'0,"-1"-1"-54"16,4 9-205-16,0 2-15 15,1-1-10-15,3 6-15 16,-5-8 2-16,-2 0 1 15,-2-5 6-15,-1-5 11 16,-2-3-10-16,1 0-2 16,1 0-8-16,-5-11-9 0,-22-42-8 15,18 31-4-15,7 1-4 16,3-1-3 0,9 4-6-16,4 2-2 0,5 1-1 15,5 6 1-15,0 0 2 16,4 6 0-16,-1 4 1 15,-4 0 0-15,-2 7 5 16,-4 0-1-16,-4 4 19 16,-1 3 9-16,1 1 22 15,-3 1 12-15,-3 4-5 16,1 0 1-16,-4 7-15 16,1-2-8-16,-1-2-11 15,-4-3-5-15,5-7-28 16,-4-2-65-16</inkml:trace>
  <inkml:trace contextRef="#ctx0" brushRef="#br0" timeOffset="150.99">23288 3988 621 0,'-1'-8'352'0,"5"-4"-42"16,-4-6-64-16,-2-3-63 15,4 6-30-15,-4-8-46 16,2 3-17-16,-6 0-28 15,-5-2-14-15,-8 4-28 16,-8 5-13-16,-1 7-20 16,-2 3-3-16,2 12-6 15,1 3-2-15,10 9-1 16,4 5-1-16,12 7 6 16,6-1 4-16,7-3 11 15,9-6 5-15,3-6 5 16,5-4 4-16,0-13 2 15,1 0 1-15,-5-10 1 16,-5-8-1-16,-3 2-2 0,-9-8-1 16,-1-5-3-16,2 5-1 15,-9 0-3-15,5 8-2 16,-5 11-16-16,-2 5 1 16,3 16 10-16,2 5 1 15,5 8 28-15,5 6-1 16,8-2 9-16,-4-2 4 15,4-8-3-15,2-6 2 0,-4-7-15 16,1-5 6-16</inkml:trace>
  <inkml:trace contextRef="#ctx0" brushRef="#br0" timeOffset="151.99">22790 4328 803 0,'-2'0'370'0,"-4"1"-145"0,7 22-129 15,0 14-29 1,6 25-17-16,1 14-4 0,-4 13-18 15,-4 3-7-15,-8 1-1 16,0-10 1-16,0-14 14 16,3-10-43-16,4-25-115 15,1-7-140-15</inkml:trace>
  <inkml:trace contextRef="#ctx0" brushRef="#br0" timeOffset="152.99">22768 4312 561 0,'-11'3'286'0,"-10"6"-42"16,-7 11-137-16,1 0-15 16,-2 5-17-16,5-2-13 15,8-8-44-15,5 2-11 16,11-12 2-16,6-7 1 16,15-12 0-16,3-6 3 0,6-6 18 15,2-1 10-15,-3 2 19 16,-4-3 8-16,-5 6-14 15,-4 7-1-15,-8 6-5 16,-2 3-12-16,-1 12-11 16,0 3-14-16,8 12-15 15,3 8 3-15,12 8-25 16,1 1-90-16</inkml:trace>
  <inkml:trace contextRef="#ctx0" brushRef="#br0" timeOffset="153.99">22295 5216 781 0,'2'-2'359'0,"1"5"-124"16,0 6-74-16,2 19-62 15,1 11 6-15,-2 16-29 16,0 6-20-16,0 2-23 15,-4-7-8-15,1-10-6 16,1-3-13-16,-3-13-79 16,4-5-75-16</inkml:trace>
  <inkml:trace contextRef="#ctx0" brushRef="#br0" timeOffset="154.99">22337 5409 948 0,'12'3'341'0,"6"-3"-278"15,3 1-40-15,4 1-10 16,-2-3-1-16</inkml:trace>
  <inkml:trace contextRef="#ctx0" brushRef="#br0" timeOffset="155.99">22541 5317 810 0,'0'2'339'0,"4"8"-168"15,-1 2-61-15,-1 6-33 16,1 5-12-16,-3-3-33 15,-1 0-7-15,-2-4-9 16,2-4-2-16,1-7 0 16,1-3-3-16,4-12-10 15,0-6-2-15,6-7-6 16,1 1 0-16,3 1 7 0,0 4 1 16,-2 7 10-16,0 3 2 15,-3 8 7-15,0 8 8 16,-5 5-5-16,0 5 0 15,-2 4-7-15,1 1-3 16,-2 1-87-16,-1-5-147 16</inkml:trace>
  <inkml:trace contextRef="#ctx0" brushRef="#br0" timeOffset="156.99">22618 5174 1295 0,'-3'-6'516'0,"-4"1"-360"16,1 2-87-16,6 11-110 15,4 7-76-15</inkml:trace>
  <inkml:trace contextRef="#ctx0" brushRef="#br0" timeOffset="157.99">22867 5263 1223 0,'0'2'477'0,"3"4"-299"16,-4 10-140-16,6 6-24 15,0 7-6-15,-5 4-4 16,3-2 0-16,-3-3 12 15,4-7-93-15,-1-9-58 16,4-7-200-16</inkml:trace>
  <inkml:trace contextRef="#ctx0" brushRef="#br0" timeOffset="158.99">22967 5345 268 0,'0'-6'219'0,"0"-1"57"15,-7 0-67-15,-3 7-58 16,2 2-25-16,-1 5-46 15,7 0-16-15,2 2-31 16,-6 2-18-16,11 2-10 16,-2-4-1-16,6 5 2 15,8-4 0-15,2 0 20 16,1 1-56-16,2-7-328 16</inkml:trace>
  <inkml:trace contextRef="#ctx0" brushRef="#br0" timeOffset="159.99">23268 5409 611 0,'-3'-8'370'15,"-1"-7"-20"-15,-7-3-87 16,-3-2-99-16,-1 1-37 0,-6 1-58 16,0 6-22-1,-2 7-36-15,1 6-11 0,1 12-19 16,4 4-4-1,8 7 0-15,5-1 2 0,9 0 10 16,5-3 5-16,9-7 7 16,4-5 5-16,4-11 5 15,3 1 2-15,-3-11 3 16,-3 0-1-16,-3-7-1 16,-4-4-2-16,-2 4 2 15,-4 3 2-15,-1 8-2 16,-2 4-1-16,0 11-9 15,3 4-4-15,0 10 0 16,0 3 0-16,-6 0 6 16,0 0 3-16,-5-1 2 15,-6-6 2-15,0-2-45 16,-11-4-60-16</inkml:trace>
  <inkml:trace contextRef="#ctx0" brushRef="#br0" timeOffset="160.99">22307 5852 998 0,'6'5'407'0,"-6"4"-245"15,3 9-55-15,-3 15-59 16,-5 1-9-16,0 8-22 16,-3-4-4-16,3-8-49 0,2-6-67 15</inkml:trace>
  <inkml:trace contextRef="#ctx0" brushRef="#br0" timeOffset="161.99">22396 5949 418 0,'-2'-6'307'0,"-4"-3"22"16,-8 9-161-16,1 3-45 16,-6 5-71-16,0 4-23 0,8-3-24 15,4 4-5 1,8-1-3-16,12 0 1 0,3 0 5 15,-2-3 2-15,10-1 2 16,-10-5 0-16,6 1-14 16,-2-7-28-16,-2-2-73 15,5-2-36-15,-4-6-2 16,0-3 28-16,-4-3 74 16,-3 2 56-16,-5 1 95 15,0 7 46-15,-8 3 60 16,0 4 2-16,-3 4-66 15,5-2-41-15,0 0-59 16,-4 20-17-16,-1 32-15 16,7-32-2-16,8 3-5 15,1-4-2-15,10-5 2 16,3-9 5-16,0-6 5 16,-3-2 5-16,-1-8 8 15,-3 2-2-15,-4-7-2 0,-2-5-3 16,-6 6-23-16,-4-1-35 15,-4 3-143-15,-4 4-347 16</inkml:trace>
  <inkml:trace contextRef="#ctx0" brushRef="#br0" timeOffset="162.99">22595 5799 1096 0,'-1'-4'480'0,"0"-1"-268"16,1 2-99-16,0 3-109 15,0 0-102-15</inkml:trace>
  <inkml:trace contextRef="#ctx0" brushRef="#br0" timeOffset="163.99">22824 5944 919 0,'4'5'410'15,"2"4"-176"-15,0 6-127 16,-2 3-8-16,-4 4-31 0,3-1-16 16,-6-1-27-16,3 0-7 15,-3-7-13-15,-2-2-28 16,8-7-67-16,-4-4-36 15,10-4-53-15,-2-7 0 16,1-3 32-16,6-1 30 16,-4 0 57-16,3 3 27 15,-2-1 57-15,-3 3 42 16,-2 0 62-16,-6 0 22 0,-7 9 16 16,-3 1-16-16,-10 6-34 15,10 6-14-15,0-2-35 16,5 2-23-16,10-3-28 15,-5 1-9-15,13 1-5 16,6-2 1-16,0 4 1 16,11-1-4-16,-6-3-97 15,-3-2-105-15</inkml:trace>
  <inkml:trace contextRef="#ctx0" brushRef="#br0" timeOffset="164.99">23022 5857 800 0,'6'-12'395'0,"6"-13"-84"0,5 2-68 15,1 8-57-15,3 4-28 16,2 11-79-16,1 9-28 16,3 12-27-16,-2 8-6 15,-4 15-3-15,2 5-4 16,-9-1-4-16,-1-3 1 15,-2-11 1-15,-8-8 0 16,-2-7 1-16,3-1-3 16,-4-13-26-16,0-1-8 15,-1-4-35-15,0-1-13 0,-1-1-12 16,1 1 1-16,-1-3 32 16,-3-7 15-16,-42-22 37 15,25 29 2-15,-2 4-9 16,1 2-3-16,2 1-66 15,6 9-91-15</inkml:trace>
  <inkml:trace contextRef="#ctx0" brushRef="#br0" timeOffset="165.99">23543 6092 406 0,'4'-3'278'16,"2"-7"22"-16,0-3-37 16,-5 5-54-16,-2-8-28 15,-5 1-44-15,-3 3-21 16,-5-5-42-16,-3 4-19 15,-1 2-34-15,-2 1-12 16,2 11-22-16,-2 2-5 0,2 9-2 16,5 4 1-16,1 0 5 15,4 3 2-15,12 3 1 16,1-4 4-16,6-3 4 16,6-5 3-16,3-6 3 15,2-4 3-15,5-2 2 16,2-4 1-16,-8-8-1 15,-1 5-1-15,-6-11-1 16,-2 7-2-16,-4 1 1 16,-4 0-1-16,-3 12-3 15,-1-3-2-15,-1 6 1 16,1-3 0-16,0 0 1 16,0 0 4-16,2 15-4 15,15 27-1-15,0-31 3 16,4 0 1-16,1-8 39 15,-2-5 22-15,-2-3 35 16,-5-4 15-16,-3-4-19 0,-3-2-18 16,-2-2-33-16,-5-1-16 15,-3-1-20-15,1 5-12 16,0 4-78-16,0-1-45 16</inkml:trace>
  <inkml:trace contextRef="#ctx0" brushRef="#br0" timeOffset="166.99">1562 12670 228 0,'0'12'167'0,"2"8"60"15,3-2-24-15,6-8 5 16,-2-5-1-16,8-12-22 16,-1-9-15-16,7-20-40 15,3-9-23-15,-1-13-41 16,4-5-17-16,-7-5-12 16,-2-1 1-16,-7 4-8 15,-2 6-4-15,-4 15-10 16,-3 11-10-16,-4 18-9 15,-3 8-11-15,-2 15-18 0,-1 13-4 16,4 15-3-16,7 13 9 16,4 15 15-16,7 1 6 15,12 10 9-15,1-3 1 16,7-8 6-16,-2-3 3 16,-10-19-57-16,-1-5-50 15,-12-12-43-15,-5-6-88 0</inkml:trace>
  <inkml:trace contextRef="#ctx0" brushRef="#br0" timeOffset="167.99">1693 12517 679 0,'0'2'326'0,"4"5"-93"16,7-2-75-16,22 7-63 15,2 1-22-15,15-3-45 16,5 4-13-16</inkml:trace>
  <inkml:trace contextRef="#ctx0" brushRef="#br0" timeOffset="168.99">1569 12431 1118 0,'-4'-2'428'0,"-3"0"-340"0,9 5-48 15,15 3-48-15,10 1-35 16</inkml:trace>
  <inkml:trace contextRef="#ctx0" brushRef="#br0" timeOffset="169.99">2222 12673 840 0,'2'0'346'0,"4"3"-178"16,4-1-92-16,5-1-10 15,3-1-8-15,-5-6-18 16,1 0-4-16,-1-9-10 16,-5 0-4-16,-3-6-1 15,-6 2-1-15,-9 3-2 16,-1 2-3-16,-8 8-3 16,-1 3-2-16,-3 7-6 15,2 7-4-15,8 9 0 0,6 2 3 16,4 9 27-16,3 5 8 15,4 4 9-15,4 0 4 16,5-2-18-16,-1-4-4 16,-1-9-5-16,-1-6-6 15,1-4-41-15,-3-4-54 16,0-10-219-16</inkml:trace>
  <inkml:trace contextRef="#ctx0" brushRef="#br0" timeOffset="170.99">2650 12654 778 0,'-3'11'380'0,"-5"11"-129"15,-1 0-82-15,-3-2-77 16,1-5-28-16,-6-6-27 15,2-1-4-15,-10-9-3 16,7-4-6-16,0-7-12 16,4-4-7-16,10-2-11 15,-5 1-5-15,16 3-4 16,1 3 8-16,4 1 23 0,-2 3 12 16,5 10 18-16,-1 5 3 15,9 15-11-15,6 2-5 16,-6 9-9-16,-1-1-5 15,-4-4-7-15,1 0-56 16</inkml:trace>
  <inkml:trace contextRef="#ctx0" brushRef="#br0" timeOffset="171.99">3779 13410 772 0,'-5'-4'372'0,"-2"-5"-130"16,-5-3-53-16,-9-5-49 15,-4-3-22-15,-12 0-42 16,1 4-15-16,10 10-43 16,2 9-24-16,9 15-27 15,8 9-5-15,3 4 5 16,9 2 4-16,11 2 14 16,3-6 3-16,12-5 10 15,2-9 2-15,1-13 7 16,-3-9 4-16,-2-11 5 15,-6-5 0-15,0-11-7 16,-4-3-2-16,-8-10-5 16,-6-1-1-16,-7-9 5 15,-5-2 2-15,-4 5 1 0,-2 2-2 16,1 14 21-16,1 11 10 16,3 13 9-16,1 8-6 15,3 16-33-15,2 7-11 16,3 13-6-16,5 6 10 15,6 14 14-15,-1 6 4 16,-1 11 0-16,-1-1-3 16,-4-11 0-16,2 0 0 0,0-24-51 15,7-2-57-15</inkml:trace>
  <inkml:trace contextRef="#ctx0" brushRef="#br0" timeOffset="172.99">4053 13109 971 0,'-3'6'419'0,"-7"11"-198"15,3 10-57-15,7 11-26 16,1 7-24-16,4 10-40 0,-2-4-24 15,1-3-27 1,-2-4-3-16,2-18-24 0,0 0-40 16,4-9-157-16,1-9-40 15</inkml:trace>
  <inkml:trace contextRef="#ctx0" brushRef="#br0" timeOffset="173.99">4016 13055 891 0,'6'-6'403'0,"7"-8"-165"16,6 2-87-16,15 3-81 15,4 4-21-15,13 7-44 16,6 4-4-16,0 9-20 16,-1-3-62-16</inkml:trace>
  <inkml:trace contextRef="#ctx0" brushRef="#br0" timeOffset="174.99">4099 13498 763 0,'4'4'412'0,"6"4"-76"15,12-2-185-15,2-5-16 16,9-1-60-16,4-2-25 16,6-5-14-16,1 4-59 15,-2-3-181-15</inkml:trace>
  <inkml:trace contextRef="#ctx0" brushRef="#br0" timeOffset="175.99">4065 13281 1058 0,'4'2'445'0,"11"2"-233"15,14 3-94-15,11 1-49 16,12 1-24-16,9-2-13 16,-3 0-53-16,2-3-304 15</inkml:trace>
  <inkml:trace contextRef="#ctx0" brushRef="#br0" timeOffset="176.99">4475 13471 1022 0,'1'11'408'0,"1"13"-253"16,-2 0-29-16,1 7-42 16,-1-1-18-16,1 1-41 15,1 0 8-15,4-8-114 16,-1-4-98-16</inkml:trace>
  <inkml:trace contextRef="#ctx0" brushRef="#br0" timeOffset="177.99">4464 13438 842 0,'4'-7'394'0,"11"-3"-187"16,7 1-48-16,-2 12-80 16,5 5-23-16,-7 7-19 15,-5 7-5-15,-14 3-4 0,-3 5-6 16,-10-2-2-16,-7-5 3 15,3-4-62-15,-6-6-75 16</inkml:trace>
  <inkml:trace contextRef="#ctx0" brushRef="#br0" timeOffset="178.99">4614 13658 1213 0,'7'5'490'0,"9"5"-298"16,6 8-72-16,7 6-45 15,-3 3-27-15,-1 4-34 16,-3-1-2-16,-4-3-32 16,-3-4 5-16,-6-12-144 15,-1-1-102-15</inkml:trace>
  <inkml:trace contextRef="#ctx0" brushRef="#br0" timeOffset="179.99">4789 13713 874 0,'-5'2'460'16,"-12"2"-134"-16,-1 7-86 16,0 6-127-16,-2 4-42 15,2 6-42-15,-3 1-7 0,-5 2-3 16,7-1 21-16,4-7-122 16</inkml:trace>
  <inkml:trace contextRef="#ctx0" brushRef="#br0" timeOffset="180.99">5058 13260 864 0,'17'3'367'16,"21"1"-226"-16,8 4-30 15,13-2-62-15,-2 2-23 16,-5-4-78-16,-6 0-141 16</inkml:trace>
  <inkml:trace contextRef="#ctx0" brushRef="#br0" timeOffset="181.99">5127 13433 617 0,'7'0'356'15,"8"3"-70"-15,12-3-110 16,11 0-15-16,11 0-76 0,2-2-29 15,0 4-19-15,-6-2-40 16</inkml:trace>
  <inkml:trace contextRef="#ctx0" brushRef="#br0" timeOffset="182.99">5845 12898 976 0,'2'0'393'16,"2"8"-248"-16,0 5-53 15,1 19-57-15,2 9-1 16,-3 13-10-16,2 9-3 16,-5 3 0-16,-1 0-2 15,0-5-3-15,-6-7 0 0,6-17-50 16,0-11-45-16,0-16-137 15,7-10-140-15</inkml:trace>
  <inkml:trace contextRef="#ctx0" brushRef="#br0" timeOffset="183.99">5986 13214 667 0,'-10'2'336'0,"-13"7"-106"16,-3 1-37-16,8 5-68 15,0 0-33-15,6 2-48 16,7 2-19-16,6-1-8 16,6 2 2-16,14-4 4 15,1 1-1-15,4-4-9 16,2-2-20-16,1-1-128 16,1-5-131-16</inkml:trace>
  <inkml:trace contextRef="#ctx0" brushRef="#br0" timeOffset="184.99">6152 13421 726 0,'1'3'351'16,"5"4"-120"-16,3 0-50 15,8-3-66-15,4-2-24 16,5-5-34-16,-2-1-10 0,-3-10-13 15,-3 0-5-15,-4-4-10 16,-5 0-2-16,-9 0-5 16,-5 3-2-16,-11 6-7 15,-6 3-4-15,-4 9-5 16,-1 7 1-16,1 5-1 16,3 3 0-16,5 5 3 15,6 2 3-15,5 2 12 16,7 2 8-16,8-3 8 15,7-2 2-15,15-5-2 16,3-5-4-16,8-5-6 16,-2-4-2-16,-2-4-22 15,-3-1-58-15</inkml:trace>
  <inkml:trace contextRef="#ctx0" brushRef="#br0" timeOffset="185.99">6576 13178 824 0,'1'0'360'15,"8"7"-160"-15,4 6-70 16,17 10-66-16,10 9-7 15,15 4-30-15,5 1-8 16,-6-6-1-16,-4-4-48 0,-18-8-242 16</inkml:trace>
  <inkml:trace contextRef="#ctx0" brushRef="#br0" timeOffset="186.99">6913 13160 808 0,'-9'5'409'15,"-12"2"-125"-15,-4 12-147 16,-4 5-40-16,-13 13-28 16,2 7-15-16,0 1-17 15,3-1-2-15,10-8-26 16,6-9-17-16,10-13-52 15,5-6-49-15,10-12-223 16</inkml:trace>
  <inkml:trace contextRef="#ctx0" brushRef="#br0" timeOffset="187.99">7301 13447 243 0,'-8'0'135'0,"-2"1"-32"16,12 2-11-16,34 3 33 15,14 1-16-15,37 1 12 16,19 2 1-16,29 1-2 16,20 2-9-16,20 3 4 15,6-3-15-15,9-6-38 16,-11 0-8-16,-14-12-32 15,-17 4-7-15,-22-3-49 16,-11 0-80-16</inkml:trace>
  <inkml:trace contextRef="#ctx0" brushRef="#br0" timeOffset="188.99">7635 12974 694 0,'-7'-5'317'16,"-7"-13"-122"-16,5-5-44 15,9-2-41-15,4-5-13 16,14 2-15-16,6 1-5 16,7 6-12-16,8 9-11 0,1 18-30 15,1 13-14-15,-3 19-10 16,-2 8 3-16,-9 9 4 16,-3-3 0-16,-9-5 3 15,-5-5 2-15,-5-10 0 16,4-2 2-16,-5-14-1 15,-3-3 4-15,2-10-15 16,-3-4-7-16,-5-6-15 16,-1-3-12-16,-3-9 8 15,-3 2-4-15,2 0 10 16,-1 1 6-16,0 8-5 16,-3 4 6-16,-5 10 9 15,-5 9 3-15,-8 11 8 16,-1 4 5-16,1 3-10 15,3-2-2-15,8-7-27 16,5-7-57-16</inkml:trace>
  <inkml:trace contextRef="#ctx0" brushRef="#br0" timeOffset="189.99">8363 13167 416 0,'-2'-4'287'0,"-4"-2"24"15,6-1-69-15,-4 0-65 16,0-3-26-16,-6-1-31 16,-9-2-13-16,-7 2-24 15,-3 4-16-15,-3 5-33 16,1 2-14-16,6 8-24 16,5 0-5-16,7 5-11 15,7 7-1-15,8 1-1 0,11 2 3 16,11-1 11-1,4-3 4-15,9-4 5 0,-1-5 2 16,-3-9 4-16,-2-4 3 16,-14-13-16-16,0-6-10 15,1-11-3-15,-5-5-2 16,2-4 8-16,-6-7 10 16,-13-11 3-16,4-3 2 15,-4-8 33-15,-3 8 9 16,1 16 20-16,-2 12 4 0,2 20-29 15,6 10-18-15,0 16-23 16,2 5-9-16,-1 15 0 16,-1 8 12-16,3 13 6 15,-1 8 2-15,2 6 6 16,1-4-4-16,-3-10-2 16,2-7-1-16,1-13-19 15,-2-4-42-15,8-6-232 16</inkml:trace>
  <inkml:trace contextRef="#ctx0" brushRef="#br0" timeOffset="190.99">8864 13098 444 0,'-6'-9'307'0,"-2"-2"44"16,-5 3-95-16,-1 3-56 15,-5 1-16-15,-9-1-35 16,-4 1-24-16,-4-1-51 15,5 3-26-15,5 4-36 16,1 0-8-16,9 2-15 16,1 5-4-16,12-1-3 15,8-1 2-15,15 7 8 16,9 0 4-16,3 1 2 16,1 3 1-16,-1-1 1 0,-2 3 1 15,-9 0 2-15,-4 0 1 16,-12-2 3-16,-4-3 3 15,-14-4 5 1,-8 1 3-16,-15-5 1 0,-7-5-3 16,2-1-5-16,-1-2-2 15,16 0-6-15,6 0-29 16,19-4-163-16</inkml:trace>
  <inkml:trace contextRef="#ctx0" brushRef="#br0" timeOffset="191.99">7356 13665 654 0,'-10'-2'336'0,"-14"3"-69"0,-5 8-73 16,-4 14-66-16,-4 6-27 16,4 23-48-16,7 10-20 15,12 13-10-15,5 7-3 16,16-10-6-16,5-2-3 0,8-13-2 16,7-4 2-16,3-9-31 15,1-9-33-15,1-13-116 16,-2-7-119-16</inkml:trace>
  <inkml:trace contextRef="#ctx0" brushRef="#br0" timeOffset="192.99">7429 14051 929 0,'0'1'398'0,"2"3"-194"0,3 6-71 16,16 10-74-16,7 3 13 15,17 10-19-15,-7 2-13 16,8-3-13-16,-6 2 10 16,-10-10-124-16,2-6-113 15</inkml:trace>
  <inkml:trace contextRef="#ctx0" brushRef="#br0" timeOffset="193.99">7662 14079 990 0,'-17'9'405'0,"-22"12"-240"15,-3 2-45-15,0 3-59 16,2 2-14-16,10 0-49 15,5-6-52-15</inkml:trace>
  <inkml:trace contextRef="#ctx0" brushRef="#br0" timeOffset="194.99">7712 13784 983 0,'9'-4'390'15,"10"-2"-261"-15,0 6-39 16,3 2-42-16,-1 8-12 15,-3 6-16-15,-5 1-1 0,-7 9-5 16,-4 0 2-16,-14 0 1 16,1-2-2-16,-1-7-1 15,1-6-2-15,10-7-7 16,4 1-1-16,11-9-3 16,6 3 0-16,7 1-1 15,-1 0-3-15,1 11-106 16,-1-3-80-16</inkml:trace>
  <inkml:trace contextRef="#ctx0" brushRef="#br0" timeOffset="195.99">8069 14013 959 0,'-1'4'415'0,"-1"-2"-222"0,2 12-58 16,-1 3-67-16,-1 3-8 16,2 14-21-16,0 3-1 15,2 9-17-15,-1-3-5 16,0-4-53-16,2-7-69 16</inkml:trace>
  <inkml:trace contextRef="#ctx0" brushRef="#br0" timeOffset="196.99">7960 14158 929 0,'4'-1'361'16,"4"-3"-213"-16,14 4-143 15,5 0-10-15,2 5-99 16,12 2-118-16</inkml:trace>
  <inkml:trace contextRef="#ctx0" brushRef="#br0" timeOffset="197.99">8523 14230 363 0,'3'-5'239'0,"4"-3"5"0,0-1-32 16,-3-3-41-16,-1 2-19 16,-5-4-29-16,-3 0-9 15,-10 2-19-15,-5-1-8 16,-6 6-12-16,-1 1-15 16,0 6-27-16,2 1-16 15,4 9-22-15,2 0-6 16,4 10-8-16,8 3-4 0,10 4 5 15,7 1 3 1,7-4 9-16,2-5 6 0,2-7 5 16,5-7 1-16,2-7 3 15,0-6-9-15,-4-6-25 16,-4-1-5-16,-7-1-1 16,-3 0 9-16,-3 3 26 15,-3 5 10-15,0 7 6 16,-2 4 7-16,2 9 1 15,-2 5-6-15,6 5-6 16,5 1-6-16,1 0-28 16,5-5-53-16,-3-7-222 15</inkml:trace>
  <inkml:trace contextRef="#ctx0" brushRef="#br0" timeOffset="198.99">8509 13831 875 0,'9'-5'424'0,"5"-2"-165"0,9 7-116 15,4 3-32-15,6 7-54 16,-1 4-19-16,-6 3-22 15,-8 1-3-15,-17 2 1 16,-6-1 1-16,-14 1 3 16,-4 0 0-16,4-7-5 15,3-1-3-15,15-7-10 16,4-3-2-16,11 8-3 16,5-7 2-16,6 4-27 15,3 1-52-15,0-6-200 16</inkml:trace>
  <inkml:trace contextRef="#ctx0" brushRef="#br0" timeOffset="199.99">8918 13764 1190 0,'1'2'455'16,"9"12"-316"-16,6 13-59 16,7 18-21-16,4 10 2 15,-6 10 4-15,-6 1-2 16,-13 5-8-16,-5-1-4 16,-14-1-17-16,-2-2-5 0,-4-18-9 15,2-7-9 1,4-21-88-16,5-7-70 0</inkml:trace>
  <inkml:trace contextRef="#ctx0" brushRef="#br0" timeOffset="200.99">9206 13660 618 0,'1'-2'327'0,"5"-6"-59"16,1 1-61-16,10 2-50 15,0-3-19-15,4 6-51 16,3 2-22-16,-3 4-40 16,0 4-13-16,-8 3-4 15,-7-1-1-15,-6 2 3 16,-6 0 1-16,-4-4 1 16,0-1-1-16,4-3-31 15,3-3-12-15,4 2-5 16,-1-3-1-16,0 0 29 15,0 0 9-15,0 0 6 16,0 0 4-16,1 2 7 16,6 12 4-16,-2 34-3 15,-26-27-1-15,-10-5-46 16,4-2-88-16</inkml:trace>
  <inkml:trace contextRef="#ctx0" brushRef="#br0" timeOffset="201.99">9207 13889 696 0,'22'1'347'0,"13"0"-113"0,3 0-144 16,0 0-32-16,-3 0-32 15,-1 2-55-15</inkml:trace>
  <inkml:trace contextRef="#ctx0" brushRef="#br0" timeOffset="202.99">9268 14045 1033 0,'4'-3'432'0,"13"-1"-259"16,1 1-25-16,4 5-41 0,-1 3-33 15,-6 1-40-15,-3 3-8 16,-12 0-9-16,-2 7 0 16,-7 2 2-16,-5-2 0 15,-2 1-6-15,0-3-3 16,2-4-8-16,9 1-2 15,9-3-3-15,2-3 1 16,7-1 5-16,4-2 2 16,9 2 0-16,7-1 0 15,4-1-53-15,-2 1-33 16</inkml:trace>
  <inkml:trace contextRef="#ctx0" brushRef="#br0" timeOffset="203.99">9811 13502 952 0,'0'0'493'15,"-2"0"-151"-15,2 0-141 16,-1 0-39-16,1-1-78 16,0 1-31-16,0 0 410 15</inkml:trace>
  <inkml:trace contextRef="#ctx0" brushRef="#br0" timeOffset="204.99">10315 12773 961 0,'6'-3'431'16,"-3"2"-218"-16,10 1-89 15,10 16-103-15,5 7-13 16,17 15-4-16,-5 5 0 16,-2-1-21-16,-3-2-57 15,-9-9-240-15</inkml:trace>
  <inkml:trace contextRef="#ctx0" brushRef="#br0" timeOffset="205.99">10754 12751 751 0,'-11'10'408'15,"-18"7"-87"-15,-2 18-159 16,-6 4-44-16,-3 14-40 15,4 4-23-15,5 0-18 16,6-1-7-16,9-9-22 16,4-7-19-16,8-12-98 15,3-7-95-15</inkml:trace>
  <inkml:trace contextRef="#ctx0" brushRef="#br0" timeOffset="206.99">10739 13125 657 0,'6'6'299'0,"6"6"-128"15,-10-1-28-15,0 1-46 16,4-1-16-16,-14-4-28 16,14 1-5-16,-7-8-12 15,-8-4-7-15,9-9-15 16,-5-4-5-16,7-5-10 16,5-1-2-16,7 7 9 15,1-3 10-15,4 5 26 16,3 5 9-16,2 4 5 15,2 9-9-15,-3 9-23 16,-2 0-7-16,-8 8-10 16,-1 2 2-16,-9 5-61 15,2 2-84-15</inkml:trace>
  <inkml:trace contextRef="#ctx0" brushRef="#br0" timeOffset="207.99">11185 13117 669 0,'-6'-3'354'16,"-9"-10"-83"-16,-5 4-62 0,-4 0-75 15,-4 1-30-15,0 8-54 16,4 3-21-16,6 9-33 15,6 6-7-15,12 3 2 16,4 3 4-16,14 0 10 16,7-5 3-16,17-2 6 15,1-9 1-15,-2-7-13 16,-5-3-32-16,-13-6-123 16</inkml:trace>
  <inkml:trace contextRef="#ctx0" brushRef="#br0" timeOffset="208.99">11205 12941 819 0,'8'-15'422'16,"9"-8"-139"-16,4 0-86 16,0 1-32-16,5 10-59 0,4 5-29 15,4 12-21-15,-1 8-8 16,0 18-11-16,-9 9-2 15,-5 6-18-15,-2 5-1 16,-2 1-4-16,2-7-1 16,2-6-1-16,4-7-1 15,-1-14 4-15,-2-7 1 16,-2-12 10-16,-5-4 4 0,-5-12-15 16,-6-1-13-16,-10-5-32 15,-5 0-12-15,-12 8 4 16,-1 1 7-16,-6 10 9 15,-1 6 3-15,0 4 0 16,-2 11-1-16,3 2 22 16,4 3-44-16,10 2-108 15,9-3-139-15</inkml:trace>
  <inkml:trace contextRef="#ctx0" brushRef="#br0" timeOffset="209.99">11831 13105 701 0,'-10'-6'362'15,"-11"-4"-94"-15,1 0-45 16,-4 5-76-16,2 3-36 15,1 6-62-15,-3 5-28 16,12 6-27-16,2 0-8 16,12 3 3-16,9 1 5 15,11-5 12-15,4 1 6 0,6-6 3 16,-4-4 0-16,-1-3 0 16,-3-2 2-16,-8-5-63 15,-2 2-72 1</inkml:trace>
  <inkml:trace contextRef="#ctx0" brushRef="#br0" timeOffset="210.99">11974 13042 1119 0,'3'4'525'16,"3"3"-206"-16,8 9-178 15,5 7-33-15,7 8-50 16,3 5-16-16,-4 4-19 15,-4 3-5-15,-16 2-2 16,-5-1-1-16,-12-4-18 16,-3-4-20-16,-6-11-49 0,-3-4-13 15,-4-12-18-15,7-8-10 16,2-11 31-16,4-10 10 16,14-13 32-16,-1-6 25 15,12-6 18-15,10-1 14 16,10-1 35-16,5 7 11 15,6 3 13-15,-4 5-6 16,-6 7-16-16,-6 3-5 16,-8 8-13-16,-5 5-11 0,-6 11-23 15,-3 1-4 1,-3 11-5-16,1 0 3 0,3 7 2 16,-1 2-1-16,5 4 21 15,-2 6-51-15,3-6-137 16</inkml:trace>
  <inkml:trace contextRef="#ctx0" brushRef="#br0" timeOffset="211.99">12241 12808 885 0,'-1'-9'509'16,"-1"-9"-5"-16,2 11-420 15,0 7-38-15,3 7-167 16</inkml:trace>
  <inkml:trace contextRef="#ctx0" brushRef="#br0" timeOffset="212.99">12416 12909 886 0,'5'-19'376'16,"11"-23"-202"-16,5-1-41 0,3 6-44 16,0 0-6-16,-6 11-6 15,-4 4 1-15,-6 7 3 16,-2 5-3-16,-3 9-35 16,-4 2-13-16,2 13-23 15,3 6-9-15,6 16 2 16,11 9-1-16,4 18-1 15,5 9-1-15,0 1 3 16,-9-4 1-16,-14-9 3 16,-9-5 2-16,-23-10 3 15,-4 0 2-15,-12-12 3 16,-8-7 0-16,6-14-64 16,1-6-21-16,17-13-156 15,7-7-164-15</inkml:trace>
  <inkml:trace contextRef="#ctx0" brushRef="#br0" timeOffset="213.99">12774 13068 901 0,'0'-3'439'16,"-4"-1"-170"-16,-1 3-54 0,0 2-110 15,-3 5-33-15,2 4-43 16,4 3-10-16,7 5-5 16,3 1-3-16,3-1-1 15,9 3-1-15,1-7 2 16,-1-4 2-16,9-9 6 16,-7-5 3-16,-2-10-2 15,-2-4-2-15,-4-2-9 16,0 1-3-16,-13 4-3 15,3-1 0-15,-7 7 0 16,-1 0-2-16,1 9-13 16,-1 4-4-16,1 9-1 15,2-3 0-15,0 4 12 16,11-1 2-16,9-2 3 16,0 1 3-16,11-6 15 15,-8-3 7-15,-4-8 21 16,0-3 4-16,-6-5-4 15,0-2-5-15,-8-3-13 0,-4 3-32 16,-7-1-88-16,-5 0-58 16</inkml:trace>
  <inkml:trace contextRef="#ctx0" brushRef="#br0" timeOffset="214.99">13549 12993 622 0,'3'-1'308'0,"5"-2"-70"15,5 3-75-15,8-2-43 16,4 0-15-16,5-1-38 16,-1-1-15-16,3 4-24 15,-5-5-7-15,-6 2-9 16,-5 0 0-16,-11-1-4 0,-5 4-7 15,-12 2-7-15,-3 4-6 16,-6 8 0-16,0 4 5 16,4 6 2-16,2-1 1 15,7 2 1-15,3-5 1 16,9-1 4-16,5 2 2 16,7-8 4-16,8 1 2 15,7-8 0-15,2-6-9 16,1-8-70-16,0-6-41 0,-9-2-73 15,-5-1 2-15,-9-1 67 16,2 1 39-16,-5 2 101 16,1 1 42-16,-4 9 44 15,-2 5 22-15,0 5 10 16,-2 7-22-16,-1 3-18 16,-1 0-18-16,-5 0-35 15,2-1-15-15,3-5-19 16,1-2-4-16,6-6 6 15,-3-5-2-15,6-6-3 16,-1-3-3-16,4-4-9 16,6 1-1-16,-1 0 0 15,1 2 0-15,2 7 1 16,-2 5 1-16,-5 6 8 16,0 7 6-16,-6 4 5 15,-4 3-1-15,4 4-5 0,-1 3 0 16,-3 0-109-16,1-1-132 15</inkml:trace>
  <inkml:trace contextRef="#ctx0" brushRef="#br0" timeOffset="215.99">14218 13017 1153 0,'0'-2'500'0,"5"2"-284"16,-1 4-54-16,-4-4-93 15,1 3-15-15,1 21-13 16,42 29-9-16,-28-27-9 16,-3-5-6-16,1-8 3 15,-1-6 6-15,1-10 4 16,5-7 1-16,-2-8-3 16,0-4-5-16,-2-7-18 15,-2 6-34-15,-3 0-86 16</inkml:trace>
  <inkml:trace contextRef="#ctx0" brushRef="#br0" timeOffset="216.99">15299 12981 1025 0,'-5'6'416'0,"-5"10"-254"15,-6 3-30-15,-6 5-36 16,-3 1-16-16,-4-3-30 16,1 0-15-16,3-8-9 15,0-4-2-15,5-10-3 16,-1-7 2-16,4-11-6 0,6 1-8 16,9-5-9-1,5 3-5-15,12 0 9 0,0 0 14 16,6 10 21-16,1 4 4 15,0 16-4-15,3 5-12 16,1 10-16-16,-1 1-2 16,-2 4-14-16,-4 0-44 15,-9-4-272-15</inkml:trace>
  <inkml:trace contextRef="#ctx0" brushRef="#br0" timeOffset="217.99">14868 12685 1035 0,'-1'-3'453'16,"1"-1"-228"-16,0 4-160 15,0 0-43-15,0 0-30 16,1 10-2-16,4 12 57 15,13 29-88-15</inkml:trace>
  <inkml:trace contextRef="#ctx0" brushRef="#br0" timeOffset="218.99">14976 12626 933 0,'0'0'467'0,"-1"-1"-160"15,-3 13-172-15,3 7-61 16,5 11-52-16,4 4 36 0,2 6-125 16</inkml:trace>
  <inkml:trace contextRef="#ctx0" brushRef="#br0" timeOffset="219.99">15453 13031 818 0,'-7'2'378'0,"-3"10"-137"16,2 5-129-16,8 3-21 15,3 4-13-15,8-5-23 16,5 1 6-16,2-10-41 0,6-5-1 16,-3-8 5-16,-2-8 2 15,-3-8 1-15,-4-4-1 16,-2-6-3-16,-3-5 1 16,-12-8 3-16,-2-8 2 15,-16-12 17-15,-6-4 13 16,-5 1 14-16,-2 10-2 15,6 26-23-15,7 11-23 16,13 21-36-16,4 7-9 0,9 7-2 16,9 5 2-16,12 4 8 15,6 3 5-15,5 3 5 16,-1 0-31-16,2 7-113 16,-5 0-428-16</inkml:trace>
  <inkml:trace contextRef="#ctx0" brushRef="#br0" timeOffset="220.99">15773 13100 1013 0,'2'1'436'0,"4"4"-224"15,5-1-40-15,7-1-57 16,1 0-31-16,3-4-44 15,1-2-10-15,-1-8-5 16,-5 0-3-16,-5 0-3 0,-9-4-3 16,-12 7-9-16,-6-6-4 15,-11-2-5-15,-2 2-4 16,1 8-9-16,4 7-5 16,8 16-4-16,5 7 1 15,7 10 8-15,0 2 5 16,4 8 5-16,3 4 4 15,0-3 3-15,2 2 1 16,3-7 3-16,2-5-8 0,0-11-113 16,3-8-92-16</inkml:trace>
  <inkml:trace contextRef="#ctx0" brushRef="#br0" timeOffset="221.99">16212 13056 874 0,'-10'-11'458'0,"-18"-20"-94"16,1 1-102-16,4 10-117 15,1 8-30-15,4 15-68 16,0 5-21-16,6 10-21 0,-1 2-5 15,12 5 0-15,5 2 3 16,6-3 7-16,5-3 0 16,3-9 5-16,3-1-1 15,1-9 1-15,0-2-29 16,1-9-105-16,1 1-89 16</inkml:trace>
  <inkml:trace contextRef="#ctx0" brushRef="#br0" timeOffset="222.99">16317 12976 600 0,'1'-2'473'16,"0"0"22"-16,-1 7-198 16,0-5-67-16,-1 1-108 15,0 22-17-15,0 28-51 16,2-31-16-16,2-2-9 16,3-3-52-16,1-2-141 15,2-3-47-15</inkml:trace>
  <inkml:trace contextRef="#ctx0" brushRef="#br0" timeOffset="223.99">16587 12958 948 0,'-7'-3'478'0,"-8"-6"-150"16,-3 6-171-16,3 6-52 15,3 7-62-15,1 6-21 16,3 7-21-16,3 1-2 16,5 3-2-16,8-2 1 15,8-4 2-15,1-4 4 16,5-6 5-16,-1-7 3 16,-2-5 9-16,0-4 3 15,-10-3 6-15,-7-4-1 0,-10-2-10 16,-7 0-6-16,-12 1-12 15,0 3-3-15,4 5-37 16,8 3-41-16</inkml:trace>
  <inkml:trace contextRef="#ctx0" brushRef="#br0" timeOffset="224.99">16760 12940 1050 0,'11'-3'421'0,"17"-2"-272"15,3 4-25-15,1-2-54 16,-1 1-19-16,-4 0-31 16,-9-1-8-16,-10 2-12 15,-4 2-3-15,-10 5-5 16,-5-1-2-16,-8 9 5 0,-2 1 3 15,2 1 0-15,0 1 0 16,10 5 2-16,7-4 8 16,6 4 19-16,7-1 13 15,6-11 19-15,1 2 2 16,3-11 1-16,5-1-8 16,-2-8-17-16,-1-2-7 0,0-4-15 15,-3-5-4-15,-2-1-4 16,0-1-4-16,-4-2-3 15,-6 4 0-15,-2 10-11 16,-5 7-1-16,-1 12-1 16,-2 4-1-16,0 8 10 15,-2 0 3-15,4-3 0 16,2 4 14-16,3-2-119 16,2-1-107-16</inkml:trace>
  <inkml:trace contextRef="#ctx0" brushRef="#br0" timeOffset="225.99">17285 12919 1121 0,'-1'0'519'0,"2"5"-202"0,3 6-138 15,0 10-105-15,2 4-7 16,2 1-23-16,0-1-14 15,-3-8-14-15,1 2 11 16,-3-9-81-16,1-1-28 16,5-6-133-16,-1-9-110 15,6-3-52-15,1-7 20 16,3-3 130-16,-1 4 94 0,-2-1 152 16,-3 1 75-16,-6 5 79 15,-4 2 44-15,-8 4 35 16,-2 4-47-16,-8 5-56 15,0 4-36-15,3-1-51 16,2 4-22-16,11 1-26 16,0-2-8-16,10 0-4 15,2 0-6-15,4-6-64 16,0 2-52-16,-3-4-237 16</inkml:trace>
  <inkml:trace contextRef="#ctx0" brushRef="#br0" timeOffset="226.99">17574 12993 960 0,'4'-6'484'0,"12"1"-163"16,-2 2-56-16,-1 8-121 0,4 6-42 15,-10 3-48-15,-5 2-11 16,-2 1-4-16,-3-2-9 16,3-4-12-16,1-4-3 15,8-6-7-15,2-2-8 16,4-6-5-16,2-2-2 15,-2-8 1-15,0-1 6 16,-1 1 2-16,0 1-1 16,-5 7-2-16,-2 6-6 15,-2 5-2-15,0 9 2 0,-2 4 2 16,2 3 4-16,-1 5 2 16,-3-4 0-16,0-2-30 15,-1 1-59-15,0-10-50 16</inkml:trace>
  <inkml:trace contextRef="#ctx0" brushRef="#br0" timeOffset="227.99">17706 12635 950 0,'-1'-10'582'15,"-3"-10"-46"-15,3 15-306 16,2 5-69-16,2 15-115 15,1 4-39-15,3 11-22 16,1 8 410-16</inkml:trace>
  <inkml:trace contextRef="#ctx0" brushRef="#br0" timeOffset="228.99">17980 12629 1132 0,'-1'-2'522'0,"1"4"-276"15,-1 2-97-15,1-4-128 16,0 1-26-16,1 20 5 0,2 34-7 15,-5-30-109-15,2-5-146 16</inkml:trace>
  <inkml:trace contextRef="#ctx0" brushRef="#br0" timeOffset="229.99">18076 12656 1073 0,'0'2'520'0,"-2"2"-179"15,-3 7-188-15,3 6-67 0,0 5-46 16,3 2-7-16,11 1-151 16</inkml:trace>
  <inkml:trace contextRef="#ctx0" brushRef="#br0" timeOffset="230.99">18706 12932 906 0,'-12'-5'431'0,"-16"-4"-184"16,-3 5-82-16,-2 8-102 15,8 9-37-15,4 8-36 16,8 11-4-16,11 1-4 16,2 3 3-16,19 0 8 15,7-9 6-15,8-1 6 16,3-9 3-16,-7-10 10 15,-9-6 10-15,-13-8 9 16,-11-6-2-16,-19-4-13 16,-11 1-12-16,-7-1-19 15,4 7-45-15</inkml:trace>
  <inkml:trace contextRef="#ctx0" brushRef="#br0" timeOffset="231.99">18778 12947 1117 0,'-2'0'468'15,"-5"2"-276"-15,1 6-68 16,3 5-75-16,3 2-16 16,6 6-15-16,0 2-1 0,11 0-3 15,0 2 0-15,7-3 1 16,4-6 8-16,-3-6 15 15,3-5 10-15,-5-11 40 16,-4-2 1-16,-5-7-6 16,-2-2-10-16,-5 2-42 15,-7-6-11-15,-1-2-57 16,-4 0-42-16,-5-5-127 16,6 9-140-16</inkml:trace>
  <inkml:trace contextRef="#ctx0" brushRef="#br0" timeOffset="232.99">19022 12964 790 0,'5'8'416'0,"4"9"-92"15,5 6-83-15,0 2-77 16,1-2-26-16,1-1-47 16,-3-5-19-16,2-8-22 0,1-1-5 15,-1-11-1-15,0-2-1 16,1-3-6-16,-2-3-6 15,1-3-12-15,0-2-4 16,-2-3-37-16,1 2-44 16,-1 1-148-16</inkml:trace>
  <inkml:trace contextRef="#ctx0" brushRef="#br0" timeOffset="233.99">19505 12949 812 0,'-9'-3'411'16,"-3"-6"-140"-16,1 8-131 15,2 0-51-15,3 6-58 16,2 2-17-16,3 3-11 15,4 4-1-15,5 1 2 16,6 1 0-16,0-6 2 16,2-2 2-16,1 1 0 15,-6-7 3-15,-4-2-1 0,-9 0-6 16,-9-5-6-16,-1 5-3 16,-10 1 0-16,2 2 4 15,-3-1 8-15,1 3 0 16,11 0 5-16,1 5 7 15,9 3 10-15,4 0 10 16,4 1 9-16,5-4-2 16,5 1-8-16,4-2-6 15,4-4-7-15,2-5-3 16,6-3-3-16,-2-5-2 0,-2-1-5 16,-5-3-2-16,-9-6-9 15,-1 0-1-15,-6-6 0 16,-2 3 1-16,-4 3 2 15,-2 6 18-15,1 7 7 16,-1 5-1-16,2 12 4 16,-1 3-15-16,2 10-8 15,2 5 1-15,5 0-3 16,1 0-12-16,0-4-116 16,3-3-106-16</inkml:trace>
  <inkml:trace contextRef="#ctx0" brushRef="#br0" timeOffset="234.99">20101 12923 867 0,'-17'-3'436'16,"-9"-1"-150"-16,-5 6-147 16,3 7-48-16,6 8-62 15,3 4-17-15,9 7-15 16,-1 2-4-16,7 2 7 16,7-4 3-16,8-5 11 15,11-2 5-15,9-11 3 16,3-3 0-16,-5-7 6 15,-5-4 2-15,-14-6 1 16,-10-2-3-16,-16-4-16 16,-8 0-7-16,-7 6-6 15,-4-2-4-15,12 7-28 16,6 3-61-16</inkml:trace>
  <inkml:trace contextRef="#ctx0" brushRef="#br0" timeOffset="235.99">20404 12981 620 0,'-5'-11'426'0,"-4"-10"45"16,-3 0-157-16,-1 5-134 15,-1 5-54-15,-2 6-81 16,-2 5-24-16,0 8-24 16,1 8-5-16,4 11-3 15,3 3 1-15,11 2 3 16,4-1 3-16,12-7 4 16,5-3 1-16,-1-9-2 15,5-1-16-15,-8-7-20 16,-2-4-22-16,-2-2-32 15,-2-6 7-15,-9-4 19 0,2 2 24 16,-4 0 41-16,-5 2 8 16,0 5 2-16,-3 0-1 15,0 7 4-15,1 7 3 16,5 15 5-16,0 4 2 16,1 9-8-16,1 2-5 15,1 7-5-15,2 0-2 16,-1-4 3-16,4-3-6 15,6-13-90-15,1-11-381 0</inkml:trace>
  <inkml:trace contextRef="#ctx0" brushRef="#br0" timeOffset="236.99">20765 13001 1011 0,'-12'-15'469'15,"-7"-9"-205"-15,-5 3-131 16,0 11-36-16,0 10-50 16,3 6-19-16,1 13-15 15,2 4 2-15,7 2 6 16,3-3 3-16,10-4 13 15,7-3 4-15,10-6 9 0,4 1 3 16,-1-8-3-16,2-3-6 16,-2-4-12-1,0-9 4-15,-3 0-80 0,-2 1-57 16,-5-1-163-16</inkml:trace>
  <inkml:trace contextRef="#ctx0" brushRef="#br0" timeOffset="237.99">20860 13082 662 0,'7'3'387'0,"12"-1"-28"15,-3 0-82-15,3-4-79 16,4-2-29-16,1-4-53 16,2 0-24-16,-4-4-38 15,-6 3-11-15,-9-6-20 16,-8-5-8-16,-14-3-13 15,-8-7-3-15,-6 4-8 16,0 3-5-16,8 15-5 16,3 9-5-16,3 16-2 15,3 7 3-15,3 10 8 16,0-2 2-16,4 6 13 16,4 0 5-16,7 1 6 15,2 3 0-15,5-5-3 16,-1-3-1-16,-3-8-5 0,3-4-39 15,2-14-76-15</inkml:trace>
  <inkml:trace contextRef="#ctx0" brushRef="#br0" timeOffset="238.99">21372 13026 640 0,'0'4'402'0,"-4"6"53"16,-2 0-206-16,-6 1-79 15,-4-2-24-15,-6-3-60 16,-2 2-26-16,-6-5-27 16,4-4-8-16,3-6-9 15,5-2 0-15,9 0-15 16,2-4-9-16,7-8-7 15,2 1-8-15,10-7 7 16,3 4 5-16,4 8 0 16,1 2 0-16,-4 11 1 15,-1 6 3-15,-2 11 9 16,1 8 3-16,-3 7 5 16,1-2-3-16,-2 4-3 15,-2-6 0-15,-2-1-60 0,-1-2-67 16</inkml:trace>
  <inkml:trace contextRef="#ctx0" brushRef="#br0" timeOffset="239.99">21304 12709 1242 0,'-1'-1'496'0,"1"2"-326"15,0 6-95-15,0-7-65 16,1 6-51-16</inkml:trace>
  <inkml:trace contextRef="#ctx0" brushRef="#br0" timeOffset="240.99">22032 12831 861 0,'4'0'407'0,"7"10"-160"15,-1 8-87-15,-2 17-84 16,-4 4-11-16,-9 0-9 15,-5-2-6-15,-7-9-5 16,5-6-8-16,4-9-15 16,2-6 4-16,6-7-18 15,3-5-12-15,5-9-14 16,7-5-10-16,5-3 10 0,2-1 9 16,0-1 10-16,-4 2 1 15,-5-1 3-15,-3 4-1 16,-3 6 1-16,-4 5-2 15,-3 8-2-15,0 4 6 16,-6 9 7-16,5 7 4 16,3 7 1-16,7 4-4 15,11-3-8-15,3 0 1 16,4-10-41-16,0-2-51 16,-2-9-204-16</inkml:trace>
  <inkml:trace contextRef="#ctx0" brushRef="#br0" timeOffset="241.99">22594 12919 748 0,'1'6'375'0,"-1"9"-109"16,-4 3-63-16,-5 6-68 16,-4 1-25-16,-3-8-41 15,-3-3-14-15,-4-8-21 16,-1-6-5-16,-2-6-7 15,2-2-3-15,5-10-26 16,0-3-12-16,9-1-13 16,2-1-3-16,6-2 16 0,4 6 5 15,8 4 12-15,5 4 10 16,3 8 17-16,2 6 7 16,0 15 12-16,1 5-3 15,2 12 5-15,-2-1 0 16,-6 2-10-16,-3-5-6 15,-3-5-21-15,-2-3-35 16,-1-9-160-16</inkml:trace>
  <inkml:trace contextRef="#ctx0" brushRef="#br0" timeOffset="242.99">22554 12732 1221 0,'0'-2'441'0,"0"2"-375"16,3 2-118-16</inkml:trace>
  <inkml:trace contextRef="#ctx0" brushRef="#br0" timeOffset="243.99">22825 12944 900 0,'-1'4'445'0,"-3"4"-129"0,3 3-115 15,1 9-89-15,5 1-28 16,3 0-43-16,1-3-12 16,2-10-5-16,7 0 0 15,3-9 1-15,4-4-1 16,0-5-3-16,1-7-1 15,-3-10 2-15,-6-9 2 0,-9-10-4 16,-8-7-9 0,-10-7-9-16,-9 0 0 0,0 4-3 15,-7 6-2-15,2 17-5 16,3 11-8-16,-5 14-3 16,4 7 0-16,1 9-1 15,0 6 2-15,6 10 8 16,5 1 3-16,12 8 7 15,10-1 1-15,21 6-6 16,8-1-74-16,22-1-26 16</inkml:trace>
  <inkml:trace contextRef="#ctx0" brushRef="#br0" timeOffset="244.99">23370 12858 551 0,'-2'-5'361'0,"-10"-5"-8"0,2 3-165 16,-7 1-40-16,-3 5-77 15,6 5-26-15,-1 6-41 16,5 6-6-16,3 7-4 15,6 1 4-15,4 4 10 16,11-4 8-16,8-3 7 16,-1-4 1-16,-1-7 0 15,-6-6-1-15,-3-6 2 16,-7-5-2-16,-7-3-12 16,-2 0-6-16,-12 1-8 15,-2 2-3-15,-6 1 4 16,0 4-2-16,2 3-1 0,1 5 1 15,4 6 14-15,2 3 18 16,5 6 34-16,3-1 17 16,15 7 25-16,8-2 1 15,13-2-2-15,6-2-13 16,6-6-25-16,1-6-1 16,4-6-77-16,0-3-573 15</inkml:trace>
  <inkml:trace contextRef="#ctx0" brushRef="#br0" timeOffset="245.99">10689 13862 647 0,'4'-1'315'0,"3"2"-92"16,-7 9-42-16,-3 17-35 16,-11 2-7-16,-7 15-38 15,-3-1-17-15,-14-8-39 16,1 0-12-16,-5-23-3 15,7-1-4-15,9-10-10 16,2-10-12-16,11-10-19 0,3-4-3 16,8-3-5-16,8 1 7 15,5 5 9-15,6 3 4 16,6 14 8-16,-2 1 1 16,8 19 4-16,3 7-2 15,3 3-2-15,1 5 0 16,-5-7 4-16,-2 0-22 15,-10-6-159-15</inkml:trace>
  <inkml:trace contextRef="#ctx0" brushRef="#br0" timeOffset="246.99">10799 14049 645 0,'4'7'303'0,"1"7"-110"15,-3-2-66-15,-2-1-50 16,5 1-15-16,-5-4-19 16,3-2-1-16,-2-6-3 15,-5-9-4-15,10-3-7 16,-4-7-10-16,9-4-8 16,6-1 4-16,0-8 0 15,6 11 9-15,1 6 12 16,-6 5-4-16,-2 21 1 15,-3 0-11-15,-1 20-16 0,-2 2 0 16,-3 0-68-16,1 6-102 16</inkml:trace>
  <inkml:trace contextRef="#ctx0" brushRef="#br0" timeOffset="247.99">11212 13916 820 0,'-9'5'336'0,"-6"5"-213"16,7 4-38-16,4 1-49 15,11 5-12-15,6-8-12 16,1-1 2-16,11 3 0 15,-5-11-2-15,-2 5 0 16,2-1 1-16,-15-12 5 16,2 5-2-16,-14-2-5 15,-9 0 0-15,-4 6 2 16,-7 1 13-16,3 8 16 16,1-3 0-16,7 3-3 15,8 1-12-15,9-4-5 16,8 0 7-16,8-2 2 15,3 0 3-15,2-5-4 0,3-3-6 16,2-5-3-16,0-6-2 16,-1-8-4-16,0 3-1 15,-9-6-4-15,-4 0 0 16,-1 7-1-16,-8-1-2 16,-3 6-2-16,-1 10 2 15,-1 11 7-15,-2 4 0 16,2 9 1-16,1-2-5 15,4-2-7-15,7 2 1 0,5-3-74 16,1-1-86-16</inkml:trace>
  <inkml:trace contextRef="#ctx0" brushRef="#br0" timeOffset="248.99">11599 14094 957 0,'5'0'414'0,"12"8"-222"16,-2-8-36-16,7 6-57 15,5 3-23-15,-9-9-28 16,5 0-7-16,-3-6-9 16,-9-5-3-16,3-2-6 15,-7-2-4-15,-7-2-7 0,-1 2-5 16,-11-5-8-16,0 3-3 15,-10 3-2-15,-4-5 4 16,3 13-2-16,-1 4-5 16,2 6-4-16,6 11-5 15,-1 7 1-15,4 2 4 16,9 8 9-16,-1 2 4 16,10 9 8-16,4 0 0 0,1 0-1 15,2-2 0 1,3-7-45-16,1-4-69 0</inkml:trace>
  <inkml:trace contextRef="#ctx0" brushRef="#br0" timeOffset="249.99">12082 13992 1127 0,'-16'-7'490'0,"-23"-9"-302"16,4 6-45-16,5 11-88 16,4 0-49-16,11 12-23 0,6 8-8 15,10 2 3-15,6 4 7 16,10 0 12-16,4-9 10 15,8-2 10-15,5-2 2 16,4-14 10-16,0 0 3 16,-11-12 5-16,-8-9 1 15,-8 0-8-15,-8-3-21 16,-5-3-93-16,1 6 180 16</inkml:trace>
  <inkml:trace contextRef="#ctx0" brushRef="#br0" timeOffset="250.99">12403 13950 554 0,'-10'-6'403'16,"-5"-1"30"-16,-6 5-222 15,-3 1-61-15,5 6-95 16,2 2-34-16,4 11-22 16,7 1-5-16,6 5-3 15,0 3-1-15,8-1 1 16,6-4 1-16,9-2 8 0,5-5 5 16,1-11 6-16,-4 0 6 15,-9-6 13-15,-5-5 4 16,-14-1 5-16,-6-7-5 15,-13 7-16-15,-4 0-7 16,-2 3-27-16,5 3-41 16</inkml:trace>
  <inkml:trace contextRef="#ctx0" brushRef="#br0" timeOffset="251.99">12539 13968 955 0,'15'-2'498'16,"8"-2"-147"-16,7 4-168 15,2 0-44-15,-1 2-81 16,-1-4-28-16,3 0-24 16,-5-3-28-16,-3 1-103 15,-2 2-122-15</inkml:trace>
  <inkml:trace contextRef="#ctx0" brushRef="#br0" timeOffset="252.99">12683 13969 611 0,'0'8'352'0,"2"15"-46"0,1-1-95 16,1 3-111-16,1-1-32 15,-6-7-44-15,9 4-9 16,-2-5-41-16,-2-3-114 15</inkml:trace>
  <inkml:trace contextRef="#ctx0" brushRef="#br0" timeOffset="253.99">13144 14062 711 0,'-10'4'413'16,"-11"5"-23"-16,-7 5-269 15,-4-2-37-15,-5-2-50 16,3-4-13-16,8-7-12 16,4-4-29-16,13-6-31 15,3-4-6-15,6-3-1 16,3-4 29-16,11 3 37 16,3 3 24-16,4 5 30 15,4 10 4-15,-1 8 10 16,-3 5-10-16,0 7-12 15,-1 3-3-15,-5 5-20 16,0-4-7-16,-9-1-45 0,1 1-57 16</inkml:trace>
  <inkml:trace contextRef="#ctx0" brushRef="#br0" timeOffset="254.99">13000 13724 1527 0,'-1'3'537'0,"1"9"-464"15,0 2-20-15,7 10-299 16</inkml:trace>
  <inkml:trace contextRef="#ctx0" brushRef="#br0" timeOffset="255.99">13668 13832 829 0,'0'9'423'0,"-7"12"-32"15,7 31-315-15,-5 11-23 0,5 17-20 16,8 1-11-16,-10-6 2 16,3-1 2-16,5-11 31 15,-4-10-67-15,7-22-232 16</inkml:trace>
  <inkml:trace contextRef="#ctx0" brushRef="#br0" timeOffset="256.9899">13677 14086 873 0,'8'1'368'0,"10"6"-188"16,8-6-117-16,14 1-36 15,3-2-9-15,3-3-56 0,-4-5-69 16</inkml:trace>
  <inkml:trace contextRef="#ctx0" brushRef="#br0" timeOffset="257.9899">13960 13902 472 0,'-2'0'351'16,"0"6"26"-16,-2 6-111 16,0 6-132-16,0 8-43 15,4 6-48-15,1 1-14 0,4 3-17 16,2 0 31-16,-1-6-158 15</inkml:trace>
  <inkml:trace contextRef="#ctx0" brushRef="#br0" timeOffset="258.9899">14114 13900 1073 0,'0'4'449'0,"-1"7"-243"16,5 9-115-16,0 10-75 16,-2 2-1-16,-2-3-8 15,0-5 4-15,0 1-85 16,7-5-104-16</inkml:trace>
  <inkml:trace contextRef="#ctx0" brushRef="#br0" timeOffset="259.9899">14288 13965 601 0,'-7'-3'344'15,"-10"1"-23"-15,-6 2-111 16,-2 4-88-16,-1 0-26 16,6 7-52-16,8-5-23 0,6 11-22 15,6-2-6 1,9-2-2-16,4 5 3 0,9-9 6 15,10 1 5-15,4 0-9 16,2 1-39-16,-3-3-394 16</inkml:trace>
  <inkml:trace contextRef="#ctx0" brushRef="#br0" timeOffset="260.9899">14404 14074 850 0,'5'4'388'0,"4"0"-157"16,1 6-52-16,9-5-52 15,1-1-24-15,7 3-40 16,2-5-11-16,0-2-13 16,-8-4-5-16,-4-8-8 15,-6-4-2-15,-7-3-10 0,5 4-14 16,-12-2-28-16,-7-1-11 15,-8-2-7-15,-2 4 9 16,-2 5 11-16,2 9 5 16,0 7 2-16,-3-2 2 15,3 11 6-15,5 6 2 16,9 12 8-16,1 2 6 16,4 6 16-16,1-1 3 15,3 0-1-15,5 3-5 16,2-9-8-16,1-2-49 0,3-8-206 15,0-6 51-15</inkml:trace>
  <inkml:trace contextRef="#ctx0" brushRef="#br0" timeOffset="261.9899">14968 14050 548 0,'-1'-10'361'15,"-3"-11"-7"-15,-6 1-127 0,-6-3-33 16,-7-1-52 0,-1 0-23-16,-3 3-49 0,4 12-25 15,0 2-34-15,2 9-11 16,6 7-13-16,4 4-1 15,5 8 8-15,3 0 5 16,5 2 10-16,7-1 3 16,8-4 3-16,5 0 0 15,7-9 0-15,1-3 1 16,0-6 2-16,-1-5-1 0,-4-5-10 16,-6-5-5-16,-7-2-4 15,-2-1-2-15,-10-1 4 16,-2 5 5-16,-6 4-1 15,3 7 0-15,1 6-5 16,1 1-4-16,5 8 2 16,0 2 0-16,6 3 5 15,4 1 4-15,4-3 0 16,1-4 2-16,3-3 5 16,2-5 3-16,-5-5 8 15,-4-7 1-15,-2-1 1 16,-6-5-16-16,1-2-83 15,-6-3-71-15,-10-8-268 16</inkml:trace>
  <inkml:trace contextRef="#ctx0" brushRef="#br0" timeOffset="262.9899">15056 13685 869 0,'0'-4'504'0,"-4"-3"-108"15,4 8-176-15,-6 5-67 16,6 8-105-16,0 2-33 15,2 6-7-15,-2 0-40 16</inkml:trace>
  <inkml:trace contextRef="#ctx0" brushRef="#br0" timeOffset="263.9899">15717 13942 821 0,'14'2'355'0,"10"1"-162"16,6-1-122-16,6-2-8 15,3-4-10-15,-1-6-6 16,-3 0-14-16,-9 0-8 15,-12 0-7-15,-4 4-4 16,-12 3-12-16,-5 3-2 16,-12 5 0-16,-6 6 6 0,-3 9 17 15,2 5 2-15,13 3-8 16,6 4-6-16,9-6-11 16,8 1-1-16,11-10 1 15,5-1-11-15,5-6-31 16,1-4-19-16,-1-1-29 15,-2-5 7-15,1-5 28 16,-5-2 21-16,3-4 32 16,-2-2 6-16,-9-4 34 15,-1 3 20-15,-12-6 37 16,-4 0 17-16,-5 1 2 16,-9-4-5-16,-5 7-14 15,-3 2-11-15,0 3-29 16,1 0-15-16,3 10-30 15,6 2-11-15,2 10-15 16,3 7-1-16,4 7 1 0,0 1 4 16,6 3 7-16,7-6 3 15,5-7 3-15,10 2 3 16,1-7-26-16,-4-7-38 16,3-4-109-16</inkml:trace>
  <inkml:trace contextRef="#ctx0" brushRef="#br0" timeOffset="264.9899">16126 13711 1063 0,'-6'0'464'16,"2"0"-232"-16,1 7-157 16,4 3-105-16</inkml:trace>
  <inkml:trace contextRef="#ctx0" brushRef="#br0" timeOffset="265.9899">16249 13618 623 0,'3'-1'331'0,"7"-2"-20"15,14 9-194-15,8-4-24 16,16 5-10-16,2-1-17 16,-2-6-33-16,-4 6-10 15,-23-6 0-15,-11-3 2 0,-10 0-7 16,-8-5-3-16,-4 2-11 15,-1 4-3-15,-3-3 0 16,2 5-1-16,4 4-5 16,2 0-2-16,8 6-3 15,-2-4 2-15,1 3 2 16,2-1 3-16,-1 3 0 16,4 5 0-16,-1 2 2 15,-2-1 1-15,2-1 0 16,-3 2-1-16,0 0 8 15,2 2 0-15,0 5-1 16,3 0 2-16,5 12-8 16,1 0-1-16,-1 4 0 15,-2 2 1-15,-7-5-2 16,-1-6 21-16,-9-4 26 16,-1-4 9-16,-5-5 13 15,-1 1-19-15,-2-2-19 16,1 0-6-16,-3-5-6 15,1-4-1-15,0-9-20 0,1-2-31 16,8-8-100-16,0 0-93 16</inkml:trace>
  <inkml:trace contextRef="#ctx0" brushRef="#br0" timeOffset="266.9899">16361 13961 908 0,'2'0'426'0,"7"-2"-134"16,9 1-100-16,17-2-76 16,1 0-17-16,9 8-52 0,-4-5-12 15,1 5 90-15</inkml:trace>
  <inkml:trace contextRef="#ctx0" brushRef="#br0" timeOffset="267.9899">16805 14171 263 0,'5'-3'200'0,"9"-10"50"16,-1-1-29-16,-5 1-21 15,0-3-13-15,-6 2-29 16,-3-2-16-16,-12-6-31 16,0 5-16-16,-12-4-38 15,0 6-16-15,2 14-36 0,-2 1-10 16,6 14-13-16,3 1-1 15,6 5 2-15,3-1 2 16,8 2 5-16,8-1 4 16,12-4 6-16,3-2 4 15,3-11 5-15,-1-3 1 0,-2-6 0 16,-2-6-2-16,-2-2-4 16,-2-4-3-16,-6 0 1 15,-2 8 2-15,-9-4 0 16,0 8 1-16,-2 4-2 15,-2-1-5-15,3 3-2 16,-1 0-2-16,1 0 1 16,2 8 5-16,4 6 5 15,26 31 4-15,-10-31 14 16,-2-5 10-16,1-2 16 16,4-6 8-16,-6-6 5 15,-1-3-3-15,-7-6-7 16,-10-4-10-16,-4 5-18 15,0-4-8-15,-5 5-59 16,4-3-51-16</inkml:trace>
  <inkml:trace contextRef="#ctx0" brushRef="#br0" timeOffset="268.9899">17809 14109 551 0,'5'-7'350'15,"4"-6"-38"-15,-4 4-84 16,-4-4-40-16,-6-2-55 16,-6 0-20-16,-6-3-27 15,-5-4-14-15,-1 6-23 16,0 1-13-16,1 8-36 15,2 7-9-15,1 10-10 16,0 3-4-16,8 9 2 16,4 3 3-16,12-1 6 15,8 4 6-15,9-5 6 0,4-4 4 16,1-9 5 0,1-8 3-16,0-5 3 0,-1-10-1 15,-1-5-9-15,-4-6-2 16,-9-10-3-16,0-3 0 15,-4-7 6-15,-3-2 0 16,-6-13 0-16,-3 1 16 16,-7 2 35-16,4 8 13 0,-1 17 14 15,2 9-16-15,2 14-53 16,3 4-21-16,0 14-25 16,-2 3-4-16,8 21 10 15,-1 9 11-15,2 13 14 16,0 7 4-16,-7 4 7 15,0-4-1-15,0-15 0 16,0-7 0-16,2-16-37 16,5-2-64-16</inkml:trace>
  <inkml:trace contextRef="#ctx0" brushRef="#br0" timeOffset="269.9899">18227 13930 628 0,'-2'-5'341'0,"-6"-3"-70"16,-4-3-70-16,-7 1-36 16,-6 1-19-16,-9 1-30 15,0 4-16-15,9 4-62 16,5 2-19-16,12 8-22 15,8 2-4-15,-2 2 3 16,2 2 5-16,10 4 11 16,1 0 5-16,19 5-1 15,6 4-2-15,2-1-5 16,0-4-1-16,-11-3 0 16,-9-6 1-16,-9-7 13 15,-8 4 11-15,-11-3 17 16,-8-3 11-16,-16 2 9 15,-2-2-6-15,-3-3-16 16,3 0-11-16,16 0-38 16,5-6-51-16</inkml:trace>
  <inkml:trace contextRef="#ctx0" brushRef="#br0" timeOffset="270.9899">19046 13899 823 0,'-7'-2'383'0,"-10"2"-144"0,-7 3-52 16,0 9-77-16,-3 7-31 16,-1 8-59-16,6 2-17 15,16-1-14-15,6-1-3 16,21-10 2-16,6-5 3 15,8-12 9-15,6-6 7 16,-10-10 12-16,-6 1 4 16,-16-2 42-16,-14-5 15 15,-15 7 5-15,-4 1-4 16,-6 7-45-16,4 8-22 0,8 6-28 16,4 3-64-16</inkml:trace>
  <inkml:trace contextRef="#ctx0" brushRef="#br0" timeOffset="271.9899">19209 13876 834 0,'17'3'384'16,"10"3"-158"-16,8 2-145 16,-1-3-18-16,1 1-37 15,-5-8-25-15,0-3-210 16</inkml:trace>
  <inkml:trace contextRef="#ctx0" brushRef="#br0" timeOffset="272.9899">19314 13928 629 0,'-1'0'390'15,"-2"0"-19"-15,3 6-206 16,0-6-38-16,-1 0-62 16,1 5-25-16,0 16-10 15,3 33-9-15,2-28-20 16,-2-4-61-16</inkml:trace>
  <inkml:trace contextRef="#ctx0" brushRef="#br0" timeOffset="273.9899">19611 13961 421 0,'-5'-4'315'0,"-10"-7"48"16,-7 2-105-16,1 9-119 15,-1 3-44-15,2 6-65 16,7 7-19-16,4 6-15 16,4 2-3-16,8-2 5 15,5-2 4-15,15-6 10 16,5-1 9-16,9-4 18 15,-2-8 25-15,-10-9 46 16,-7-3 11-16,-16-9-3 16,-4 1-24-16,-13 5-56 15,-6-2-6-15,0 4-110 16</inkml:trace>
  <inkml:trace contextRef="#ctx0" brushRef="#br0" timeOffset="274.9899">20165 13866 620 0,'7'-2'359'0,"7"5"-50"16,1 8-71-16,1 17-91 15,-3 3-36-15,-6 7-34 16,-6 1-17-16,-8-10-17 15,0-4-2-15,0-7-10 16,0-10 0-16,7-9-9 16,0-5-10-16,8-21-22 15,6 3-10-15,9-6-4 16,1-4 7-16,6 9 12 16,1 0 1-16,-4 9 0 15,-3 8 0-15,-11 8 6 16,1 7 3-16,-3 9 4 15,0 8 4-15,-3 5-5 16,-1 6-1-16,-9-6 25 16,5 1-61-16,-2-5-205 0</inkml:trace>
  <inkml:trace contextRef="#ctx0" brushRef="#br0" timeOffset="275.9899">20506 13756 883 0,'15'-8'425'0,"11"-4"-161"15,-3 10-84-15,-1 14-73 16,-5 11-19-16,-2 17-16 16,2 8-6-16,-4 10-25 15,-3-4-11-15,-2-10-13 16,2-7-2-16,-1-16 1 15,2-4 3-15,2-12-3 16,0-9-7-16,-4-7-16 16,-6-7-13-16,-12-7-17 15,-5 2-4-15,-6-1 5 16,-6-3 5-16,2 16 4 16,-5 6 4-16,-1 13-2 15,5 9 3-15,-2 3-86 0,8 0-121 16</inkml:trace>
  <inkml:trace contextRef="#ctx0" brushRef="#br0" timeOffset="276.9899">20983 13822 675 0,'-9'-5'420'16,"-6"-5"-19"-16,3 10-240 16,-2 0-59-16,2 7-73 15,2 3-20-15,10 0-18 16,0 2-4-16,13 2 4 16,5-3 3-16,-2-1 8 15,4-2-4-15,-3-6-34 16,-5-1-7-16,-6-2-3 15,-6-1 6-15,-10-3 26 16,-2 2 5-16,-6 5 2 16,-2 1 6-16,-5 9 24 15,0-1 7-15,7 7 9 16,7 2-1-16,8-3-1 16,5-1 3-16,10-7 6 15,0 0-1-15,10 0-15 0,5 4-5 16,-2-8-7-16,2-3-38 15,1-2-122-15,-1-5-340 16</inkml:trace>
  <inkml:trace contextRef="#ctx0" brushRef="#br0" timeOffset="277.9899">21180 13840 801 0,'1'1'472'0,"2"3"-19"0,1 8-283 16,-1 9-60-16,4 7-42 15,-1 1-16-15,2 0-23 16,0-2-9-16,-3-8-26 16,2-2-51-16,-1-10-159 15</inkml:trace>
  <inkml:trace contextRef="#ctx0" brushRef="#br0" timeOffset="278.9899">21375 13832 881 0,'2'1'431'0,"-9"3"-147"16,-7 0-77-16,-9 6-89 15,-5 2-22-15,5 4-39 16,4 1-18-16,7 3-30 16,6-2-9-16,6-3-8 0,10 3-1 15,10-3 5 1,5-1-21-16,10-5-67 0,-4-1-95 15</inkml:trace>
  <inkml:trace contextRef="#ctx0" brushRef="#br0" timeOffset="279.9899">21441 13844 710 0,'-1'0'370'0,"1"-2"-96"16,8 1-64-16,7 0-96 16,3-2-28-16,8-1-43 15,4 1-13-15,6-2-15 16,1 3-2-16,-6-3-5 16,-6 2 2-16,-9-2-27 15,-4 3-10-15,-12 3-12 16,-8 4-6-16,-7 9 24 15,-5-1 10-15,1 6 8 16,5 0 0-16,5-5-2 16,5 1 0-16,6-4 0 15,3-2 3-15,3-1 4 16,0-2 3-16,4 2 1 0,2 0 5 16,4-1 4-16,0 1 1 15,5-7 2-15,1 0-4 16,3-1-5-16,4-1-3 15,6-1-1-15,-1-2 0 16,-8-3 2-16,-5-3 1 16,-18-6 2-16,0 2 2 15,-1 0 25-15,-4 0 8 0,-9 0 18 16,-6-2 6-16,-8 1-21 16,-3 3-12-16,3 6-27 15,0 6-10-15,0 9-16 16,7 8 0-16,1 10 0 15,5 4 4-15,12 9 13 16,2-2 5-16,9 0 8 16,2 0-1-16,3-8-3 15,1-2-3-15,0-4-11 16,-6-6-40-16,-4-10 160 16</inkml:trace>
  <inkml:trace contextRef="#ctx0" brushRef="#br0" timeOffset="280.9899">22153 13845 992 0,'-1'0'511'0,"-3"0"-122"16,-3 11-229-16,0 11-49 15,1 11-47-15,3 1-13 16,5 0-4-16,3-4-53 16</inkml:trace>
  <inkml:trace contextRef="#ctx0" brushRef="#br0" timeOffset="281.9899">22335 13809 837 0,'7'5'439'16,"3"0"-115"-16,-1 12-168 16,-2 3-49-16,-4 6-51 0,-3 1-17 15,0 1-16-15,-3-5-2 16,-2-8-8-16,1-2-3 16,4-10-57-16,6-4-46 15,9-7-88-15,4-5-15 16,3-7 56-16,-3-1 44 15,-4-3 98-15,-6-2 32 16,-8 7 49-16,3 1 22 16,-10 8 17-16,1 3-8 0,-5 9-35 15,-4 4-21-15,6 7-27 16,-1 4-7-16,5-1-17 16,7 5-4-16,6-4-2 15,2-2-1-15,7 1 7 16,0-4-28-16,7 1-44 15,3-4-29-15,1-1-71 16,0-2 13-16,4-6 39 16,3-3 29-16,-2-2 80 15,2-3 35-15,-6-2 55 16,-6 0 15-16,-5-6 36 16,-9-4-3-16,-6 3-4 15,-4-2 5-15,-12 1-17 16,-2 0-7-16,-10 0-27 15,1 4-18-15,-2 3-32 16,2 6-12-16,3 4-24 16,4 3-7-16,6 10-10 0,4 1-1 15,6 6 6-15,3 2 5 16,16 6 10-16,1 0 2 16,13-4 3-16,-2-3 2 15,0-11-6-15,0-5-23 16,-10-10-72-16,3-2-57 15,-15-13-174-15,-5-4-122 0</inkml:trace>
  <inkml:trace contextRef="#ctx0" brushRef="#br0" timeOffset="282.9899">22801 13613 894 0,'3'-9'444'0,"2"-7"-145"16,-5 4-67-16,0 13-94 15,2 11-46-15,4 10-61 16,3 9-6-16</inkml:trace>
  <inkml:trace contextRef="#ctx0" brushRef="#br0" timeOffset="283.9899">1606 14998 627 0,'3'12'246'16,"-3"19"-182"-16,3 9-11 15,-1 2-24-15,-2 2-13 16,0-9-3-16,-3-10 2 16,3-15-25-16,-5-10-23 0,1-13-49 15,3-10-5-15,-3-12 29 16,3-7 43-16,2 3 99 15,4 2 34-15,4 7 57 16,-1 4 11-16,8 11-27 16,-3 6-29-16,1 12-61 15,10 12-36-15,-3 8-28 16,-2 1-2-16,-3 3 1 16,-4 3 3-16,-6-1 1 15,1 1-7-15,1-6-161 16</inkml:trace>
  <inkml:trace contextRef="#ctx0" brushRef="#br0" timeOffset="284.9899">2056 14984 708 0,'-9'-2'386'0,"-11"-5"-70"0,2 2-108 16,-2 5-109-16,2-1-35 0,0 2-57 15,4 2-17-15,11 7-15 16,3 4-3-16,13-1 6 16,-1-1 4-16,7-3 11 15,-2-2 5-15,-3 0 7 16,-1-1 3-16,-6-5 9 15,-6 1 1-15,-12-3-3 16,0 1 0-16,-12 5-4 16,0-1 12-16,4 11 15 15,1-2 4-15,9 4-6 16,5 3-13-16,6-4-18 16,6 5-5-16,13-2-1 15,0-3-1-15,5 1-36 16,6-5-54-16,-9-5-351 15</inkml:trace>
  <inkml:trace contextRef="#ctx0" brushRef="#br0" timeOffset="285.9899">2304 15052 687 0,'-6'-6'400'16,"-10"-11"-69"-16,0 8-79 15,-4 6-134-15,2 3-53 16,4 14-59-16,2-2-12 16,10 5-7-16,4 6 0 0,8 1 2 15,1 0 1-15,8-1 6 16,-1-5 2-16,0-6 3 16,4-2 4-16,-4-10 6 15,-1-5 6-15,-2-9 7 16,-4-1 2-16,-7-3 2 15,-5-3-1-15,-9 0 20 16,-2-4 10-16,-5 1 11 16,2-2 3-16,-2-8-28 15,4 0-14-15,3-15-29 16,7-2-10-16,9 5-51 16,5 1-37-16,11 15-82 15,3 6-95-15</inkml:trace>
  <inkml:trace contextRef="#ctx0" brushRef="#br0" timeOffset="286.9899">2580 15046 863 0,'-2'7'421'0,"-2"7"-122"0,0 11-170 15,-2 3-17-15,7 4-46 16,3-1-17-16,1-5-63 16,3-2-79-16</inkml:trace>
  <inkml:trace contextRef="#ctx0" brushRef="#br0" timeOffset="287.9899">2544 14873 1007 0,'-2'-3'551'16,"-1"-3"-49"-16,-3 6-420 15,4 3-17-15,4 8-186 16</inkml:trace>
  <inkml:trace contextRef="#ctx0" brushRef="#br0" timeOffset="288.9899">2855 15061 787 0,'-8'1'395'0,"-15"-3"-120"15,0 2-90-15,4 5-93 16,1 0-40-16,9 14-52 16,2 4-8-16,9 7-3 15,6 1 3-15,8 1 8 16,6-3 7-16,8-12 28 15,1-6 18-15,4-15 36 16,-6-8 22-16,-10-9 18 16,-6-7 1-16,-15-4-14 15,-4 5-22-15,-16 0-49 16,-7 8-20-16,-3 8-92 16,3 1-72-16</inkml:trace>
  <inkml:trace contextRef="#ctx0" brushRef="#br0" timeOffset="289.9899">3532 15003 775 0,'-5'5'439'16,"-9"5"-9"-16,0 5-315 15,2 5-30-15,-3 2-56 16,10 4-24-16,3 1-14 16,10 2-2-16,9-3 2 15,4-3 3-15,3-8 9 16,0-7 4-16,-3-11 12 16,-5-6 5-16,-9-6 12 15,-1 0 3-15,-11 0-2 16,-4 3-6-16,-8 2-15 0,-9 2-6 15,2 4-9-15,-1 0-15 16,7 4-323-16</inkml:trace>
  <inkml:trace contextRef="#ctx0" brushRef="#br0" timeOffset="290.9899">3657 15047 935 0,'16'-2'452'0,"16"1"-154"15,2-4-115-15,3 5-90 16,-2 1-33-16,-1-2-40 16,-3 1-2-16,-1-3-105 15,-8-3-96-15</inkml:trace>
  <inkml:trace contextRef="#ctx0" brushRef="#br0" timeOffset="291.9899">3829 15054 768 0,'-2'6'434'16,"-2"5"-82"-16,5 9-166 15,3 1-43-15,2 3-72 16,3 0-20-16,5 0-31 16,-3-3-9-16,4-5 82 15</inkml:trace>
  <inkml:trace contextRef="#ctx0" brushRef="#br0" timeOffset="292.9899">4175 15084 823 0,'-14'-10'449'0,"-14"-2"-79"16,4 3-144-16,-2 2-116 15,6 9-41-15,10 5-52 16,-3-3-18-16,12 11-12 16,3 2-2-16,7 3 2 15,5 4 2-15,9-5 5 16,4-1 10-16,4-7 13 16,2-3 6-16,-7-11 27 15,-7-5 4-15,-9-5 7 16,-6-5 3-16,-7 7-31 15,-5 0-13-15,-9-1-59 16,0 6-36-16</inkml:trace>
  <inkml:trace contextRef="#ctx0" brushRef="#br0" timeOffset="293.9899">4897 15015 789 0,'-9'3'389'0,"-14"4"-120"16,0 6-98-16,-1 0-69 15,1 1-30-15,9 6-44 16,6 6-7-16,11 0-21 15,6 3 3-15,9-5 20 16,4-9 9-16,7-7 13 16,-3-7 2-16,-7-5-2 15,-3-4 5-15,-16-3 4 16,-7 2-7-16,-7 1-19 0,-10-1-15 16,0 7-39-16,0 0-46 15</inkml:trace>
  <inkml:trace contextRef="#ctx0" brushRef="#br0" timeOffset="294.9899">4973 15052 1223 0,'4'4'512'0,"8"9"-312"16,-3 2-33-16,-7 2-75 15,6 3-26-15,-6-6-30 16,-1-3-9-16,4-5-13 15,-2-4-1-15,8-3-41 16,2-6-18-16,2-10-10 16,3-3-3-16,4 1 35 15,0-3 17-15,2 12 10 16,2 6 14-16,-9 1 25 16,0 8 15-16,-6 8 13 15,-5 0-11-15,-5 13-21 16,-4 2-14-16,0 2-56 15,3-1 374-15</inkml:trace>
  <inkml:trace contextRef="#ctx0" brushRef="#br0" timeOffset="295.9899">5370 15030 1388 0,'-1'5'522'0,"0"8"-398"15,1 9-16-15,6 12 35 16,-4 10-16-16,6 7-16 16,-12 0-30-16,7 3-52 15,6-4-15-15,-2-10-71 16,12-3-76-16,-14-18-189 15</inkml:trace>
  <inkml:trace contextRef="#ctx0" brushRef="#br0" timeOffset="296.9899">5385 15169 1031 0,'0'3'556'16,"0"-3"-78"-16,3 1-355 15,-3-1-50-15,2 0-58 0,25 1 28 16,42 7-139-16,-27-3-108 16</inkml:trace>
  <inkml:trace contextRef="#ctx0" brushRef="#br0" timeOffset="297.9899">5848 14963 1368 0,'-10'4'55'0,"-8"-7"70"0,5 3-24 16,-14 4-6-16,1 0-19 15,9 4-33-15,2-1-17 16,10 6-28-16,5-3-7 16,11 5-3-16,7-1 3 15,12-7 7-15,2-1 2 16,5-6 4-16,-8 0 2 16,-7-4-7-16,-9-4-4 15,-13 0-8-15,-5-1-4 0,-14 6 5 16,-7 1 3-16,-10 5 9 15,-2 0 1-15,0 2 4 16,6 2-1-16,13 2-4 16,5 2 0-16,11 1 2 15,3 3 2-15,11 2 5 16,6 3 0-16,11-1-4 16,6-5-1-16,4-6 2 15,-3-4 0-15,2-6 2 16,-5-4 1-16,-10-7 1 15,2 0 0-15,-8-4 0 16,-3-4-1-16,-5 3 3 16,-6-2 1-16,-3 8 3 15,1 8 2-15,-6 9 1 16,3 4-1-16,-2 9-7 16,-2 2-5-16,9 3-6 15,1 2-1-15,4-3-31 0,5 3-35 16,-4-8-22-16</inkml:trace>
  <inkml:trace contextRef="#ctx0" brushRef="#br0" timeOffset="298.9899">6001 14796 1194 0,'1'-6'538'0,"-2"-3"-220"0,1 9-254 15,-2 2-44-15,4 7-96 16,4 2-89-16</inkml:trace>
  <inkml:trace contextRef="#ctx0" brushRef="#br0" timeOffset="299.9899">6353 15044 937 0,'-12'-7'442'15,"-9"-2"-183"-15,-7-3-51 16,0 8-99-16,3 1-38 15,0 7-55-15,8 5-14 16,5 6-6-16,4 4-5 16,14 6-2-16,7 1 2 15,12 2 6-15,7-6 3 16,7-10 8-16,-5-9 6 0,1-14 10 16,-4-1 12-1,-13-8 27-15,-7 2 5 0,-23-5-8 16,-6 4-15-16,-20 3-41 15,0-2-39-15</inkml:trace>
  <inkml:trace contextRef="#ctx0" brushRef="#br0" timeOffset="300.9899">7108 14873 1261 0,'-3'2'495'0,"-1"15"-326"16,-3 6-58-16,1 18-47 15,3 6-4-15,0 4-21 16,3 1-6-16,3-4-12 16,1-3-21-16,4-9-117 15,-1-8-79-15</inkml:trace>
  <inkml:trace contextRef="#ctx0" brushRef="#br0" timeOffset="301.9899">6922 14759 741 0,'2'-9'359'0,"11"-8"-100"16,10-2-69-16,12-1-50 15,11 5-12-15,14 7-35 16,4 8-21-16,9 14-30 16,-1 8-12-16,-21 5-19 15,-9 5-5-15,-26 3 2 16,-16-1 3-16,-14 6 10 15,-16-5 7-15,-25-8 5 16,-12-6-1-16,-9-11-10 16,4-3-5-16,15-7-23 15,18-2-50-15</inkml:trace>
  <inkml:trace contextRef="#ctx0" brushRef="#br0" timeOffset="302.9899">8004 15069 645 0,'-3'5'287'15,"-4"4"-142"-15,2 8-55 0,3 11-43 16,2 3-15-16,11 3-9 15,1-6-6-15,9-8-2 16,1-7 1-16,5-13 8 16,1-7 5-16,-4-12 24 15,-5-2 18-15,-11-2 32 16,-6-2 9-16,-6 4-9 16,-4 2-11-16,-5 6-25 15,0 5-12-15,5 11-30 16,0 2-13-16,4 9-23 15,8 4-6-15,7 0 7 16,4 4 3-16,11-5 6 16,-3-6 1-16,4-5 6 0,-1-7 4 15,-5-5 13-15,-5-2 7 16,-14-5 7-16,0 1-1 16,-7-3-13-16,0-1-11 15,5 3-108-15,3 4-103 16</inkml:trace>
  <inkml:trace contextRef="#ctx0" brushRef="#br0" timeOffset="303.9899">8641 15053 794 0,'-10'-2'407'0,"-12"-4"-114"0,0 5-73 15,0-3-88-15,5 4-45 16,6 3-62-16,3-1-21 15,8 5-21-15,7 1-4 16,6 2 8-16,6 3 7 16,14 4 10-16,0 3 3 0,-2 1 6 15,-8-2 9-15,-18-1 38 16,-8-5 12-16,-24 0 8 16,-5 1-3-16,-9-11-31 15,3-5-13-15,12-11-50 16,7-2-59-16,11 3-176 15</inkml:trace>
  <inkml:trace contextRef="#ctx0" brushRef="#br0" timeOffset="304.9899">8997 15055 1099 0,'0'1'530'15,"0"-1"-198"-15,-1-1-134 16,1 1-123-16,0-1-40 15,0 0-25-15,0 1-47 16,0 0-129-16</inkml:trace>
  <inkml:trace contextRef="#ctx0" brushRef="#br0" timeOffset="305.9899">9020 15205 1471 0,'0'1'656'0,"-1"-1"-345"16,0 0-136-16,0-1-108 15,1 0 17-15</inkml:trace>
  <inkml:trace contextRef="#ctx0" brushRef="#br0" timeOffset="306.9899">1658 15960 887 0,'-3'15'365'0,"-3"28"-208"0,2 15-62 16,1 18-33-16,2 8-18 15,3-1-23-15,2-4-1 16,-2-12-1-16,3-7 20 15,-8-18-168-15</inkml:trace>
  <inkml:trace contextRef="#ctx0" brushRef="#br0" timeOffset="307.9899">1572 15965 838 0,'4'-4'412'16,"2"-2"-188"-16,4 1-26 16,7 0-88-16,16 5-48 15,17 7-20-15,20-1-28 16,9 3-2-16,-1-6-42 16,-3-3-80-16</inkml:trace>
  <inkml:trace contextRef="#ctx0" brushRef="#br0" timeOffset="308.9899">1715 16590 940 0,'13'-4'406'16,"11"0"-225"-16,21 6-125 15,6-2-4-15,8 3-42 16,-2 0-28-16</inkml:trace>
  <inkml:trace contextRef="#ctx0" brushRef="#br0" timeOffset="309.9899">1694 16296 1109 0,'3'0'426'0,"7"2"-274"0,10 5-93 16,26 3-40-16,11-2 7 15,17-3-8-15,0-5 16 16,-10 0-397-16</inkml:trace>
  <inkml:trace contextRef="#ctx0" brushRef="#br0" timeOffset="310.9899">2167 16430 1012 0,'-3'6'402'0,"-5"9"-207"15,6 13-94-15,-4 8-13 16,3 3-6-16,2 9-46 16,-1-1-12-16,6-7 12 15,0-4-65-15,3-17-277 16</inkml:trace>
  <inkml:trace contextRef="#ctx0" brushRef="#br0" timeOffset="311.9899">2141 16428 1028 0,'9'-10'433'16,"14"-11"-267"-16,2 6-39 15,8 14-59-15,1 1-22 16,-6 9-10-16,-6 1-5 16,-17 3 3-16,-11 1 2 0,-18-1 5 15,-10 0 1-15,-7-11-65 16,2 1-77-16</inkml:trace>
  <inkml:trace contextRef="#ctx0" brushRef="#br0" timeOffset="312.9899">2271 16607 907 0,'2'6'432'0,"5"8"-72"0,5 2-199 16,16 10-48-16,3 3-13 15,2-1-55-15,-1 1-17 16,-12-4-28-16,-1-5-49 15,-8-5-243-15</inkml:trace>
  <inkml:trace contextRef="#ctx0" brushRef="#br0" timeOffset="313.9899">2506 16644 876 0,'-9'8'463'15,"-6"4"-121"-15,-9 9-167 16,-8 4-35-16,-7 1-72 15,-3 1-23-15,5 0 8 16,4-2-76-16</inkml:trace>
  <inkml:trace contextRef="#ctx0" brushRef="#br0" timeOffset="314.9899">2698 16273 1331 0,'9'0'490'0,"13"0"-395"15,12 2-32-15,14 0-19 16,0 0-22-16,8 0-13 16,-14 0 29-16,-9 2-125 15,-7-1-295-15</inkml:trace>
  <inkml:trace contextRef="#ctx0" brushRef="#br0" timeOffset="315.9899">2711 16397 1133 0,'7'4'441'0,"9"1"-296"15,13 6-23-15,19-2-3 16,3-2-33-16,8-1-37 16,-4-4-3-16</inkml:trace>
  <inkml:trace contextRef="#ctx0" brushRef="#br0" timeOffset="316.9899">3781 15716 642 0,'-14'-12'375'0,"-12"-11"-19"16,-4 9-198-16,0 6-38 15,2 8-63-15,3 8-33 16,8 18-36-16,1 11-7 15,11 24-7-15,-2 10-1 16,12 25 10-16,5 10 5 0,1 5 12 16,6 2 7-1,-12-13 15-15,-5-7 7 0,-10-3 6 16,-4-7-2-16,4-3-5 16,-5-5-2-16,-2-20 19 15,0-4 13-15,-7-18 7 16,-3-10 3-16,-2-11-20 15,-4-9-17-15,-2-8-54 16,9-1-62-16</inkml:trace>
  <inkml:trace contextRef="#ctx0" brushRef="#br0" timeOffset="317.9899">4348 16419 768 0,'-5'-7'372'0,"-9"-7"-116"16,-2-1-50-16,-10 0-52 15,-5 2-17-15,-3 2-56 16,2 5-30-16,5 8-46 16,5 6-22-16,10 11-16 15,1 3 1-15,10 9 5 16,5 2 5-16,6-3 8 16,6-2 4-16,8-7 6 15,1-5 4-15,7-15 8 16,-1-4 6-16,1-18 5 15,3-9-1-15,-5-5-2 16,0-6-2-16,-8-8 0 0,-3-2 4 16,-11-8 3-16,-1-1 0 15,-7 5 30-15,0 9 17 16,-8 8 30-16,0 12 12 16,1 17-32-16,-3-5-21 15,6 19-56-15,0-1-20 16,2 8-20-16,2 9-2 15,6 16 5-15,1 11 5 16,4 17 15-16,-5 8 5 0,-5 0 13 16,1-6 7-16,-1-11-79 15</inkml:trace>
  <inkml:trace contextRef="#ctx0" brushRef="#br0" timeOffset="318.9899">4684 16074 1042 0,'-1'0'484'0,"-3"-2"-228"0,-3 2-97 15,-4 17-82-15,2 11-5 16,-2 23 8-16,3 10 3 16,3 12-15-16,-2-7-28 15,7-6-22-15,0-9-4 16,1-23 16-16,5-4-47 16,0-24-78-16,1-2-46 0,-3-12-118 15,-1-9 1-15,-3-3-17 16,-4-8 13-16,-4-7 97 15,-1-6 70 1,-5-13 172-16,1-2 76 0,6 7 73 16,5 7 10-16,7 15-38 15,2 12-27-15,6 11-74 16,1-2-36-16,10 11-48 16,6-2-14-16,12-3-5 15,4 2 2-15,8 1-50 16,2 5-55-16,-5 6-214 15</inkml:trace>
  <inkml:trace contextRef="#ctx0" brushRef="#br0" timeOffset="319.9899">4689 16567 888 0,'0'5'351'0,"2"2"-214"16,4-2-37-16,18-3 6 16,7-2-23-16,17 0-33 15,6-1-19-15,-6-6-14 16,-3 0-73-16</inkml:trace>
  <inkml:trace contextRef="#ctx0" brushRef="#br0" timeOffset="320.9899">4629 16329 1130 0,'4'1'418'0,"8"3"-304"16,9-2-40-16,22-1 11 0,9 0-24 15,10-2-36 1,3-1-7-16,-7 0-87 0</inkml:trace>
  <inkml:trace contextRef="#ctx0" brushRef="#br0" timeOffset="321.9899">5079 16409 1067 0,'-4'8'428'16,"-3"8"-254"-16,4 12-123 15,-3 5-5-15,6 5-24 16,4 0-11-16,0-7-4 16,-2-5-17-16,3-9-188 0</inkml:trace>
  <inkml:trace contextRef="#ctx0" brushRef="#br0" timeOffset="322.9899">5110 16408 835 0,'15'-4'384'16,"10"1"-128"-16,11 5-87 0,-7 8-46 16,-7 8-12-16,-7 0-30 15,-15 4-9-15,-19 2-19 16,-6-4-4-16,-11-3-47 16,-2-8-76-16</inkml:trace>
  <inkml:trace contextRef="#ctx0" brushRef="#br0" timeOffset="323.9899">5277 16651 1227 0,'9'8'451'0,"17"14"-345"0,1 1-22 15,1 0 6-15,-2 1-32 16,-8-1-36-16,-7-2 28 16,-4-5-133-16,2-2-93 15</inkml:trace>
  <inkml:trace contextRef="#ctx0" brushRef="#br0" timeOffset="324.9899">5414 16654 1223 0,'-12'1'521'0,"-15"6"-278"16,4 8-52-16,-10 7-67 16,1 8-31-16,-1 1-54 15,0-2-16-15,9-3-57 16,6-8-107-16</inkml:trace>
  <inkml:trace contextRef="#ctx0" brushRef="#br0" timeOffset="325.9899">5875 16338 663 0,'11'3'279'0,"16"1"-150"16,14 2-36-16,8 0-21 15,7 0-25-15,-9-4-127 16</inkml:trace>
  <inkml:trace contextRef="#ctx0" brushRef="#br0" timeOffset="326.9899">5898 16445 956 0,'7'4'390'16,"18"5"-231"-16,6-1-6 15,12-3-40-15,7-3-32 16,3-2-47-16,-1-1-60 0</inkml:trace>
  <inkml:trace contextRef="#ctx0" brushRef="#br0" timeOffset="327.9899">6738 15881 824 0,'0'-7'424'0,"-1"-5"-143"15,-1 12-104-15,4 22-109 16,1 16-42-16,6 27-24 15,2 11 5-15,1 8 0 16,-4-1 4-16,-2-8 5 16,1-9 43-16,-5-21-130 15,6-10-86-15</inkml:trace>
  <inkml:trace contextRef="#ctx0" brushRef="#br0" timeOffset="328.9899">6918 16214 750 0,'-9'1'333'0,"-4"8"-166"15,-7 2-44-15,-10 5-34 16,6 2-9-16,-4-2-1 0,10 1-12 16,18-1-34-16,4 1-5 15,18-1-15-15,8 1 2 16,0-5 7-16,4 1-6 15,4 0 9-15,-1-1-73 16</inkml:trace>
  <inkml:trace contextRef="#ctx0" brushRef="#br0" timeOffset="329.9899">7132 16436 823 0,'5'4'384'15,"2"4"-167"-15,9-1-106 16,3-7 5-16,1-4-47 31,-11 2-5-31,-4 1-22 0,0 1-6 0,29-16-7 16,-9-5-11-16,-12-1-3 15,-26 8-7-15,-9 7-11 16,-6 3-4-16,-5 8-1 16,2 6 1-16,3 6 3 15,3 6 4-15,9 8 16 0,2 0 10 16,9 2 15-16,5 1 0 16,11-6-14-16,6-1-5 15,15-5-13-15,5-7 1 16,12-5-55-16,6-4-76 15</inkml:trace>
  <inkml:trace contextRef="#ctx0" brushRef="#br0" timeOffset="330.9899">7530 16146 1007 0,'2'5'424'16,"1"4"-227"-16,7 5-62 16,7 9-25-16,1 3-15 15,17 8-29-15,1 1-10 16,-2 0-26-16,1-3-8 15,-13-6-68-15,1-3-91 16</inkml:trace>
  <inkml:trace contextRef="#ctx0" brushRef="#br0" timeOffset="331.9899">7795 16157 949 0,'-9'5'396'0,"-14"8"-240"15,-7 7-29-15,0 7-70 16,-5 2-13-16,2 5-21 16,2 0-6-16,9-3-4 15,5-5-8-15,13-12-51 16,4-4-74-16</inkml:trace>
  <inkml:trace contextRef="#ctx0" brushRef="#br0" timeOffset="332.9899">7991 16087 667 0,'-1'-8'349'0,"3"-6"-60"16,5 0-102-16,9-5-47 0,9 0-6 15,8 1-24-15,0 2-13 16,3 12-31-16,1 11-21 16,-3 17-22-16,-5 8 9 15,-2 19 8-15,-11 5 3 16,-9 7-4-16,-1 3-9 16,-6-12-10-16,0-9-4 15,5-16 1-15,0-7 0 16,-4-19 11-16,-1-4 6 0,0-9 1 15,-2-8-10-15,-4-4-32 16,1 1-19-16,-11-7-14 16,1 5 3-16,-7 3 15 15,-2 5 2-15,0 11-9 16,-7 3-4-16,-3 9-4 16,-1 8 3-16,0 9 16 15,5 2 3-15,10-1 4 16,7-5-40-16</inkml:trace>
  <inkml:trace contextRef="#ctx0" brushRef="#br0" timeOffset="333.9899">8785 16403 648 0,'-6'0'233'15,"0"2"-202"-15,8 4-43 0,31 7-12 16,15-3 14-16,32-2 42 16,25 1 19-16,28-3 50 15,17-2 12-15,24-1 9 16,3 1-3 0,13 1-37-16,0 2-17 0,-19-6-26 15,-6 1-12-15,-22-6 1 16,-11-5-43-16,-22 8-351 15</inkml:trace>
  <inkml:trace contextRef="#ctx0" brushRef="#br0" timeOffset="334.9899">9703 16163 387 0,'8'-18'240'16,"3"-17"-42"-16,6-9-28 15,-6-5-9-15,3-9-5 16,-7-1-7-16,-7 4-5 15,3 10-17-15,-5 19-36 16,0 8-16-16,-5 21-50 16,-1 12-21-16,-5 24-15 15,5 17-4-15,3 19 15 16,4 5 7-16,2-1 5 16,-1-6-54-16</inkml:trace>
  <inkml:trace contextRef="#ctx0" brushRef="#br0" timeOffset="335.9899">8861 16680 835 0,'-9'3'357'0,"-14"5"-160"16,-6 10-48-16,-2 17-60 0,1 11-11 15,7 21-51-15,7 6-10 16,16 4 1-16,4-5-4 15,8-10-3-15,8-3 46 16,-5-20-172-16,8-5-137 16</inkml:trace>
  <inkml:trace contextRef="#ctx0" brushRef="#br0" timeOffset="336.9899">9130 17096 879 0,'-2'-9'393'0,"-5"-18"-197"15,0-1-27-15,-4 5-53 16,-5-7-24-16,-1 12-35 16,-5 1-14-16,0 10-34 15,1 7-15-15,2 9-19 16,-1 9-4-16,5 8 3 15,6 6 5-15,9 5 11 16,7-1 2-16,8-6 6 16,3-5 2-16,4-12 1 15,4-6-1-15,2-12-27 0,1-3-14 16,-7-10-22-16,-3-6-2 16,-8 4 25-16,-4 0 16 15,-6 7 26-15,-1 4 17 16,-1 9 2-16,-4 3 2 15,1 9-8-15,0 4-11 16,4 5-4-16,4 1-2 16,7 2-47-16,3 3-110 15</inkml:trace>
  <inkml:trace contextRef="#ctx0" brushRef="#br0" timeOffset="337.9899">9177 16720 886 0,'-1'-9'388'0,"10"-7"-166"16,6 2-77-16,11 9-35 15,4 6-23-15,-6 9-49 16,-6 1-9-16,-9 5-15 15,-5 3 0-15,-14 3 4 16,-1 4 1-16,-6 2-2 16,-6-3-2-16,15-4-10 15,1-3-5-15,14-5-4 16,11-7-4-16,5 1 3 0,-1-5-54 16,3-2-99-16,-1 4-117 15</inkml:trace>
  <inkml:trace contextRef="#ctx0" brushRef="#br0" timeOffset="338.9899">9499 16855 1082 0,'0'3'477'0,"0"9"-223"15,-2 3-61-15,2 15-92 16,-3 1-19-16,4 6-45 16,3 2-15-16,0-4-6 15,2 4-1-15,-5-8-73 16,2-2-74-16</inkml:trace>
  <inkml:trace contextRef="#ctx0" brushRef="#br0" timeOffset="339.9899">9354 17034 1235 0,'1'1'462'0,"6"-1"-330"15,8 7-67-15,15-3-8 16,5 3-17-16,8-1-29 16,2-6-4-16,-1 3-52 0,-5-1-85 15</inkml:trace>
  <inkml:trace contextRef="#ctx0" brushRef="#br0" timeOffset="340.9899">9796 16967 1382 0,'0'7'516'0,"3"8"-388"15,2 1-43-15,9 7-14 16,-3-1-24-16,2 2-27 16,1 2-6-16,-6 2-14 15,4 1-59-15,0-7-307 16</inkml:trace>
  <inkml:trace contextRef="#ctx0" brushRef="#br0" timeOffset="341.9899">9990 16999 1031 0,'-9'0'491'0,"-10"0"-170"15,-5 6-107-15,-6 9-100 16,-1 1-29-16,-2 8-54 15,-1 3-13-15,1 7-14 16,-2 0 5-16,7-3 436 0</inkml:trace>
  <inkml:trace contextRef="#ctx0" brushRef="#br0" timeOffset="342.9899">9898 16722 1000 0,'9'-3'430'0,"8"-6"-216"15,4 8-87-15,2 5-49 16,-1 4-24-16,-4 7-30 16,-5 0-5-16,-12 4 11 15,-8 1 4-15,-10 5 3 16,-3-2 0-16,8-4-19 15,4-3-10-15,11-5-1 0,7 0-1 16,10-6 2-16,8 0 1 16,10 0-47-1,4-1-58-15</inkml:trace>
  <inkml:trace contextRef="#ctx0" brushRef="#br0" timeOffset="343.9899">10202 16605 1122 0,'13'10'418'0,"9"25"-304"15,5 10-3-15,-5 28 5 16,-2 13-1-16,-7 5-25 16,-9 2-22-16,-10-9-20 15,-9-8-15-15,-3-5 11 16,-10-14-48-16,1-20-124 16,2-10-277-16</inkml:trace>
  <inkml:trace contextRef="#ctx0" brushRef="#br0" timeOffset="344.9899">10496 16622 805 0,'0'0'374'0,"2"-5"-157"15,6 2-76-15,9-4-57 16,3 5-21-16,6-2-22 16,0 4-11-16,-3 3-14 15,-4 0-7-15,-12 6-3 0,-7 3 0 16,-10 1 0-16,-1 0 0 15,2 2-4-15,4-1-1 16,6-2-4-16,7-3-1 16,8 1 4-16,-2-3 8 15,0 2 10-15,-7 1 4 16,-10-2 3-16,-6 1 7 0,-11-4-87 16,-3-2-152-16</inkml:trace>
  <inkml:trace contextRef="#ctx0" brushRef="#br0" timeOffset="345.9899">10478 16868 748 0,'10'2'439'16,"7"-1"-43"-16,14-1-246 15,12 4-21-15,5-2-83 16,-1 0-22-16,-11-2-37 15,-6-1-64-15</inkml:trace>
  <inkml:trace contextRef="#ctx0" brushRef="#br0" timeOffset="346.9899">10564 16954 1038 0,'8'-2'432'16,"14"1"-264"-16,3 1-35 15,5 2-51-15,-3 4-23 16,-8 2-26-16,-7-4-5 16,-12 9-3-16,-1-1-3 15,-13 3-3-15,-1 6-2 0,-3 0-12 16,-3 3-3-16,10-5-2 15,9-1-3-15,6-10 1 16,11-1 1-16,4-2 1 16,5-2 0-16,5-3-37 15,0-2-43-15</inkml:trace>
  <inkml:trace contextRef="#ctx0" brushRef="#br0" timeOffset="347.9899">11504 15402 704 0,'-16'-7'353'0,"-19"-2"-95"0,-2 10-91 15,8 27-98 1,4 12-20-16,4 20-38 16,8 18-12-16,10 23-3 15,3 13 2-15,15 21 1 16,2 0 1-16,7-8 6 15,0-10 1-15,-15-14 1 16,-5-5 2-16,-16-8 3 16,-8-7 3-16,-9-15 4 0,-2-13 4 15,-2-18 0-15,-4-9-1 16,5-14-2-16,2-9-23 16,13-8-441-16</inkml:trace>
  <inkml:trace contextRef="#ctx0" brushRef="#br0" timeOffset="348.9899">11999 16277 494 0,'-3'-8'307'15,"-5"-9"0"-15,-6-6-57 16,-9 0-63-16,-1 1-38 16,-9 7-73-16,1 3-27 15,7 14-56-15,3 1-7 16,9 12-9-16,3 6-1 15,3 2 4-15,3 5 2 16,7 0 6-16,9 1 3 0,10-3 7 16,4-7 2-16,7-11 11 15,1-8 3-15,-4-12 4 16,2-8 1-16,-4-10-12 16,-2-6-3-16,-4-5-3 15,-4-5 0-15,-6-3 9 16,-2 2 3-16,-5-13 1 15,-4 2 19-15,-1-2 26 16,-6 3 14-16,1 24 17 16,-1 13-24-16,-2 20-37 15,0 11-22-15,0 15-25 16,3 8-2-16,4 16 17 16,3 10 5-16,3 4 10 15,-1 3 5-15,2-2-4 16,0-9-1-16,-2-4-4 0,5-9-46 15</inkml:trace>
  <inkml:trace contextRef="#ctx0" brushRef="#br0" timeOffset="349.9899">12525 16116 772 0,'-11'-4'385'0,"-17"-1"-118"16,-7-2-33-16,-3 3-82 15,-2-3-32-15,4 3-71 16,7 2-24-16,16 3-26 0,4 6-17 15,11 4-8-15,5-1-1 16,6 2 1-16,9 3 8 16,11 3 10-16,2 6 3 15,3 2 5-15,-5 1 4 16,-11-4 3-16,-7 0 17 16,-21-1 27-16,-8 1 22 15,-23-7 28-15,-6-4-8 16,0-10-16-16,-2-5-23 0,12-4-34 15,8-1-26-15,11 0-581 16</inkml:trace>
  <inkml:trace contextRef="#ctx0" brushRef="#br0" timeOffset="350.9899">12608 17657 552 0,'-3'11'302'0,"-10"13"-63"0,-4 6-24 15,-11 8-72-15,-2-3-36 16,-3-1-46-16,-1-7-28 15,5-14-11-15,2-4-1 16,5-13-7-16,6-6-5 16,9-5-12-16,2-6-6 15,9-1-2-15,2 2 1 16,5 4 11-16,4 5 5 0,4 8 4 16,3 7 0-16,6 12-3 15,1 8 1 1,-4 7-1-16,-1 2 3 0,-9-4-8 15,-3-3-71-15</inkml:trace>
  <inkml:trace contextRef="#ctx0" brushRef="#br0" timeOffset="351.9899">12448 17529 1031 0,'0'-7'434'0,"0"-2"-256"16,0 9-89-16,4 9-67 16,3 6-20-16,7 4-97 0,4 5-335 15</inkml:trace>
  <inkml:trace contextRef="#ctx0" brushRef="#br0" timeOffset="352.9899">12736 17797 852 0,'1'11'358'0,"3"9"-178"0,1-2-127 15,4 0-3-15,4-8-21 16,2-4-9-16,5-8 3 15,0-7 1-15,-2-9 2 16,0-7-3-16,-1-10-7 16,-6-6-1-16,-6-7-1 15,-6-2 2-15,-12-9 6 16,-6-1 8-16,-11-2 32 16,-1 6 3-16,4 19 5 15,1 15-12-15,7 24-40 16,5 10-10-16,6 11-19 15,4 3-3-15,19 8-2 16,8-3 4-16,15 5 11 16,9-4-39-16</inkml:trace>
  <inkml:trace contextRef="#ctx0" brushRef="#br0" timeOffset="353.9899">13000 17814 771 0,'0'9'331'0,"0"2"-155"0,6 0-116 15,3 1-1-15,4-9-19 16,4-2-9-16,-2-4-2 15,-1-5-1-15,-1-8-1 16,-9-2-1-16,-4 0-4 16,-4 2 0-16,-10 3 6 15,-1 2 5-15,-3 4 4 16,3 2-6-16,3 7-16 16,1 8-9-16,6 8-6 15,1 9 3-15,3 6 13 16,2 5 0-16,3 4-1 15,1-2-1-15,0 5-5 16,0-4 21-16,0-5-161 0,0-7-331 16</inkml:trace>
  <inkml:trace contextRef="#ctx0" brushRef="#br0" timeOffset="354.9899">13281 17864 719 0,'-3'-11'352'0,"-3"-12"-151"16,-10 1-28-16,4 4-49 15,0 5-38-15,0 11-32 16,9 2-15-16,-3 7-26 15,-3 3-10-15,3 8 2 16,7-1 1-16,6 4 0 16,2-4 0-16,10-3-1 15,-3 0-1-15,1-5 26 16,4-3-58-16,-7-6-144 16,-1-5-277-16</inkml:trace>
  <inkml:trace contextRef="#ctx0" brushRef="#br0" timeOffset="355.9899">13364 17751 827 0,'0'0'433'0,"-2"1"-139"15,2 10-122-15,1 8-40 16,0 9-63-16,5-2-14 16,3 3 4-16,2-4-63 15</inkml:trace>
  <inkml:trace contextRef="#ctx0" brushRef="#br0" timeOffset="356.9899">13662 17739 755 0,'-9'-2'377'16,"-16"0"-128"-16,1 2-45 16,-5 6-91-16,3 4-45 15,6 7-59-15,6 5-10 16,11 6-5-16,4-2-1 0,13 1 2 15,4-5 3-15,7-9 3 16,2-6 4-16,-1-4 12 16,-9-8 9-16,-7-3 16 15,-10-1 0-15,-14 2-9 16,-4-1-9-16,-14 2-10 16,-1 2-36-16,7-1-357 15</inkml:trace>
  <inkml:trace contextRef="#ctx0" brushRef="#br0" timeOffset="357.9899">13722 17766 741 0,'0'0'446'0,"0"0"-25"0,-4 2-174 15,4-2-108-15,0 10-36 16,0 20-32-16,5 42-23 15,-4-32-23-15,-1 6-6 16,2-1-7-16,-2 0-21 16,3-11-134-16,1-10-116 15</inkml:trace>
  <inkml:trace contextRef="#ctx0" brushRef="#br0" timeOffset="358.9899">13737 17834 768 0,'-5'0'437'0,"5"0"-18"15,-3 2-299-15,3-2-103 16,0 0-14-16,12 2-43 16,49 5-135-16</inkml:trace>
  <inkml:trace contextRef="#ctx0" brushRef="#br0" timeOffset="359.9899">14147 17780 874 0,'-10'12'441'0,"-5"9"-78"16,-16 2-206-16,-4-1-35 16,-3-6-31-16,0-8-33 15,12-8-37-15,0-2-10 16,13-11-35-16,5-3-14 15,10-1-10-15,3-2 4 16,5 2 25-16,2 4 9 16,1 6 3-16,3 4-2 15,6 9 16-15,0 6 7 16,3 10 20-16,5 6 4 16,-10 2-11-16,-1-5-1 0,-5-5-26 15,-6-5-57-15</inkml:trace>
  <inkml:trace contextRef="#ctx0" brushRef="#br0" timeOffset="360.9899">14633 17776 728 0,'-5'-3'370'0,"1"-4"-123"16,-5 1-65-16,-8-1-9 15,-7 1-26-15,-7 5-27 0,-2 3-49 16,3 5-20-16,12 8-51 16,6 6-6-16,14 6-6 15,9 1-1-15,14 0 6 16,5-9 2-16,6-10 7 15,-4-2 3-15,-7-10 14 16,-6-1-35-16,-8-8-162 16</inkml:trace>
  <inkml:trace contextRef="#ctx0" brushRef="#br0" timeOffset="361.9899">14600 17542 944 0,'0'0'477'15,"-1"-2"-173"-15,1 1-177 16,-1 1-58-16,1 0-78 0,0 0-66 16</inkml:trace>
  <inkml:trace contextRef="#ctx0" brushRef="#br0" timeOffset="362.9899">11387 16878 469 0,'-3'12'224'16,"-1"6"-66"-16,4 7-93 16,7 6-9-16,11-1-16 15,5 0-5-15,15-4 0 16,8-10 18-16,13-14 23 15,5-6-1-15,6-7-16 16,-6-5-20-16,-3 6-25 16,-6 4-4-16,-11 5 0 15,-7 2 1-15,-14 4 0 16,-6 1 3-16,-7-1-152 16</inkml:trace>
  <inkml:trace contextRef="#ctx0" brushRef="#br0" timeOffset="363.9899">12065 17041 110 0,'2'5'85'0,"1"3"6"15,0-8-23-15,2 4 3 16,-1-6 3-16,-4 0 10 16,0 1 11-16,0 0-4 15,0 0-1-15,0 0-2 0,0 0-22 16,0-1-12-16,0 1-34 16,0 0-16-16,3 0-14 15,8 1-1-15,34 13 9 16,-32-5-48-16</inkml:trace>
  <inkml:trace contextRef="#ctx0" brushRef="#br0" timeOffset="364.9899">12039 17020 376 0,'0'-5'215'0,"0"1"-29"15,1 4-29-15,-1 0-59 0,0 0-29 16,0 0-34-16,3 1-8 16,17 4-1-16,35 53-4 15,-34-41-7-15,2 9-39 16</inkml:trace>
  <inkml:trace contextRef="#ctx0" brushRef="#br0" timeOffset="365.9899">12154 17126 186 0,'-1'-5'152'0,"1"-1"17"16,4-3-48-16,0 0-18 0,10-6-26 15,2-3 5-15,1-8 22 16,4 3 4-16,6 6-6 16,2 4-21-16,13 17-51 15,4-3-15-15,2 6-12 16,4-6 0-16,0-8-10 16,1 1-6-16,-1-9 0 15,1-2 0-15,-3-8 14 16,-4-3 7-16,-9-1 4 15,-5-2 2-15,-12 2 4 16,-7 7 3-16,-13 4-79 16</inkml:trace>
  <inkml:trace contextRef="#ctx0" brushRef="#br0" timeOffset="366.9899">11981 17233 435 0,'-6'0'237'0,"-11"4"-37"16,-5 4-31-16,-9 4-23 15,-4 2-20-15,3 14-37 16,4 4-27-16,14 16-45 16,9 8-8-16,17 3-9 15,9-2 1-15,20-7 9 16,7-7 2-16,1-17-6 16,1-4-61-16</inkml:trace>
  <inkml:trace contextRef="#ctx0" brushRef="#br0" timeOffset="367.9899">12009 17490 588 0,'3'1'329'0,"5"-1"-22"0,7 10-154 15,5 0 4-15,7 4-23 16,5 5-27-16,-11-3-41 16,2 6-16-16,-12 0-22 15,-8-3 0-15,-3 2 4 16,-10-4 6-16,-10 2 1 15,-6 4-3-15,-4-1-13 16,0-2-11-16,7-6-98 16</inkml:trace>
  <inkml:trace contextRef="#ctx0" brushRef="#br0" timeOffset="368.9899">14668 17716 523 0,'-1'-4'281'0,"1"-10"-46"0,0 0-47 16,7-7-31-16,2-4-13 16,12 9-44-16,1 2-14 15,6 13-47-15,0 12-17 16,-3 5-13-16,-3 10 1 16,-9 7 4-16,-1 1-1 15,-9 0 3-15,-3 0 1 16,-1-9-1-16,-2-6 0 0,-1-6-3 15,2-4-2 1,1-5 0-16,1-2-1 0,-2-4-24 16,0 1-14-16,1 0-33 15,0-2-19-15,-6-14 14 16,-17-29 9-16,9 35 21 16,-5 7 16-16,-2 11 4 15,-1 7 2-15,-2 5-15 16,7 2-75-16</inkml:trace>
  <inkml:trace contextRef="#ctx0" brushRef="#br0" timeOffset="369.9899">14983 17741 766 0,'-3'9'328'15,"-4"12"-189"-15,2 4-18 16,6 1-42-16,7 1-34 0,10-10-30 15,3-2-5-15,1-9 3 16,5-7 5-16,-8-6 8 16,0-6 2-16,-8-5 1 15,-6-2-2-15,-3-1-4 16,1 3-4-16,-2 6-2 16,-3 5 6-16,2 7-13 15,-5 1-6-15,3 6-7 16,-2 7-12-16,1 8 6 15,3 1 4-15,5 0 4 16,5-3 2-16,1-10 16 16,-2-4 11-16,-1-6 30 15,3-7 10-15,-1-6 2 16,2-2-1-16,-3-5-18 16,-4 1-8-16,-2 2-15 15,-2 3-8-15,3 5-20 0,0 7-4 16,0 6-2-16,4 8-1 15,4 6 5-15,0 2 2 16,3-1 1-16,-1-4 2 16,-1-5 3-16,3-6 4 15,-5-6 10-15,3-5 4 16,-4-8 7-16,0 0-2 16,-2-6-9-16,-5-1-6 15,1 8 74-15</inkml:trace>
  <inkml:trace contextRef="#ctx0" brushRef="#br0" timeOffset="370.9899">15670 17766 696 0,'4'1'286'0,"1"2"-162"0,9-2-19 15,10-1-11-15,3 0-26 16,7-1-37-16,-2 0-5 15,-8-5-3-15,-3-2-2 16,-12-1 2-16,-7 0-1 16,-6 3-8-16,-6 5-5 15,-7 6-3-15,0 4 3 16,-3 6 6-16,3 4 2 16,10 6-8-16,1 2-8 0,14 2-8 15,6-4 0 1,9-4 2-16,5-4 3 0,4-10-6 15,1-5-23-15,0-9-49 16,-6-7-23-16,-5-3-19 16,-7-3 26-16,-7-2 55 15,-1 0 30-15,-7 3 75 16,-2 0 26-16,-3 10 34 16,-4 4 0-16,-2 6-42 15,-1 6-28-15,3 7-41 16,4 2-8-16,4 2-7 15,2 0 0-15,7-2 1 16,-3-5 0-16,4-6 3 16,2-4 5-16,0-7 7 15,4-4 1-15,2-7 1 16,2-3-1-16,-8 0-3 16,1 0-1-16,-10 7 13 0,-4 5 2 15,-2 7-6-15,6 1 0 16,-2 8-11-16,2 6-4 15,6 6 5-15,-7 3-3 16,7-3-2-16,6 0-1 16,-9-7 2-16,2-4 2 15,-1-3 11-15,-6-10 6 16,5-4 3-16,4-3 2 16,-2-8-10-16,-3 2-4 15,6 0-8-15,-4 1-6 0,-3 7-9 16,9 9-3-16,-10 5 0 15,6 8 2-15,1 2 8 16,-1 1 1-16,5 0 3 16,-4-2 2-16,4-6 22 15,-3-5 17-15,1-5 25 16,-2-8 10-16,0-8-1 16,2 1-11-16,-4-3-25 15,-2 3-11-15,0 7-73 16,-3 1 55-16</inkml:trace>
  <inkml:trace contextRef="#ctx0" brushRef="#br0" timeOffset="371.9899">16886 17774 718 0,'0'0'325'0,"0"4"-94"16,-3 7-74-16,-9 7 0 15,1 6-18-15,-9 3-41 16,0-3-21-16,-7-8-19 16,-2-4-10-16,-1-13-20 15,3-6-5-15,5-7-12 16,9-5-6-16,12-7-14 15,1 2-4-15,12 1 3 16,2 1 10-16,1 13 9 16,5 3 3-16,2 12-6 0,2 12-6 15,3 14 0-15,-4 3 0 16,-6 3 6-16,-3-4-13 16,-4-10-131-16,-2 0-169 15</inkml:trace>
  <inkml:trace contextRef="#ctx0" brushRef="#br0" timeOffset="372.9899">16960 17834 470 0,'7'1'290'0,"1"5"22"16,3 3-129-16,-7 2-63 16,-4 3-30-16,-2-3-40 15,0 0-4-15,-2-7 3 16,-1-4 6-16,4-6-9 15,-1-8-7-15,8-7-7 16,8-6-5-16,-2-2-1 16,9 1 22-16,-1 8 18 15,-1 9-5-15,3 9 0 16,-6 6-24-16,-3 15-21 16,0 5 0-16,-6 10-5 15,-2 5-5-15,0-3 26 16</inkml:trace>
  <inkml:trace contextRef="#ctx0" brushRef="#br0" timeOffset="373.9899">17323 17733 724 0,'-9'-1'330'0,"-7"-3"-136"16,-1 3-48-16,3 5-48 15,3 4-22-15,6 4-43 16,5 0-18-16,7 3-18 16,3 0-2-16,6-2 3 15,0 2 3-15,-2-12 9 16,2 0 4-16,-8-4 13 16,-4-7 2-16,-5 0-4 15,-9-1-6-15,-6 4-15 16,0 2-4-16,-5 3 1 0,2 7-1 15,4 4-4-15,2 0-7 16,8 5-3-16,5-1 0 16,7 4 11-16,1-5 8 15,6-3 14-15,4-2 3 16,1-9 13-16,4-1-3 16,-1-5 1-16,-1-4-1 15,-1-5-11-15,-1 0-2 16,-2-6-6-16,-3-1-3 0,-5 6-4 15,0 1-3 1,-6 7-3-16,2 2-6 0,-3 8-6 16,3 1-1-16,-3 12 15 15,2 6 13-15,6 5 10 16,-3 0 3-16,6-6-9 16,-5-3-21-16</inkml:trace>
  <inkml:trace contextRef="#ctx0" brushRef="#br0" timeOffset="374.9899">17630 17880 556 0,'8'7'301'16,"8"0"-66"-16,0-2-31 16,4-5-35-16,-6-4-46 0,-3-8-54 15,4-3-14-15,-5-5-23 16,-1-2-6-16,-9 1-3 15,-5 1 5-15,-13 1 16 16,-11-2 5-16,-1 1 0 16,-1 3-12-16,4 16-29 15,11 9-11-15,2 14-13 16,7 9 6-16,7 12 9 16,4 2 4-16,4 10 10 15,5 1-4-15,7-9-1 16,1-2 1-16,2-17-5 15,-7-3-57-15</inkml:trace>
  <inkml:trace contextRef="#ctx0" brushRef="#br0" timeOffset="375.9899">17970 17827 533 0,'-1'-6'309'0,"-6"-5"-57"0,-2-4-48 16,-5 1-8-16,-7 3-38 15,0 4-16-15,2 7-89 16,4 2-33-16,8 7-31 16,1 3-5-16,9 7 1 15,2 3 3-15,7 1 8 16,4-2 3-16,6-6 13 16,-1-6 8-16,-5-7 11 15,-4-4 7-15,-4-6-5 16,-6-4-1-16,-2-2-107 15,1-1-161-15</inkml:trace>
  <inkml:trace contextRef="#ctx0" brushRef="#br0" timeOffset="376.9899">18121 17733 514 0,'5'-5'320'0,"-2"-5"-36"16,-5 6-81-16,-6 4-28 15,-5 3-40-15,2 4-28 0,-6 6-54 16,8 2-15 0,0 1-39-16,8 6-5 0,5 4 0 15,1 1 0-15,10 3 4 16,-1-7 2-16,0-8 9 15,2-2 9-15,-3-15 35 16,-7-3 14-16,-1-4 6 16,-4-6-3-16,-3 0-36 15,-3 3-18-15,1 0-88 16,6 6 124-16</inkml:trace>
  <inkml:trace contextRef="#ctx0" brushRef="#br0" timeOffset="377.9899">18202 17738 713 0,'10'2'381'0,"6"1"-129"16,11 4-97-16,1-1-28 0,3 1-79 15,4-1-19-15,-5-2-12 16,-4-3-2-16,-9-2-69 16,-10-5-90-16</inkml:trace>
  <inkml:trace contextRef="#ctx0" brushRef="#br0" timeOffset="378.9899">18334 17748 340 0,'-2'8'245'0,"-5"9"46"16,4 3-89-16,2 7-82 16,1-2-31-16,5-1-52 15,2-2-54-15</inkml:trace>
  <inkml:trace contextRef="#ctx0" brushRef="#br0" timeOffset="379.9899">18626 17828 421 0,'0'5'273'15,"-1"7"7"-15,-6 1-35 16,-9 2-51-16,0 0-31 16,-4-8-47-16,2 1-22 0,0-8-36 15,5-4-14-15,-6-5-25 16,9-3-9-16,6-3-15 16,-3-2-6-16,14 0-5 15,-1-2 0-15,4 7 6 16,1 3-1-16,1 11 3 15,0 7 5-15,3 12 4 16,5 4 5-16,-7 2 5 16,2-1-5-16,-9-5-12 15,-1-6-42-15,-2-7-393 16</inkml:trace>
  <inkml:trace contextRef="#ctx0" brushRef="#br0" timeOffset="380.9899">18564 17567 1218 0,'3'0'506'0,"-8"-1"-306"0,7 6-108 16,-2-5-83-16,0 1-8 16,3 22-82-16</inkml:trace>
  <inkml:trace contextRef="#ctx0" brushRef="#br0" timeOffset="381.9899">18962 17748 785 0,'-3'-5'402'0,"-3"-7"-90"15,9 5-78-15,-3 12-95 16,1 6-41-16,4 17-73 15,-5 10-8-15,5 13-6 0,6 5-2 16,-1 0-3-16,-1-6 1 16,2-10-42-16,-6-10-74 15,-3-16-385-15</inkml:trace>
  <inkml:trace contextRef="#ctx0" brushRef="#br0" timeOffset="382.9899">19017 17899 1026 0,'5'3'343'0,"3"0"-337"15,7 3-6-15,1-5 6 16,4-1 2-16,4-4-147 16,-5-6-170-16</inkml:trace>
  <inkml:trace contextRef="#ctx0" brushRef="#br0" timeOffset="383.9899">19199 17751 538 0,'0'-1'396'16,"0"-1"22"-16,-1 10-190 15,1 5-67-15,-1 13-79 16,1 0-22-16,2 4-35 16,5 5-8-16,-1-11-75 15</inkml:trace>
  <inkml:trace contextRef="#ctx0" brushRef="#br0" timeOffset="384.9899">19386 17747 987 0,'1'5'391'0,"-2"9"-252"16,0 5-48-16,-2 10-13 16,1 0-29-16,4-3-31 15,-2-2-4-15,-2-11-68 16,1-1-190-16</inkml:trace>
  <inkml:trace contextRef="#ctx0" brushRef="#br0" timeOffset="385.9899">19491 17795 912 0,'-4'-2'430'0,"0"-1"-193"0,-3 1-75 15,-8 2-73-15,0 1-21 16,-9 6-6-16,7 2-7 15,1 6-27-15,4 0-15 16,10-1-21-16,0-2-4 16,13 2-2-16,1-1 2 15,12 3 5-15,3 0 1 16,2-3-30-16,-4 2-62 16</inkml:trace>
  <inkml:trace contextRef="#ctx0" brushRef="#br0" timeOffset="386.9899">19619 17859 541 0,'-1'4'335'0,"2"1"34"16,0 3-148-16,2 2-76 16,7-3-18-16,-2 5-52 15,2-1-15-15,4-3-18 16,-3-1-6-16,2-10-4 15,-1-5-4-15,-2-6-3 16,-3-3-3-16,-5-6-5 16,-2 5-2-16,-8-4-6 15,-3 4-2-15,-4 8-7 16,-2-2-1-16,1 11-10 0,5 1-4 16,3 13-2-16,1 3-2 15,7 11 17-15,0 6 7 16,0 7 10-16,2 8 2 15,0-1-7-15,-2-3-4 16,2-7-18-16,-1-9-100 16</inkml:trace>
  <inkml:trace contextRef="#ctx0" brushRef="#br0" timeOffset="387.9899">19848 17781 724 0,'-4'-1'330'0,"-5"-2"-129"0,4 3-64 15,-1 6-59-15,5 7-18 16,1 7-32-16,0 1-3 15,10 3 12-15,4-4 2 16,4-4 2-16,8-7-2 16,-5-12-6-16,-2-1-1 15,-3-13 0-15,-7 1-2 0,-3-1-9 16,1-4-4-16,-2 4-6 16,-1 3-2-1,0 6-3-15,-4 1-2 0,0 6-12 16,0 1-4-16,-1 0-3 15,0 0 0-15,1 8 7 16,0 13 3-16,9 30 3 16,5-28 2-16,-10-11 6 15,11 0 8-15,-1-9 10 16,-1-9 5-16,4-3 8 16,-8-7-3-16,-4-7-6 15,-5 1-6-15,-2 1-14 16,0 2-23-16,-1 4-113 15,-4 1-96-15,0-2-292 16</inkml:trace>
  <inkml:trace contextRef="#ctx0" brushRef="#br0" timeOffset="388.9899">20018 17641 625 0,'-3'-3'278'0,"-4"0"-151"0,4 3-53 16,3 0-136-16</inkml:trace>
  <inkml:trace contextRef="#ctx0" brushRef="#br0" timeOffset="389.9899">20106 17679 1038 0,'-1'3'438'0,"1"0"-261"16,0 2-24-16,0-5-39 15,0 0-25-15,0 1-31 16,7 11-9-16,31 29-24 16,-31-30-8-16,-7-4-3 15,1 0 1-15,-1-5-113 16</inkml:trace>
  <inkml:trace contextRef="#ctx0" brushRef="#br0" timeOffset="390.9899">20151 17756 750 0,'4'0'346'0,"2"2"-152"16,0 5-34-16,3 6-50 16,-1 8-20-16,0 7-32 15,2 3-10-15,-1-6-23 16,0 1-10-16,5-9 10 15,-2-10 17-15,7-6 29 16,1-10 9-16,-1-17 1 0,0 0 3 16,-3-9-7-16,-2 2-8 15,-5 5-18-15,-8 5-17 16,-1 10-83-16,-5 7 6 16</inkml:trace>
  <inkml:trace contextRef="#ctx0" brushRef="#br0" timeOffset="391.9899">20702 17767 1017 0,'0'-4'416'0,"7"2"-237"0,7-1-75 16,9 0-48-16,8 2-11 15,5-2-25-15,0 0-6 16,-4-2-3-16,-7 0-2 16,-8 2-27-16,-6-2-62 15,-10 3-254-15</inkml:trace>
  <inkml:trace contextRef="#ctx0" brushRef="#br0" timeOffset="392.9899">20895 17755 546 0,'-5'8'307'0,"-2"19"-37"15,4 4-66-15,3 5-76 16,1 2-37-16,8-6-59 16,-4-8-13-16,2-4-10 15,3-5-3-15,-1-14-118 16,4 3-105-16</inkml:trace>
  <inkml:trace contextRef="#ctx0" brushRef="#br0" timeOffset="393.9899">21124 17879 450 0,'-1'-10'334'0,"-6"-10"84"15,-7-3-100-15,-5 1-75 16,-2 1-31-16,-5 8-80 0,6 5-40 15,7 12-64-15,3 4-19 16,11 11-17-16,1 3-1 16,1 6 2-16,0 2 4 15,9-1 3-15,3-5 0 16,2-2 4-16,3-8 3 16,-7-12-6-16,-2-4-23 0,-2-11-113 15,-4-2-81-15</inkml:trace>
  <inkml:trace contextRef="#ctx0" brushRef="#br0" timeOffset="394.9899">21097 17604 1077 0,'-4'-2'482'0,"-2"2"-263"16,0 1-82-16,-1 10-106 15,2 2 4-15</inkml:trace>
  <inkml:trace contextRef="#ctx0" brushRef="#br0" timeOffset="395.9899">21253 17579 675 0,'0'1'300'0,"2"-1"-136"16,2-1-60-16,-4 1-5 16,4-1-13-16,26 0-15 15,28-3-14-15,-26 2-29 16,-6 0-7-16,-13-2-3 15,-5-1-1-15,-8 3-12 16,-5 0-5-16,-3 8-9 16,-6-4-3-16,-4 9 3 15,5 7 3-15,4-4-2 16,6 8-1-16,7-2 3 16,0-4 1-16,7 3 5 0,0-3 0 15,0-6 5-15,1-3 4 16,-15-7 7-16,1 4 1 15,-6-4 0-15,3-3-2 16,0 5-12-16,-1-2-7 16,1 5-1-16,6 10 2 15,11 10 3-15,2 6 5 16,3 8-3-16,-6 1 1 0,-11 5 13 16,3-7 16-16,-21-3 12 15,-7-2 1-15,-4-15-1 16,-8-6-11-16,10-15-11 15,1-11-8-15,15-10-22 16,7 3-16-16,17-3-52 16,10 0-34-16,9 3-91 15,0 2-42-15</inkml:trace>
  <inkml:trace contextRef="#ctx0" brushRef="#br0" timeOffset="396.9899">21568 17797 886 0,'-1'1'379'0,"-4"6"-209"15,1 6-55-15,-1 6-60 0,-1 4-10 16,4 1-15-16,0 0-1 16,4-1-3-16,4-4-3 15,3-5 3-15,3-5-1 16,1-10 2-16,0-5 4 15,3-6-5-15,-2-5-3 0,-3-1-8 16,-1 1-2 0,-4-2-2-16,-1 4-1 0,-2 4-2 15,-2 3-1-15,-1 8-9 16,-1 3-4-16,0 12-1 16,1 2 0-16,1 2 8 15,2-8 3 1,-2-5 10-16,2 0 11 0,8 8 25 15,-2-6 8-15,4-9 3 16,-6-13-7-16,-6 0-26 16,-1-2 7-16,0 4-144 15,-1 3-70-15</inkml:trace>
  <inkml:trace contextRef="#ctx0" brushRef="#br0" timeOffset="397.9899">21868 17816 1010 0,'1'5'444'0,"-4"7"-216"16,4 1-50-16,3 8-42 0,0 0-38 15,9 7-49-15,-7-1-15 16,3-5-21 0,-1-2-1-16,0-11 4 0,2-9 5 15,-3-2 6-15,6-9 1 16,0-8-1-16,0-2-5 15,0-10-8-15,1 4-3 16,-6 0-19-16,3 5-36 16,-5 6 292-16</inkml:trace>
  <inkml:trace contextRef="#ctx0" brushRef="#br0" timeOffset="398.9899">22554 17947 631 0,'-1'-7'333'0,"-3"-8"-75"0,-3 1-36 16,-6-4-57-16,-5-2-28 15,-7 1-18-15,-2 1-26 16,3 6-33-16,1 7-16 0,9 8-53 16,2 8-6-16,5 7-7 15,6 5 0-15,3 2 3 16,7 1 3-16,5-4 6 16,4-4 5-16,1-7 8 15,3-7 5-15,-2-10 11 16,1-5 1-16,-2-13 1 15,-1-5-2-15,-2-8-7 16,-2 1-2-16,-2-2-1 16,-4-2-1-16,-3 1 0 15,-1-2 1-15,-4 4 4 16,0 3 6-16,-2 10 7 16,-1 5-2-16,2 17-19 15,-2 4-8-15,3 15-11 16,0 2-2-16,0 11 21 15,2 7 2-15,-2 8 3 16,3 10 1-16,2 5-6 0,-3-4 1 16,4-1-32-1,-1-12-53-15</inkml:trace>
  <inkml:trace contextRef="#ctx0" brushRef="#br0" timeOffset="399.9899">22903 17818 684 0,'-3'-8'360'0,"-5"-6"-86"16,4 1-52-16,-11 4-51 16,3 2-40-16,-5 3-51 15,-7 3-19-15,7 1-38 16,0 3-8-16,7 3-15 15,7 0-7-15,9 8-5 16,4 2 2-16,7 4 11 0,2 4 6 16,0 4 6-16,0-3 1 15,-6-1-1-15,-5 0 1 16,-11-9 32-16,-2-4 10 16,-12-5 15-16,-3-6 8 15,-11-10-24-15,-4 2-13 16,-3 0-29-16,1 0 31 15</inkml:trace>
  <inkml:trace contextRef="#ctx0" brushRef="#br0" timeOffset="400.9899">11384 15287 327 0,'0'-1'155'0,"3"-6"-41"16,2-1-13-16,5-4 0 15,2-4 0-15,4-3-9 16,3-3-1-16,9 1-8 15,2 3-9-15,7 9-26 16,3 7-15-16,8 7-27 0,2 6-5 16,0 7-2-16,-3 3 1 15,-4 4 6-15,-6-5 1 16,-5-1-14-16,-5-5-68 16</inkml:trace>
  <inkml:trace contextRef="#ctx0" brushRef="#br0" timeOffset="401.9899">11897 15263 252 0,'0'0'153'0,"0"2"-10"16,1 2-10-16,-1-4-22 15,0 0-6-15,0 0-13 16,2 1-7-16,16 3-17 16,31 3-11-16,-22-12-16 15,4-2-6-15,1-4-10 16,0-4-4-16,-10-2-2 16,-3 0-1-16,-15 1-42 15,-4 3-152-15</inkml:trace>
  <inkml:trace contextRef="#ctx0" brushRef="#br0" timeOffset="402.9899">12171 15175 387 0,'-2'1'192'0,"2"4"-10"16,1 2-52-16,5 8-2 0,0 0 2 15,3 2-33-15,1 0-18 16,5-4-38-16,7 1-8 15,5-5-68-15</inkml:trace>
  <inkml:trace contextRef="#ctx0" brushRef="#br0" timeOffset="403.9899">12250 15272 239 0,'3'2'131'0,"4"2"1"15,2-1 0-15,0 4 30 16,5 0-12-16,8 0-27 16,3-6-18-16,16-5-36 15,3-7-11-15,8-11-17 16,4-3-6-16,-4-4-7 15,-1-1-8-15,-10 6-13 16,-4 8-4-16,-7 8-3 16,-6 2 0-16,0 13-6 15,1 6-2-15,0 8 2 16,2 8 1-16,-2 1 5 16,-1 0 2-16,-4 0 1 15,-2-2 3-15,-4-5-92 16</inkml:trace>
  <inkml:trace contextRef="#ctx0" brushRef="#br0" timeOffset="404.9899">11878 14801 476 0,'-13'-15'303'0,"-15"-14"-16"0,11-5-109 16,4 1-30-16,13 3-52 15,6 5-18-15,9 10-15 16,2 4-8-16,8 8-19 16,4 3-17-16,1 11-19 15,0 3 0-15,-10 11 2 16,-8 2 4-16,-14 2 7 15,-10 8 2-15,-14 5 2 16,-4 1-1-16,-5-7 0 16,1-12-2-16,8-13-5 15,6-2-7-15,13-7-18 16,3-3-5-16,12-7-2 16,4-3 2-16,12 1 16 15,11 5 6-15,0 3 10 16,1 5 4-16,-5 5 0 15,-5 3-3-15,-9 4-2 16,-4-3-17-16</inkml:trace>
  <inkml:trace contextRef="#ctx0" brushRef="#br0" timeOffset="405.9899">12143 14802 594 0,'0'4'315'15,"6"8"-91"-15,-6 5-94 16,4 3-21-16,-3 2-58 15,0-4-21-15,-1-4-14 16,0-4-2-16,1-4 5 16,-2-4 3-16,-4-4-5 15,4 1-6-15,0 0-29 16,0-2-15-16,-8-10-3 16,-18-31 2-16,26 28 19 15,1 0 6-15,8-4 1 16,0 3 2-16,7 3 3 15,-1 2 3-15,1 8 7 16,-2 0 4-16,2 3 1 16,2 1 0-16,-1 1-3 0,5 1 0 15,-10 0 9-15,3-1 7 16,-5-1 15-16,-6 0 3 16,5-1-3-16,-4 1-3 15,0 3 3-15,-1 7 6 16,-1 10 10-16,-1 4 1 15,-1 6-17-15,0-2-9 16,4-3-16-16,-1-4-5 16,3-9-49-16,7 3-91 0</inkml:trace>
  <inkml:trace contextRef="#ctx0" brushRef="#br0" timeOffset="406.9899">12666 14850 429 0,'2'-2'294'0,"10"-1"-19"16,-9-1-87-16,-2-4-33 0,3 2-44 15,-6-4-10-15,2-2-10 16,0 1-6-16,-4-2-16 15,-5 3-6-15,-6 1-7 16,-11 4-7-16,-4 1-9 16,0 4-8-16,2 4-25 15,0 6-7-15,8 7-15 16,4 4-2-16,8 3 1 16,8 1 0-16,10-4 7 15,8-4 1-15,7-6 7 16,0-5 1-16,4-11 5 15,0-4 1-15,-4-9 1 16,-1-3 0-16,-8-7-4 16,-4 3-1-16,-6 4 1 15,1 7-1-15,-4 11-3 16,-7 0 1-16,0 16 6 16,-1 7 4-16,1 7 8 15,8 8-2-15,8-5-8 16,3-3-2-16,4-8 0 15,2-7 1-15,0-12-13 16,1-2-55-16</inkml:trace>
  <inkml:trace contextRef="#ctx0" brushRef="#br0" timeOffset="407.9899">13476 16112 649 0,'8'0'304'0,"16"3"-89"15,13-2-101-15,12-1-28 16,4 2-28-16,2-2-42 16,-4 0-6-16,-7 5 5 15,-5-2-71-15</inkml:trace>
  <inkml:trace contextRef="#ctx0" brushRef="#br0" timeOffset="408.9899">13566 16249 768 0,'8'0'359'0,"18"0"-143"16,7 1-11-16,14-2-44 15,11 1-39-15,0 0-59 16,-4 0-19-16,-8 0-53 16,-12 0-257-16</inkml:trace>
  <inkml:trace contextRef="#ctx0" brushRef="#br0" timeOffset="409.9899">14506 15609 748 0,'1'-7'374'0,"-1"-1"-115"16,0 4-82-16,1 17-72 16,-1 11-35-16,5 21-49 15,-3 15 4-15,1 14-14 16,2 3-2-16,-5-3 2 16,0-10 3-16,-2-8 23 15,-1-9-59-15,2-15-162 0</inkml:trace>
  <inkml:trace contextRef="#ctx0" brushRef="#br0" timeOffset="410.9899">14612 15889 648 0,'-18'9'380'0,"-8"6"-58"0,-7 1-166 15,5 1-30-15,11-2-77 16,7 3-25-16,16-2-18 16,8-2-1-16,12-7 3 15,6 2 3-15,8-2 2 16,-1-3-3-16,5 4-39 16,-4-8-104-16</inkml:trace>
  <inkml:trace contextRef="#ctx0" brushRef="#br0" timeOffset="411.9899">14793 16136 474 0,'8'0'323'0,"6"2"-2"0,3-4-167 16,3-1-39-16,1 1-69 16,-1-4-17-16,-3-2-13 15,0 3-1-15,-8-8-1 16,-5 0 1-16,-6 5 0 15,-6-2-2-15,-8 4-4 16,-3 5 5-16,-5 1 14 16,-1 4 7-16,1 10 13 15,2 3 0-15,3 9 4 16,4 5 1-16,6 2-2 16,9 1 2-16,12-3-4 15,4-5-10-15,15-5-5 16,2-4-7-16,6-7-11 15,2-8 27-15,-5-10-114 16</inkml:trace>
  <inkml:trace contextRef="#ctx0" brushRef="#br0" timeOffset="412.9899">15149 15846 709 0,'1'2'418'16,"7"4"16"-16,11 12-292 15,5 5-25-15,15 12-40 16,4 5-21-16,-3-4-26 16,-2 2-6-16,-9-8-11 0,-1-3-51 15,-4-7-270-15</inkml:trace>
  <inkml:trace contextRef="#ctx0" brushRef="#br0" timeOffset="413.9899">15425 15852 689 0,'-15'7'455'0,"-14"7"22"0,-4 9-282 15,-2 1-37-15,-2 8-77 16,1 2-25-16,6-2-32 15,2-2-9-15,10-6-10 16,5-2-2-16,9-14-58 16,5 2-44-16,6-10-286 15</inkml:trace>
  <inkml:trace contextRef="#ctx0" brushRef="#br0" timeOffset="414.9899">15572 15740 502 0,'0'-10'306'0,"1"-9"-2"0,6-5-130 16,4-1-35-16,6-1-12 15,0 3-10-15,5 6-25 16,-2 4-6-16,-2 13-46 16,2 6-23-16,3 19-13 15,0 11 2-15,0 18 12 16,-2 7 3-16,-3 7-2 16,1-3-1-16,-6-18-2 15,1-4 0-15,-3-17-1 16,-3-8 2-16,1-7 1 15,-3-6 5-15,-6-12 6 16,1-1-2-16,-4-8-3 16,-1-3-8-16,-4 1-15 15,-4-4-1-15,-6 6-5 16,-4 3-2-16,-8 13 4 16,-5 8 1-16,-2 15 5 15,-1 2 3-15,2 2-1 0,2 0-1 16,16-9-3-16,4-5-10 15,16-12-54-15,10-6-51 16</inkml:trace>
  <inkml:trace contextRef="#ctx0" brushRef="#br0" timeOffset="415.9899">16260 16041 368 0,'-33'-1'158'0,"-26"-1"-61"15,21 5-68-15,10-3 15 16,28 7-4-16,7-2-1 15,33 1-25-15,17 1-19 16,37 0 28-16,21 3 13 16,27-2 47-16,19 1 24 15,17-2 28-15,5-6-2 16,13-2-38-16,-2-7-21 0,-2-6-52 16,-7 1-9-16,-16-1-4 15,-11 5 1-15,-28 9-385 16</inkml:trace>
  <inkml:trace contextRef="#ctx0" brushRef="#br0" timeOffset="416.9899">16522 15580 781 0,'-5'-21'347'15,"-3"-16"-163"-15,13-1-82 16,10 0-12-16,9 4-14 16,4 6-12-16,4 11-17 15,10 14-7-15,4 21-31 16,0 15-12-16,-9 13 0 16,-16 6 6-16,-26 2 9 15,-17-2 4-15,-19 1 2 16,-3-6 0-16,-1-7-1 15,7-8 2-15,11-19 5 16,4-10-1-16,10-12-6 16,7-7-6-16,14-3-13 0,-4 2 1 15,14 1 12-15,-1 3 5 16,-5 7 3-16,16 10-3 16,6 10-13-16,-2 2-2 15,6 7 1-15,-8-2 1 16,-7 0-80-16,-5 2-104 15</inkml:trace>
  <inkml:trace contextRef="#ctx0" brushRef="#br0" timeOffset="417.9899">16967 15693 868 0,'6'2'349'16,"1"0"-196"-16,-4 11-92 15,0 1-6-15,-2 6-7 16,-2 3-15-16,-1-3-13 16,-1 0-2-16,-2-6-4 15,4-6 5-15,-2-8 8 16,2-2 0-16,-3-9-6 15,2-6-5-15,1-7-12 16,4-4-3-16,9-5-2 0,-1 1-1 16,16 2 5-16,-5 4 9 15,2 11 13-15,5 6 1 16,-6 11-4-16,-4 6 1 16,-4 13 10-16,-3 5 10 15,-12 6 6-15,1 3-8 16,-1 7-14-16,-2-4-10 15,3 0 24-15,3-5-70 0,6-17-320 16</inkml:trace>
  <inkml:trace contextRef="#ctx0" brushRef="#br0" timeOffset="418.9899">17482 15774 358 0,'3'-2'259'0,"1"-3"32"0,8-2-59 15,-10-5-54-15,6-2-15 16,-1 1-10-16,-9-5-5 16,-2 3-14-16,-8-2-5 15,-11 3-27-15,1 3-19 16,-7 6-40-16,1 5-24 16,3 11-30-16,1 6-6 15,9 9-4-15,4 3 0 0,11 6 6 16,10 0 2-1,7-2 7-15,6-6 3 0,7-12 5 16,0-7 3-16,2-13 3 16,-6-9 2-16,-9-13 1 15,0 0-2-15,-5-2-1 16,-1 0 0-16,-5 6 0 16,-4 2 0-16,-6 8-3 15,-3 5-6-15,7 14-9 16,0 7 0-16,-3 6 0 15,7 7 5-15,0 5 5 16,2 1 0-16,16 6 0 16,-6-3 2-16,3-9-44 15,0-4-56-15</inkml:trace>
  <inkml:trace contextRef="#ctx0" brushRef="#br0" timeOffset="419.9899">16379 16253 740 0,'-7'0'357'16,"-11"0"-105"-16,-5 6-39 0,-6 10-62 15,-1 9-35-15,1 23-72 16,4 7-14-16,10 10-15 15,10 3-3-15,12-4-2 16,9-3-1-16,11-10 2 16,-1-10-11-16,5-13-117 15,3-9-162-15</inkml:trace>
  <inkml:trace contextRef="#ctx0" brushRef="#br0" timeOffset="420.9899">16606 16726 518 0,'3'-4'278'0,"0"-3"-71"15,7-1-77-15,-4-2-17 16,2-7-19-16,3 3-6 15,-8-5-5-15,-3-2 0 16,-5 3 5-16,-8-3 21 16,-8 1-5-16,6 7-9 15,-12 3-38-15,5 4-34 16,-2 13-26-16,-1 7-5 0,13 9-5 16,2 3 0-16,13 4 2 15,3-1 3 1,9-5 2-16,6-2 2 0,-3-11 4 15,3-8 0-15,0-8 5 16,-6-7-17-16,7-7-34 16,-8-3-9-16,-6 0-2 15,6 7 16-15,-13 5 35 16,2 5 1-16,-2 9-9 16,-2 5 1-16,1 11 5 15,4 4 7-15,0 6 11 16,5-5 0-16,2-2-44 15,3-7-91-15</inkml:trace>
  <inkml:trace contextRef="#ctx0" brushRef="#br0" timeOffset="421.9899">16696 16332 982 0,'9'-5'421'0,"13"0"-244"16,5 4-50-16,-2 8-54 15,-2 3-30-15,-10 8 3 16,-7 2 8-16,-11 1 1 16,-5 2-1-16,-8 0-25 15,6-2-7-15,4-4-13 16,5-6-7-16,10-9-7 15,5-3-7-15,9-6-14 16,0 5-18-16,4 3-121 16,-3 7-162-16</inkml:trace>
  <inkml:trace contextRef="#ctx0" brushRef="#br0" timeOffset="422.9899">17019 16451 1219 0,'-2'2'528'0,"-3"5"-283"16,0 3-66-16,1 9-91 0,4 7-16 16,7 10-24-16,0 3-13 15,2 2-20-15,1 1-4 16,-5-8-19-16,3-4-32 16,-6-14-94-16,1-5-92 15</inkml:trace>
  <inkml:trace contextRef="#ctx0" brushRef="#br0" timeOffset="423.9899">16853 16628 1146 0,'8'1'493'16,"5"5"-197"-16,16-2-212 15,6 1 5-15,8 1-29 16,1-5-24-16,0 5-24 15,-4-5-49-15</inkml:trace>
  <inkml:trace contextRef="#ctx0" brushRef="#br0" timeOffset="424.9899">17267 16524 943 0,'0'-3'483'0,"0"0"-142"15,4 6-141-15,-4-3-113 16,9 5-28-16,21 25-20 16,40 31-13-16,-34-24-9 15,-3-2-3-15,-5-2-18 16,-6-3-66-16,-7-10-480 16</inkml:trace>
  <inkml:trace contextRef="#ctx0" brushRef="#br0" timeOffset="425.9899">17488 16585 1040 0,'-22'5'515'16,"-13"7"-177"-16,-9 3-177 15,1 5-41-15,3 3-71 0,4-1-20 16,9-1-27-16,6-3-54 15</inkml:trace>
  <inkml:trace contextRef="#ctx0" brushRef="#br0" timeOffset="426.9899">17443 16345 837 0,'0'-5'387'0,"7"-8"-165"15,7-1-32-15,6 3-45 16,5 1-30-16,0 7-44 16,-4 3-18-16,-6 0-35 15,-5 7-4-15,-10 3 9 0,-3 5 6 16,-3 8 4-16,-9 1-2 15,0 2-16-15,1-2-8 16,7-3-7-16,5-9-1 16,10-7-1-16,5-1 1 15,10-6 2-15,3 1-1 16,15 1-38-16,0 0 515 16</inkml:trace>
  <inkml:trace contextRef="#ctx0" brushRef="#br0" timeOffset="427.9899">17816 16176 1038 0,'3'3'415'0,"6"13"-245"0,7 12-56 16,13 32-37-16,5 13 1 15,0 13-15-15,-6-3 4 16,-15-7 5-16,-12-3-16 16,-17-12-23-16,-5-3-3 15,-6-21 0-15,1-13-11 16,10-21-109-16,3-10-97 16</inkml:trace>
  <inkml:trace contextRef="#ctx0" brushRef="#br0" timeOffset="428.9899">18054 16212 844 0,'3'-4'351'15,"0"-5"-197"-15,7 2-40 16,3-3-24-16,8 4-14 16,9 6-26-16,-1 0-12 15,3 8-21-15,-9 0-6 16,-12 4-3-16,-7-1 3 0,-13 2 4 16,-6-1 2-16,-3 0-1 15,3-2-2-15,5-5-6 16,5-2-7-16,8-1-3 15,5 0-3-15,6 3 1 16,2 0 4-16,-2 4 1 16,-6 2 10-16,-8 0 12 15,-4 4 3-15,-8-2 4 16,-3 0 2-16,0-4-120 16,2-3-53-16</inkml:trace>
  <inkml:trace contextRef="#ctx0" brushRef="#br0" timeOffset="429.9899">18032 16433 764 0,'-3'2'418'0,"3"3"-35"16,9 1-238-16,5-1-20 16,21-2-34-16,6-3-23 15,12-3-35-15,4 0-15 16,-4 3-27-16,-7-2-58 15,-12 1-261-15</inkml:trace>
  <inkml:trace contextRef="#ctx0" brushRef="#br0" timeOffset="430.9899">18112 16552 730 0,'1'-1'369'16,"5"-2"-82"-16,9 1-135 15,0-4-5-15,10 5-26 16,1 2-24-16,-5 4-31 16,2 6-15-16,-8 3-16 15,-6 0-4-15,-11 4 6 16,-6-1 8-16,-8 0 5 15,1-2-1-15,1-4-19 16,6-3-12-16,9-3-10 16,6 0-2-16,9-4 1 0,5-1 2 15,8-2 1-15,6-5-2 16,6-1-25-16,1-2 450 16</inkml:trace>
  <inkml:trace contextRef="#ctx0" brushRef="#br0" timeOffset="431.9899">16765 15209 267 0,'-5'-2'158'16,"-5"2"-18"-16,0-1-34 15,1 1-12-15,-2-2-19 0,0-1-17 16,-3 0-19-16,-1 1 0 16,-3 0 15-16,0-1 7 15,1 2-1-15,2 1-5 16,-3 0-21-16,-2 0-7 15,2-2-3-15,-3-2-1 16,5 3-1-16,-3-2-2 16,0-1-8-16,0 2-4 15,-2-5-3-15,3 4 10 16,-2-1 4-16,-3 1 2 16,1 3 3-16,-1-1-10 0,3 1-4 15,1 0 0-15,-2 0-6 16,2 2-1-16,0-2 0 15,1-1-1-15,1 0 0 16,0-2 0-16,5 3-1 16,-2 3 0-16,2 0 1 15,1 2 1-15,-5-1 0 16,3 2-1-16,-3-1-1 16,0-2 1-16,1-1 0 15,-4 1 0-15,2-3-2 16,-1 1-1-16,-1 1 0 15,2 1-1-15,1 1 1 16,0 2 1-16,2-2 0 16,0 2 0-16,5-1 0 0,-1-2 0 15,4 1 0 1,-3-2 1-16,1 0 0 0,-1 2-1 16,-2-2 0-16,0 4 0 15,0 1-1-15,-2 1 0 16,-2 1 1-16,1-2 0 15,2 1 1-15,-1-3 0 16,1-1 1-16,1 0-1 16,0-2-1-16,1 2 0 15,2 0-1-15,1 0 0 16,1 3 1-16,-4-3 0 0,-2 1 0 16,2 2 0-16,0-2-1 15,6 1 0-15,2 3-1 16,-2 1 1-16,1-3 0 15,-2 2 1-15,-3-5 0 16,3 2 0-16,0-1 0 16,4 1 0-16,3 0-1 15,-4-1 0-15,-2 4-1 16,2-3 0-16,-4 3 0 16,6 2 0-16,-3-6 2 15,-2 4 0-15,2-1 0 16,2 0 0-16,2-1 0 15,-1-1 0-15,0-2-1 16,-4 1 1-16,2 4 0 16,-6-3 0-16,3 2 1 15,1 2-1-15,-2-5 0 0,7 3 0 16,-1-3-1-16,-1 0-2 16,2 1 1-16,-1-3-1 15,0-3 1-15,0 0 2 16,0 0 0-16,0 0 2 15,0 0 0-15,-1 5 0 16,-1 3-2-16,-1 0 0 16,-6 30-3-16,10-31-1 0,2-2-1 15,1 2 2-15,-3-4 0 16,5 4 2-16,1 0 1 16,-6-3 0-16,7 7 1 15,-8-5 1-15,4 0-1 16,-3 4 0-16,-3-3-1 15,4 3 0-15,-2-1 1 16,1-3-1-16,1 1 2 16,-1-2 1-16,-5 0 0 15,2 4 0-15,-5 2-1 16,-4-1-2-16,7 2 0 16,-3 0-1-16,2 0 1 15,3 0-1-15,2-1 1 16,-1-2 0-16,3 3-1 15,-1-2-1-15,-1-1 1 16,0 1 1-16,0 2 0 0,1 1 0 16,-4 0 0-16,5 2 1 15,-10-7-1-15,6 6 1 16,2 2 0-16,-6-1 1 16,4 0 0-16,-6-5-1 15,-3-2 0-15,4 2 0 16,2 1-1-16,-4-1 0 15,3 3 0-15,-1-4-1 16,2 3 1-16,2-1-1 16,-1-2 1-16,3 2-1 0,-1-2-1 15,0-1 1-15,2 4 0 16,0-3 0-16,4 5-1 16,-2 2-1-16,3-2 1 15,1 1-1-15,1-3-1 16,6 0 1-16,2-3 1 15,-1-1 0-15,0-1 2 16,-1-3 0-16,-6 2-1 16,10 0 0-16,-2 0 0 15,-5 1 0-15,3 1 1 16,-6 0 0-16,1-2 1 16,0 2-1-16,7-5 1 15,0 0-1-15,-4-3 0 16,7 0 1-16,-7 0-1 0,1 0 1 15,2 2-1-15,-4-2 1 16,4-1 0-16,1-3 0 16,0 0 0-16,0-2 0 15,0 1-1-15,0 2 1 16,0-2 0-16,-1 2 0 16,-2-2 0-16,0-1 1 15,2 1 0-15,-2 0 0 16,1-1-1-16,1 1 1 0,-3-1 0 15,0 0 1-15,-4-2 1 16,2 0 0-16,-3-1 0 16,-2-2-1-16,2 0-1 15,2 0-2-15,0-1 0 16,3-2-1-16,-1 1 0 16,-2-3 1-16,5 3 0 15,-2-1 1-15,2 4 0 16,-3 0 1-16,-6 1-1 15,2 3 2-15,-3-3-2 16,-1-1-1-16,4-2 0 16,-2-2 0-16,6 0-1 15,4-1 0-15,-2-3 0 16,5 1 0-16,-8 0 0 16,-1 1 1-16,-2 7 0 15,1-3 0-15,3 8-2 16,-2 1 1-16,1-1-1 0,-3-1 0 15,2-1 1-15,4 2 0 16,5-3-1-16,0 1 1 16,3-1 0-16,-2-1 0 15,1 1 1-15,0 2-2 16,0 3-1-16,-2 0 1 16,-2 2 0-16,-2 1 0 15,-3 2 2-15,0 2-1 16,2-1 1-16,-2-1 1 15,4-3 1-15,3 0 0 0,-3-3-1 16,2 1 1-16,-2 2-2 16,-1-1 0-16,-6 2-1 15,-1 1-1-15,3 1 0 16,-7 3 1-16,7 1 1 16,-2-2 0-16,-1-1 1 15,6-2 0-15,1-3 1 16,0 1 0-16,2-2-1 15,-2-2 0-15,-5 4-2 16,4 0 0-16,-3 3 0 16,-3 1 0-16,0 3 1 15,-1 0 0-15,2-1 0 16,1-2 0-16,2-4 1 16,2 3 0-16,2-3 0 15,-3-1 0-15,2 1-1 16,-3-3 0-16,2 4 0 0,-4 3 0 15,0 3 0-15,-4-1-1 16,2 0 0-16,1-1 1 16,4-3 0-16,2 1 0 15,5-2 1-15,1 0 0 16,1-1-1-16,-2-1 1 16,1 1-1-16,-3-1 0 15,-1 1 0-15,2 3 0 16,-5 1-1-16,-1-2 1 0,3 5 0 15,-11-6 0-15,10 4 1 16,-4-3-1-16,4-3 1 16,6 3 0-16,-6-5 0 15,4 3-1-15,-6 0 0 16,-2-3 0-16,-1 6 0 16,0 0-2-16,-3-1 1 15,2 5 0-15,0 0 1 16,1-3 1-16,5-1 2 15,0-3-1-15,1-3-1 16,2 0 1-16,1 1-2 16,-5 0 0-16,0-1 0 15,0 3 0-15,-1 0 0 16,1 3 0-16,1-1 1 0,-4-2-1 16,-1 0 2-16,-2 0-1 15,1 0 1-15,0-1 0 16,1 0-1-16,-1-3-2 15,0 4-1-15,2 3 0 16,-3-1-1-16,0 5 2 16,-1-1 1-16,0-1 1 15,0-1 2-15,2-2 1 16,-4-1 1-16,4 0-2 16,0 1 1-16,2-1-2 0,2-1-1 15,-6 2-1-15,3-2 0 16,-1 2-1-16,-3 1 0 15,3-3 1-15,3 8 0 16,-4-8 1-16,0 2 2 16,0-1 0-16,1-4 0 15,0-2 0-15,8 4-3 16,-1-4 1-16,0 1-1 16,1 4 0-16,-8-6 1 15,2 4 0-15,-3-1 1 16,2 0 0-16,0-2 0 15,1 1 1-15,3-4-2 16,-1 1 0-16,3 1 0 16,-1-2-1-16,1 1 0 15,1 0 0-15,-2 0 0 16,0 2 0-16,-3 1 1 0,-3-2 0 16,-1 4 1-16,1-4 1 15,0-1 1-15,1-2 1 16,2-3 0-16,-1-1-1 15,-1-1 0-15,-1-1 0 16,-2 1 31-16,0-1 7 16,-2 3 10-16,-3 1 2 15,0 0-26-15,-1 2-8 16,-1-1-8-16,0-2-4 16,-1 0-5-16,2-1 0 0,0 0 0 15,0 2 0-15,-1 0 1 16,-3 0-1-16,0 2 9 15,0-2 4-15,-1 3 4 16,1 2 1-16,-2-2-8 16,1 3-4-16,0-2-4 15,-1 0-1-15,-1 0-1 16,-1-1-1-16,-2-1 0 16,1-2 0-16,-1 2 0 15,1 2 2-15,-2-1 2 16,0-1 1-16,0 2 2 15,1-1-1-15,0 3-2 16,1 3-2-16,-2-6-2 16,-3 2 0-16,6-3-1 15,4 2 1-15,-3 1-1 0,3-1 1 16,-9 1-1 0,3 1 0-16,-4-2 0 0,5 2 0 15,4 1-1-15,-5-6 0 16,6 8 0-16,-3-6 0 15,-1 1 1-15,0 0 1 16,3-2-1-16,1 2 0 16,0 0-1-16,-2-2 1 15,-4 5-1-15,0 0 0 0,-5-1 0 16,4 4 0-16,-3-4 0 16,2 1 0-16,3 0 1 15,-2-1 1-15,3 0-1 16,2-1 0-16,-1-2 0 15,1 2 0-15,0-1 0 16,-3 2-1-16,-2 1 0 16,0 2-1-16,-2-2-2 15,1 4 1-15,1 0 1 16,-1-2 0-16,1 2 1 16,1-1 2-16,2-4-1 15,-2 2 1-15,0-3 0 16,-1 0-1-16,1 3-1 15,-1 2 0-15,2-2-2 16,-3 2 1-16,-4 0 1 16,3-1-1-16,0 1 1 0,0-2 1 15,14 1 0-15,-7 0 1 16,0-3-1-16,4 1-1 16,-5 0 0-16,-5-1-2 15,9 5 0-15,-4 0 1 16,-3 0 0-16,5 2 0 15,-12-4 1-15,4 2 0 0,-2-1 1 16,0-2 0-16,3 2 0 16,-3-2 0-16,-2-2 1 15,1 0-1-15,2 0 1 16,0 0 0-16,-1-1-1 16,4 0-1-16,-4-2 0 15,-2 2 0-15,3 2-1 16,-4 1 0-16,-1 0 0 15,2 3-2-15,-3-2-9 16,4 0-34-16</inkml:trace>
  <inkml:trace contextRef="#ctx0" brushRef="#br0" timeOffset="432.9899">15421 3252 336 0,'0'-6'227'0,"0"-6"27"15,0-3-27-15,0-5-38 16,1 1-17-16,-1-1-35 16,-1 4-15-16,0 4-27 15,-3 3-12-15,3 8-42 16,-1 3-20-16,1 5-28 16,1-7-8-16,0 2 4 15,0 18 2-15,4 34 3 16,2-24 1-16,0-1 3 15,-1-1 2-15,-2-2 2 16,1-4 2-16,-4-6 6 16,-3-3 2-16,-5-5 5 15,-6-1 1-15,-9-5-2 16,-1-1-1-16,-1-1-7 16,2-1-2-16,11 1-6 15,5 0-13-15,11 1-5 16,6 1 0-16,10-1 1 15,6 0 9-15,6 2 6 0,4 1 0 16,1-4-12-16,-1 0-66 16</inkml:trace>
  <inkml:trace contextRef="#ctx0" brushRef="#br0" timeOffset="433.9899">15456 2965 493 0,'-14'-6'297'0,"-23"-1"-21"15,-7-2-69-15,-9 14-80 16,1 6-28-16,-2 8-43 16,6 10-14-16,10 10-25 0,1 2-11 15,17 16-16-15,10 6-4 16,17 13-2-16,12 4 0 15,23-3 6-15,5-7 4 16,13-22 10-16,13-11 4 16,10-27 10-16,3-10 2 15,-3-23 14-15,-13-14 13 16,-14-23 29-16,-11-14 29 16,-23-14 28-16,-10-4 3 15,-28 11-5-15,-17 1-28 16,-23 24-39-16,-10 9-25 0,-16 23-39 15,0 16-10-15,3 15-124 16,10 14 182-16</inkml:trace>
  <inkml:trace contextRef="#ctx0" brushRef="#br0" timeOffset="434.9899">16683 14895 282 0,'2'-2'191'0,"-1"-4"15"16,1-3-24-16,-1-3-32 0,4-2-15 16,-3-2-17-16,-3-1-4 15,2 2-4-15,-3 1-3 16,-2 7-24-16,3 4-14 16,-5 0-43-16,4 3-18 15,2 0-17-15,0 0-5 16,1 21 2-16,2 40 0 15,0-20 4-15,1 4 2 16,0-5 6-16,1-3 3 0,-3-8-71 16,2-11-89-16</inkml:trace>
  <inkml:trace contextRef="#ctx0" brushRef="#br0" timeOffset="435.9899">16702 14694 548 0,'-8'-5'298'0,"-14"-9"-41"16,-6 1-91-16,-2 7-74 15,-4 3-19-15,0 11-43 0,4 8-11 16,0 11-22-16,-1 4-5 16,7 13-5-16,3 5-2 15,19 9 2-15,10 2 1 16,17-5 5-16,10-4 1 16,5-17 12-16,11-2 6 15,6-19 22-15,-1-9 6 16,7-8-1-16,-4-11-6 15,-7-10 35-15,-8-5 17 0,-19-11 39 16,-14-3 21 0,-27-13-15-16,-14 0-10 0,-21-3-40 15,-5 4-19-15,5 18-44 16,4 7-17-16,20 20-22 16,4 5-13-16,12 8-133 15,10 9-99-15</inkml:trace>
  <inkml:trace contextRef="#ctx0" brushRef="#br0" timeOffset="436.9899">17157 14995 826 0,'0'3'342'0,"4"-2"-165"16,8 5-77-16,15-1-35 15,5-1-8-15,12 0-38 16,3-1-7-16,1 0-20 16,-5-1-45-16,-14 0-198 15</inkml:trace>
  <inkml:trace contextRef="#ctx0" brushRef="#br0" timeOffset="437.9899">17172 15124 627 0,'8'0'352'0,"11"4"-98"16,7-5-71-16,12 1-44 16,12 2-76-16,-2-2-28 15,3 0-66-15,-7 1-150 16</inkml:trace>
  <inkml:trace contextRef="#ctx0" brushRef="#br0" timeOffset="438.9899">17942 14837 846 0,'-15'-9'416'16,"-13"-7"-156"-16,-6 5-128 0,2 6-35 15,-3 12-66-15,2 8-21 16,2 12-17-16,4 9-5 15,4 10-3-15,6 4 0 16,10 3 1-16,7 0 2 16,16-2 6-16,7-5 8 15,15-8 15-15,6-8 11 16,7-17 9-16,1-9-1 16,-3-15 3-16,0-9-2 0,-16-15 17 15,-8-4 8-15,-10-6 27 16,-8-1 10-16,-11-1-4 15,-3 3-6-15,-13 1-34 16,-7 3-21-16,-8 14-34 16,-10 2-14-16,1 20-66 15,4 6-48-15</inkml:trace>
  <inkml:trace contextRef="#ctx0" brushRef="#br0" timeOffset="439.9899">17818 15062 874 0,'3'1'404'0,"3"1"-156"0,7 6-105 16,6 2-13-16,8 11-34 16,3 4-24-16,0 5-23 15,-4 5-11-15,-3 0-4 16,-4 0-1-16,-3-9-12 15,-7-4 0-15,-3-9 5 16,1-1 460-16</inkml:trace>
  <inkml:trace contextRef="#ctx0" brushRef="#br0" timeOffset="440.9899">18728 15985 820 0,'3'2'320'0,"11"1"-210"15,8 3-10-15,16-2-11 0,6-4-16 16,4 0-30-16,2 0-15 16,-12-7-16-16,1 4-14 15,-12 1-110-15,-5-1-104 16</inkml:trace>
  <inkml:trace contextRef="#ctx0" brushRef="#br0" timeOffset="441.9899">18754 16122 584 0,'2'-1'289'0,"11"-1"-15"16,10 2-102-16,21 0-31 15,9 0-13-15,6 0-69 16,-3 0-26-16,-12 5-22 15,-5 1 4-15,-13 2-97 16</inkml:trace>
  <inkml:trace contextRef="#ctx0" brushRef="#br0" timeOffset="442.9899">19616 15501 875 0,'-2'-2'409'0,"-4"2"-152"16,1 15-187-16,1 14-35 16,4 32-35-16,4 7 0 15,7 32 0-15,1 5 2 16,-3-15 6-16,-3-4 3 16,-2-35 2-16,1-10 0 15,3-18-41-15,0-8-40 16,-3-17-274-16</inkml:trace>
  <inkml:trace contextRef="#ctx0" brushRef="#br0" timeOffset="443.9899">19773 15919 707 0,'-16'9'312'0,"-15"11"-145"16,6 3-29-16,8-6-40 15,10 3-19-15,13-2-18 16,8-5-3-16,10 1-11 16,7-5-6-16,10-1-24 15,-3-5-17-15,0 1-133 16,-7-4-285-16</inkml:trace>
  <inkml:trace contextRef="#ctx0" brushRef="#br0" timeOffset="444.9899">19965 16124 809 0,'4'-1'322'0,"9"1"-214"16,0 0-8-16,8-4-25 15,0 0-24-15,-1-2-29 16,-1 0-6-16,-11-6 0 16,-1 0 0-16,-7 1-3 15,-5-1-1-15,-8 6-3 16,-4 3-1-16,-8 2-1 16,1 2-1-16,0 2-2 15,3 6-2-15,4 9-1 16,3 1 4-16,5 7 14 15,0-1 14-15,13 3 12 16,4-2 1-16,15 3-12 16,11-2-10-16,-4-8-7 15,9-3-2-15,0-12-62 16,-1-4-286-16</inkml:trace>
  <inkml:trace contextRef="#ctx0" brushRef="#br0" timeOffset="445.9899">20323 15785 1054 0,'-1'1'440'0,"8"4"-250"0,4 10-74 16,18 17-74-16,9 12 0 16,3 11-11-16,-2-1-1 15,-3-7-2-15,-9-9-3 16,-3-6 23-16,-2-8-59 15,-7-10-125-15,-2-7-156 16</inkml:trace>
  <inkml:trace contextRef="#ctx0" brushRef="#br0" timeOffset="446.9899">20603 15812 944 0,'-11'2'427'0,"-15"7"-209"16,2 6-46-16,-6 8-67 15,5 8-23-15,-2 7-27 16,2 0-11-16,-3 4-19 16,-3-6-9-16,6-8-9 15,-1 0-2-15,14-13 12 16,6-1-52-16,6-9-121 15</inkml:trace>
  <inkml:trace contextRef="#ctx0" brushRef="#br0" timeOffset="447.9899">20915 15953 377 0,'16'0'178'0,"33"0"-51"15,15 2-35-15,39-2 37 16,15-3 19-16,36 1 10 16,21-3 0-16,12 0-45 15,13 1-26-15,-14-1-32 16,-9 2-20-16,-21 1-22 15,-13 3-2-15,-23 2 32 16,-18 2-97-16</inkml:trace>
  <inkml:trace contextRef="#ctx0" brushRef="#br0" timeOffset="448.9899">21700 15158 634 0,'-26'6'288'15,"-15"4"-138"-15,-8 12-79 16,2 13-17-16,14 19-36 16,0 9-11-16,22 13-2 15,11 4 0-15,10-15 30 16,18-10 15-16,20-23 25 15,11-11 11-15,25-22-3 0,5-14 6 16,0-18 24 0,-4-13 10-16,-24-10 8 0,-11-4 20 15,-29-3-21-15,-19 7-17 16,-29 2-28-16,-14 8-37 16,-20 9-35-16,-10 5-6 15,-4 15-31-15,-2 8-77 0,13 15-202 16</inkml:trace>
  <inkml:trace contextRef="#ctx0" brushRef="#br0" timeOffset="449.9899">21710 15467 781 0,'2'3'372'16,"2"4"-74"-16,14 17-191 15,10 5 0-15,13 6-1 16,6 4-19-16,2-4-19 16,3 0-12-16,-6-1-19 0,-3-8-5 15,-12-11 18-15,-9-3-50 16</inkml:trace>
  <inkml:trace contextRef="#ctx0" brushRef="#br0" timeOffset="450.9899">21119 16146 739 0,'-12'0'330'0,"-17"7"-140"16,2 11-60-16,2 15-49 15,-3 7-13-15,7 21-33 0,6 7-13 16,3 9-14-16,11-2-3 16,9-8-1-16,4-8-1 15,19-12 0-15,9 0 1 16,11-11 2-16,3-6-5 15,-8-9-166-15</inkml:trace>
  <inkml:trace contextRef="#ctx0" brushRef="#br0" timeOffset="451.9899">21253 16491 930 0,'6'0'375'0,"12"7"-226"15,8 10-57-15,6 13-22 16,-1 1-19-16,3 7-25 15,-12-7-2-15,-6 0 21 16,0-1-66-16,-3-9-242 0</inkml:trace>
  <inkml:trace contextRef="#ctx0" brushRef="#br0" timeOffset="452.9899">21481 16506 854 0,'-10'3'379'16,"-10"7"-169"-16,-5 3-56 16,-2 8-66-16,-2 1-22 0,1 2-43 15,1 4-10-15,1-3-18 16,7-3-67-16</inkml:trace>
  <inkml:trace contextRef="#ctx0" brushRef="#br0" timeOffset="453.9899">21499 16240 896 0,'12'-11'406'0,"7"-9"-200"16,4 10-86-16,1 5-8 15,-2 10-68-15,-6 4-27 16,-9 10 15-16,-8 0 12 16,-21 7 6-16,-8 2 1 15,-7 2-23-15,3-1-11 16,17-5-11-16,12-6-5 15,18-9-2-15,11-2-3 0,12-6 2 16,3 0 1 0,2 0-47-16,0 2-61 0</inkml:trace>
  <inkml:trace contextRef="#ctx0" brushRef="#br0" timeOffset="454.9899">21881 16318 1008 0,'-2'1'466'16,"1"2"-112"-16,0 15-235 15,2 5-30-15,0 9-8 16,5 11-23-16,2 2-39 16,0 2-5-16,0-6-1 15,-3-8 1-15,-3-9-35 16,0-7-59-16,0-8-253 15</inkml:trace>
  <inkml:trace contextRef="#ctx0" brushRef="#br0" timeOffset="455.9899">21727 16552 1172 0,'8'-1'438'16,"15"-3"-313"-16,6 1-56 0,14 4-14 15,5 1-16-15,4 4-38 16,8 7-45-16</inkml:trace>
  <inkml:trace contextRef="#ctx0" brushRef="#br0" timeOffset="456.9899">22321 16583 413 0,'7'-5'272'0,"4"-9"-24"16,0 3-50-16,-2-2-15 16,-4-2-27-16,-1 7-10 15,-7-3-35-15,-6-1-25 16,-6 4-37-16,-5-2-14 16,-5 5-12-16,-6-3-3 15,-8 7-6-15,3 3-6 16,4 13-16-16,6 6-6 0,11 4-1 15,6-1 2 1,9 2 6-16,3-5 3 0,13-3 5 16,9-3 2-16,6-14 2 15,2-2 1-15,-1-9 2 16,2 0-1-16,-11-2-2 16,-1-2-3-16,-6 7-1 15,-8-2-1-15,-6 5-7 16,2 11 0-16,-4 5 1 15,0 3 2-15,4 8 5 16,2-2 3-16,3-3 1 16,7-4-1-16,2-7-41 15,3-5-69-15</inkml:trace>
  <inkml:trace contextRef="#ctx0" brushRef="#br0" timeOffset="457.9899">22346 16240 967 0,'6'-6'367'0,"6"-5"-233"16,-3-3-33-16,8 10-2 15,6 1-10-15,7 6-42 16,1 7-12-16,-4 3-15 16,-12 1 9-16,-21 1 20 15,-5 1 1-15,-12 1 1 16,-5 1-12-16,11 0-23 16,5-1-6-16,9-3-4 15,8-1 1-15,9-5-2 16,2-4 0-16,17 0-4 15,1 0-22-15,5 2-105 16,-1 1-102-16</inkml:trace>
  <inkml:trace contextRef="#ctx0" brushRef="#br0" timeOffset="458.9899">22719 16133 739 0,'1'-8'466'16,"6"0"0"-16,2 6-261 15,7 18-142-15,5 16-33 16,7 26-8-16,0 18 5 16,-6 30 5-16,-7 2 0 0,-18-3-12 15,-11-6-6-15,-9-19-4 16,-4-9-3-16,3-15-12 15,-1-15-34-15,0-28-153 16,1-13-151-16</inkml:trace>
  <inkml:trace contextRef="#ctx0" brushRef="#br0" timeOffset="459.9899">22963 16122 807 0,'4'-3'337'0,"4"-1"-170"16,6 4-48-16,6 0-31 16,4 4-20-16,9 6-44 15,-6-3-12-15,-8 5-4 16,-9 0 3-16,-17 0 5 15,-8 2 1-15,-9-6 0 16,0 0-2-16,8-5-2 16,8-1-5-16,9-2-8 15,8 0-1-15,10 0-6 16,-2 0 6-16,5 7 5 0,-3 2 4 16,-13 4 18-16,-5 3 8 15,-13 0 8-15,-11 1 1 16,-5-3-11-16,-4-6-18 15,12-8-112-15,12-1-180 16</inkml:trace>
  <inkml:trace contextRef="#ctx0" brushRef="#br0" timeOffset="460.9899">22989 16398 813 0,'10'0'381'0,"18"-1"-147"16,3 1-96-16,18 6-54 15,1-1-28-15,-3-1-29 16,-1 0 6-16,-16-3-148 16</inkml:trace>
  <inkml:trace contextRef="#ctx0" brushRef="#br0" timeOffset="461.9899">23030 16525 1128 0,'5'-6'445'16,"7"-4"-292"-16,7 9-37 15,11 2-35-15,-1 1-23 16,-1 8-33-16,-2 0-7 16,-14 4-2-16,-5 5 2 0,-15 3 3 15,-7 0 1 1,-8-6-5-16,0-1-2 0,7-2-6 16,6-3-3-16,7-2-1 15,5-1-2-15,9-2 5 16,3-5 1-16,12 3 0 15,4-1 1-15,5-4-4 16,-2 1 0-16,-1-1-33 16,-6 0-5-16</inkml:trace>
  <inkml:trace contextRef="#ctx0" brushRef="#br0" timeOffset="462.9899">22789 15931 321 0,'-1'-1'204'0,"1"1"-8"15,2 0-3-15,-2-1-23 16,0 1-13-16,4 0-18 15,13 0-10-15,46 4-31 16,-23-4-17-16,17 0-13 16,2 3-10-16,-1-2-19 15,-4 3-1-15,-21-4-12 16,-6-4-3-16,-12 1-1 16,-7-4-12-16,-6 2-101 15,-2 2-96-15</inkml:trace>
  <inkml:trace contextRef="#ctx0" brushRef="#br0" timeOffset="463.9899">23503 15912 896 0,'0'0'499'0,"-1"-1"-54"0,-3 0-146 16,3-1-108-16,0 1-47 15,0 0-72-15,-1 0 345 16</inkml:trace>
  <inkml:trace contextRef="#ctx0" brushRef="#br0" timeOffset="464.9899">23004 3512 501 0,'-4'0'286'0,"-3"0"-43"15,-1 0-83-15,-6 1-59 16,-1 2-19-16,-1 0-23 0,1-2 0 15,0-2-33-15,0-2-11 16,1 1-81-16,-3 2-114 16</inkml:trace>
  <inkml:trace contextRef="#ctx0" brushRef="#br0" timeOffset="465.9899">22570 3539 569 0,'-8'1'305'16,"-6"2"-80"-16,-3-4-101 15,-2 1-37-15,3 1-50 16,0 0-18-16,1 1-79 16,2 1-123-16</inkml:trace>
  <inkml:trace contextRef="#ctx0" brushRef="#br0" timeOffset="466.9899">22210 3602 419 0,'-11'4'188'0,"-5"4"-78"15,1-3-74-15,2 2-164 16</inkml:trace>
  <inkml:trace contextRef="#ctx0" brushRef="#br0" timeOffset="467.9899">22027 3727 505 0,'-5'6'237'0,"-8"7"-67"15,-1-2-36-15,5 1-49 16,0-2-12-16,6-1-49 16,1-2-20-16,-1-4-178 15</inkml:trace>
  <inkml:trace contextRef="#ctx0" brushRef="#br0" timeOffset="468.9899">21945 3904 272 0,'-3'9'225'16,"-1"8"-11"-16,1-1-47 0,-2-2-44 16,10-2-67-16,-3-5 4 15,3-1-184-15</inkml:trace>
  <inkml:trace contextRef="#ctx0" brushRef="#br0" timeOffset="469.9899">22019 4098 447 0,'1'4'258'0,"1"3"-24"15,3 1-105-15,-2 0-74 16,4-2-20-16,3-2-50 15,0 1-121-15</inkml:trace>
  <inkml:trace contextRef="#ctx0" brushRef="#br0" timeOffset="470.9899">22273 4181 662 0,'5'5'319'16,"1"1"-115"-16,0 1-120 15,-3 0-28-15,4-3-22 16,2-1-63-16</inkml:trace>
  <inkml:trace contextRef="#ctx0" brushRef="#br0" timeOffset="471.9899">22493 4224 605 0,'2'2'325'0,"4"1"-74"15,1-1-151-15,2-1-25 16,0-2-50-16,2 0-11 16,1 1-123-16,3 0-169 15</inkml:trace>
  <inkml:trace contextRef="#ctx0" brushRef="#br0" timeOffset="472.9899">22699 4249 503 0,'4'0'271'0,"4"-2"-75"15,1 1-79-15,1-2-76 16,4 0-56-16</inkml:trace>
  <inkml:trace contextRef="#ctx0" brushRef="#br0" timeOffset="473.9899">22877 4247 831 0,'2'1'354'0,"0"-1"-208"15,1 0-49-15,-3 0-66 16,0-1-48-16</inkml:trace>
  <inkml:trace contextRef="#ctx0" brushRef="#br0" timeOffset="474.9899">23134 4251 543 0,'-1'0'323'15,"1"-2"12"-15,0 2-215 16,0-1-77-16,0 0-14 16,0 0-199-16</inkml:trace>
  <inkml:trace contextRef="#ctx0" brushRef="#br0" timeOffset="475.9899">23330 4228 860 0,'0'0'362'0,"0"0"-214"16,0 0-65-16,0 0-102 16,0-2-121-16</inkml:trace>
  <inkml:trace contextRef="#ctx0" brushRef="#br0" timeOffset="476.9899">23504 4217 844 0,'0'2'406'16,"-1"-2"-156"-16,0 0-140 0,1 0-35 16,0 0-39-16,0 0-68 15,0-1-238-15</inkml:trace>
  <inkml:trace contextRef="#ctx0" brushRef="#br0" timeOffset="477.9899">23626 4172 635 0,'2'-3'373'0,"1"-2"-37"16,1 2-196-16,-4 2-44 0,0-1-63 16,0 1-17-16,0 0-229 15</inkml:trace>
  <inkml:trace contextRef="#ctx0" brushRef="#br0" timeOffset="478.9899">23761 4100 659 0,'0'-4'290'0,"0"-3"-164"15,1 3-29-15,3 2-56 16,-3 1-36-16,-1 0-165 16</inkml:trace>
  <inkml:trace contextRef="#ctx0" brushRef="#br0" timeOffset="479.9899">23799 4025 484 0,'2'-1'331'0,"3"-2"27"0,-6 1-76 16,0 1-121-16,-1 0-46 15,1-1-77-15,1 1-62 16</inkml:trace>
  <inkml:trace contextRef="#ctx0" brushRef="#br0" timeOffset="480.9899">23792 3908 754 0,'-1'-6'383'15,"-4"-2"-112"-15,3-1-172 16,2 5-30-16,0-1-53 16,-1-1-74-16,0-1-319 15</inkml:trace>
  <inkml:trace contextRef="#ctx0" brushRef="#br0" timeOffset="481.9899">23663 3785 601 0,'-2'-2'329'16,"-4"-4"-78"-16,2-1-98 16,2 3-31-16,0 0-60 15,1 4-23-15,1 0-119 16,0 0-152-16</inkml:trace>
  <inkml:trace contextRef="#ctx0" brushRef="#br0" timeOffset="482.9899">23547 3694 708 0,'-5'-3'351'0,"-4"-2"-111"15,2 1-141-15,-1 2-26 0,-2 1-45 16,5 1-7-16,-1 0-198 15</inkml:trace>
  <inkml:trace contextRef="#ctx0" brushRef="#br0" timeOffset="483.9899">23384 3647 483 0,'-3'0'224'0,"-6"-2"-86"16,8 2-81-16,-6-3-36 15,4-1-102-15</inkml:trace>
  <inkml:trace contextRef="#ctx0" brushRef="#br0" timeOffset="484.9899">23273 3588 833 0,'-7'-3'385'0,"-6"3"-176"0,-4 0-62 16,7 0-85-16,2 4-26 15,0-2-447-15</inkml:trace>
</inkml:ink>
</file>

<file path=ppt/ink/ink17.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3-12-06T10:17:01.157"/>
    </inkml:context>
    <inkml:brush xml:id="br0">
      <inkml:brushProperty name="width" value="0.05292" units="cm"/>
      <inkml:brushProperty name="height" value="0.05292" units="cm"/>
      <inkml:brushProperty name="color" value="#FF0000"/>
    </inkml:brush>
  </inkml:definitions>
  <inkml:trace contextRef="#ctx0" brushRef="#br0">12814 6876 382 0,'0'0'241'0,"-1"-3"-10"16,-1-1-27 0,2 3-51-16,0-3-18 0,10-19-23 15,33-31-14-15,-3 33-26 16,8 3-14-16,10 5-29 16,6 6-6-1,-10 5-11-15,-8 2-1 0,-23 2-23 16,-7 2-39-16,-16-2-127 15,0-1-184-15</inkml:trace>
  <inkml:trace contextRef="#ctx0" brushRef="#br0" timeOffset="492.8058">13089 6650 501 0,'0'-3'296'0,"1"2"-46"0,4-2-75 0,-5 3-92 31,3 0-30-31,21 4-22 0,30 13-4 16,-32-7-7-16,3 0-1 0,-9-2-3 31,-5-1 1-31,-6-3 3 0,-4-1 1 16,-1 3 12 0,-1-6 5-16,0 0-2 0,-2 2-1 15,0 19-16-15,-41 29-6 16,34-32-11-16,-2-2-44 15,9-9-315-15</inkml:trace>
  <inkml:trace contextRef="#ctx0" brushRef="#br0" timeOffset="1134.6672">13687 6758 441 0,'0'-3'288'16,"6"-2"-27"-16,-6-4-48 15,-4 3-17-15,3-1-42 16,-8 1-19-16,-6 1-31 16,1 1-13-16,-11 3-27 15,-2 1-16-15,3 2-35 16,0 4-15-16,4 6-23 16,5 1-7-16,7 7-1 15,3 1 3-15,9 2 11 16,5 0 5-16,8-5 9 15,3-3 3-15,5-9 2 16,1-5 2-16,4-5 2 16,-3-9 1-16,-4-7 0 0,-3-5-1 15,-5-6-1-15,0-1 0 16,-9-4 3-16,-1 0 3 16,-9 0 3-16,0 4 2 15,-6 10 11-15,1 6 4 16,1 10 1-16,0 6-4 15,1 4-23-15,6 6-7 0,3 6-7 16,-1 2 1-16,7 7 6 16,-5 1 1-16,-1 6 2 15,5 1 2-15,-7-1 5 16,1-1 2-16,1-4 0 16,-2-5-2-1,5-12-67-15,2-2-104 16</inkml:trace>
  <inkml:trace contextRef="#ctx0" brushRef="#br0" timeOffset="1732.9713">13995 6726 628 0,'-2'-4'297'16,"-4"1"-110"-16,-2-1-25 15,-6-1-23-15,-4 2-9 16,-4 3-26-16,-1 0-18 0,4 5-37 0,3 1-19 15,7-3-24-15,1 1-7 16,7 1-14-16,3 0-2 16,8 0 7-16,6 0 3 15,5 2 6 1,1 1 1-16,0 5 0 16,-4 3 1-16,-7 2 4 15,-5-1 2-15,-6 2 17 16,-5-1 12-16,-5-3 18 15,-5-5 6-15,-4-10-3 16,-2-2-9-16,2-9-19 16,3 4-12-16,1 2-20 15,2 1-19-15,4 8-85 16,-2-1-85-16</inkml:trace>
</inkml:ink>
</file>

<file path=ppt/ink/ink18.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12-04T23:25:13.334"/>
    </inkml:context>
    <inkml:brush xml:id="br0">
      <inkml:brushProperty name="width" value="0.05292" units="cm"/>
      <inkml:brushProperty name="height" value="0.05292" units="cm"/>
      <inkml:brushProperty name="color" value="#FF0000"/>
    </inkml:brush>
  </inkml:definitions>
  <inkml:trace contextRef="#ctx0" brushRef="#br0">1756 8975 559 0,'-1'-1'323'0,"-2"1"-87"16,3 7-56-16,-2-3-87 15,1 26-18-15,-6 76-4 16,3-32-15-16,3 5-24 16,-2-3-15-16,3-7 7 15,0-7 5-15,1-13 3 16,2-10-1-16,2-17-15 15,2-10 2-15,0-21 7 16,3-6 1-16,-5-26 6 16,0-12-7-16,-5-12-9 15,0-5-3-15,-1-7-6 0,-2 2 2 16,0 1-4-16,0 3-1 16,0 24-3-1,1 9-1-15,0 19 0 0,-1 10-7 16,0 13-16-16,2 11-6 15,3 18-8-15,4 8 3 16,6 20 16-16,5 2 5 16,7-2 11-16,3-3 2 15,10-22 3-15,0-9 0 0,1-19 2 16,0-10 1-16,-9-13 4 16,-3-14 1-16,-7-5 0 15,-6-7-1-15,-3-4 2 16,-5 3 0-16,-9-2 4 15,2 1 2-15,-5 11 12 16,2 9 9-16,3 13-6 16,2 10-4-16,0 15-12 15,2 8-8-15,0 18 14 16,-4 6 6-16,7 17 9 16,2 2-1-16,-1-2-7 15,2-4-7-15,1-13-11 16,-2-7-3-16,8-11-46 15,5-9-85-15</inkml:trace>
  <inkml:trace contextRef="#ctx0" brushRef="#br0" timeOffset="1">2381 9384 655 0,'0'11'317'16,"-2"9"-101"-16,2 7-68 16,0-2-64-16,0 0-22 15,1-6-36-15,2-8-6 0,4-5 9 16,1-9 3-16,3-13 3 16,-4-8 2-16,-2-11-14 15,1 2 12-15,-1-7 19 16,5 8 16-16,5-1 17 15,4 5-10-15,4 17-12 16,0 7-11-16,-7 18-17 16,-6 7-5-16,-2 10-12 15,-8 3-6-15,4 10-5 16,-3-3-1-16,7-1-21 16,2-3-32-16,10-10-257 15</inkml:trace>
  <inkml:trace contextRef="#ctx0" brushRef="#br0" timeOffset="2">2877 9381 987 0,'-9'-6'473'15,"-17"-9"-169"-15,1 4-79 16,4 5-100-16,-1 6-29 15,6 6-64-15,1 4-22 16,5 6-16-16,4 7-15 16,9 4 0-16,7 2 7 0,5-1 7 15,0-5 2-15,3-6 4 16,2-8 1-16,3-13 10 16,2-7 5-16,-7-5 7 15,-4-2 3-15,-5 0-18 16,-3 1-53-16,-2-1-189 15</inkml:trace>
  <inkml:trace contextRef="#ctx0" brushRef="#br0" timeOffset="3">3036 9486 599 0,'11'4'385'15,"1"1"13"-15,6 0-221 16,3-2-36-16,-1-5-42 0,5 2-12 16,-2-6-23-16,-2-6-4 15,-4-2-15-15,-2-1-4 16,-7-4-7-16,-2-1-2 16,-7 2-6-16,-8-4-2 15,-10 4-5-15,0 2-5 16,-5 4-9-16,0 4-1 15,7 11-17-15,3 10-1 0,3 9 7 16,5 3-1-16,1 8 10 16,5 6-1-16,5 6-4 15,6 10 0-15,1 9 2 16,-1-3 2-16,1-3 2 16,-5-3-5-16,6-16-121 15</inkml:trace>
  <inkml:trace contextRef="#ctx0" brushRef="#br0" timeOffset="4">3583 9405 414 0,'-4'-5'316'15,"-4"-9"64"-15,-6 0-73 0,-2 0-74 16,-4-1-35-16,-7 6-62 16,2 3-36-16,-2 6-59 15,0 8-21-15,2 6-31 16,2 4-9-16,11 5-8 16,3 0 1-16,12 3 5 15,8 0 5-15,11-6 9 16,3-6 5-16,5-10 5 15,1-5 5-15,-1-7 4 16,-2-4 4-16,-5-2 0 16,-5-4 1-16,-6-1 0 15,-8 0-1-15,-4 2 0 16,-1 2-1-16,-1 6-3 16,4 6 2-16,-5 8-6 15,-2 5-2-15,5 9-3 16,-4 2-2-16,7 5 0 0,4-2 0 15,3-3 0-15,7-3 3 16,3-6 9-16,4-5 9 16,0-11 17-16,-4-7 5 15,-2-5 3-15,-6-6-5 16,0 3-11-16,-6 1-18 16,-6 0-121-16,-4 0-84 15</inkml:trace>
  <inkml:trace contextRef="#ctx0" brushRef="#br0" timeOffset="5">3671 9148 1218 0,'-3'-3'583'0,"-3"-4"-236"16,0 2-123-16,6 8-154 16,0 3-39-16,9 10-61 15,3 5-77-15</inkml:trace>
  <inkml:trace contextRef="#ctx0" brushRef="#br0" timeOffset="6">3883 9252 1363 0,'-1'6'533'0,"-2"11"-378"0,-1 10-51 15,4 15-65-15,5 8-13 16,3 14-12-16,0 6-5 16,5 9-4-16,-3-2 1 15,-2-9 0-15,0-7 0 16,-4-17 1-16,-4-8 0 16,3-18-30-16,2-2-62 15</inkml:trace>
  <inkml:trace contextRef="#ctx0" brushRef="#br0" timeOffset="7">3998 9600 872 0,'4'-4'401'16,"-1"-5"-127"-16,14-1-231 15,-6 0-26-15,11-1-5 16,2 4-82-16</inkml:trace>
  <inkml:trace contextRef="#ctx0" brushRef="#br0" timeOffset="8">4475 9283 985 0,'-20'-9'525'0,"-13"-3"-149"16,-4 6-216-16,0 2-48 15,-12 5-93-15,21 5-22 16,10 2-23-16,8 4-8 16,28 5-10-16,-7 1 5 15,9 0 18-15,5-1 6 16,7-2-12-16,-1-5-19 16,-2-4-41-16,-5-2-4 0,-17-4 25 15,-1 2 28 1,-15-1 45-16,-5 3 11 0,-12 1 26 15,-9 2 7-15,-3 2 14 16,1-4 6-16,11 5-16 16,9 4-6-16,11 4-23 15,5 1-13-15,16-3-11 16,7-1-3-16,14-7 3 16,6-2 3-16,6-2-40 15,0-9 33-15</inkml:trace>
  <inkml:trace contextRef="#ctx0" brushRef="#br0" timeOffset="9">5082 9247 764 0,'5'2'407'0,"2"0"-77"0,5 21-189 15,1 8-29-15,0 13-22 16,2 2-12-16,-5-9-22 16,2-9-5-16,-1-13-27 15,1-4 2-15,0-15 10 16,2 0 3-16,2-14 8 16,-1-6-3-16,-1-3-10 15,-3-3-3-15,-5 4-13 16,1 3-25-16,-2 7-125 15,2 3-110-15</inkml:trace>
  <inkml:trace contextRef="#ctx0" brushRef="#br0" timeOffset="10">5677 9345 697 0,'-10'13'455'16,"-12"11"12"-16,-8 1-136 15,3-4-129-15,-3-6-53 16,4-6-69-16,3-6-24 16,5-10-26-16,1-5-9 0,6-3-16 15,4-1-5-15,1-1-13 16,8 2-6-16,6-1-7 16,0 0-4-16,12 9 0 15,0 3 4-15,7 12 10 16,2 10 7-16,-1 8 11 15,-3 7 3-15,-5 4 2 16,2-1 3-16,-9-4-84 16</inkml:trace>
  <inkml:trace contextRef="#ctx0" brushRef="#br0" timeOffset="11">6470 9258 1140 0,'-8'17'448'0,"-8"24"-314"16,7 5-34-16,10 2-51 16,10 1-16-16,11-16-16 15,5-5-1-15,4-18 6 16,0-18 5-16,5-7 8 15,-8-14 2-15,-16-12-3 16,7-1-1-16,-18-11-1 16,0-5 0-16,-8-8-1 15,-22-1-3-15,-10 2-9 16,-7 6-7-16,7 22-13 16,-3 11-2-16,12 28-11 15,-1 7-1-15,12 16 2 16,7 5-6-16,13-4 6 15,21 8 0-15,10-7-70 16,17 1-53-16</inkml:trace>
  <inkml:trace contextRef="#ctx0" brushRef="#br0" timeOffset="12">6867 9208 904 0,'-5'-1'408'0,"-11"0"-187"16,7 3-73-16,1 11-81 15,7 2-31-15,9 4-38 16,11 2-4-16,7-3 3 15,-2 0 3-15,2-6 5 16,-7-2 3-16,-2-6 5 16,-5-4 3-16,-10-1 6 15,-4-5 0-15,-14-1-3 16,-4 3-3-16,-7 1-8 16,-5 3-3-16,3 9-4 15,2 4-1-15,2 7-10 16,9 3-2-16,12 1 0 0,8-1 1 15,12-3 10 1,10 0 1-16,-1-10 6 0,3-3 1 16,-4-12 5-16,1-2 3 15,0-8 0-15,-1-3 1 16,-1-5-2-16,-7-5-2 16,-6 2 1-16,-3 0 0 15,-6 8-4-15,-2 3 21 16,-3 9 11-16,-4 6-1 15,0 10-1-15,2 7-25 0,2 7-18 16,5 1-2-16,6 0 0 16,3-1 3-16,6-6 3 15,1-4 2-15,6-7 5 16,0-7 3-16,-6-7 7 16,3-7 0-16,-23-6 1 15,15 0-1-15,2-2-5 16,-6 0-2-16,14 5-4 15,-22 4-1-15,-1 7-6 16,-5 5-5-16,-12 7-6 16,11 4-4-16,6 9 0 15,2 6 2-15,21-1 5 16,-11-2 2-16,12-1 6 16,0-10 1-16,8-4 6 15,-1-7 5-15,-4-9 11 0,3 1 4 16,-10-12 7-16,-1 2 3 15,-10-9-1-15,-7-3-3 16,-4 0-19-16,-5-3-34 16,5 10-139-16</inkml:trace>
  <inkml:trace contextRef="#ctx0" brushRef="#br0" timeOffset="13">7548 9414 844 0,'7'4'376'0,"12"7"-185"16,1-3-40-16,7-3-29 15,0 0-23-15,-1-8-7 16,-1-2-8-16,-6-9-15 16,-6-1-8-16,-7-8-23 0,-6-2-5 15,-9 1-8 1,-11-5-4-16,-7 8-3 0,-10 0 2 15,-5 7-5-15,4 10-6 16,-1 13-15-16,9 11-12 16,11 17-5-16,4 12 5 15,1 8 10-15,4 2 6 16,6 4 4-16,0-3 0 16,10-4 1-16,7-3-1 0,1-12-58 15,8-7-48-15</inkml:trace>
  <inkml:trace contextRef="#ctx0" brushRef="#br0" timeOffset="14">7878 9258 467 0,'6'-4'356'16,"4"-2"56"-16,-8 2-117 15,12 9-122-15,-7 6-48 16,1 11-55-16,1 3-9 16,-11 4-13-16,-1-4-5 15,-8-6-6-15,5-5-1 0,2-14-1 16,4-5-1-16,3-13-11 16,4-6-9-16,6-6-15 15,0-1-5-15,10 9-4 16,-3 5-3-16,5 13 5 15,-1 5 1-15,-9 16 7 16,-3 7 6-16,-8 11 1 16,-1 2-1-16,-1-2 1 15,-2-2-30-15,1-9-145 16,-1-4-383-16</inkml:trace>
  <inkml:trace contextRef="#ctx0" brushRef="#br0" timeOffset="15">7955 9063 1139 0,'-2'-8'540'0,"2"-2"-242"0,-1 5-90 16,2 5-137-16,5 5-47 16,4 3-85-16,10 7 37 15</inkml:trace>
  <inkml:trace contextRef="#ctx0" brushRef="#br0" timeOffset="16">8488 9290 655 0,'-8'-11'442'15,"-10"-7"-15"-15,-2 1-169 16,-6 4-53-16,2 7-91 15,3 6-38-15,1 12-52 16,1 0-21-16,2 13-21 16,1 2-8-16,10 7 2 0,6 4 5 15,10-7 9-15,5-3 7 16,3-12 5-16,-5-12 5 16,0-4 11-16,-5-5 9 15,-3-5 12-15,2 3 3 16,-8-4-4-16,-5-2-10 15,-3 4-24-15,-1 0-50 16,5 4-536-16</inkml:trace>
  <inkml:trace contextRef="#ctx0" brushRef="#br0" timeOffset="17">8771 9346 664 0,'0'-9'419'15,"0"-8"-42"-15,-7-4-124 16,-3 3-32-16,-11 0-57 15,-3 3-18-15,-1 6-66 0,-1 3-34 16,3 6-46-16,1 7-12 16,9 9-20-16,0 4-2 15,9 9 6-15,6 3 4 16,-10-2 12-16,25-3 4 16,7-11 6-16,5-4 2 15,15-12 0-15,-18-3 2 16,0-7-2-16,-3-7-5 15,-7-2-3-15,-2 0-2 16,-8-4 4-16,-7-3 5 16,1 6 7-16,-2 4 1 0,-7 8 2 15,5 7-2-15,-5 7-7 16,3 3-1-16,6 9-7 16,0 3 0-16,7 2 2 15,6 2-1-15,0-4 3 16,9 2 3-16,-1-7 4 15,-2-4 4-15,2-10 7 16,-3-5 3-16,-1-6 25 16,1-5 2-16,-6-1 3 15,-4-4-1-15,-5 1-25 16,-3 1-21-16,-5 4-122 16,1 2-45-16</inkml:trace>
  <inkml:trace contextRef="#ctx0" brushRef="#br0" timeOffset="18">9024 9172 861 0,'6'-4'463'0,"4"-1"-119"16,3 10-185-16,2 5-61 15,1 15-56-15,-1 8-6 16,-8 19-4-16,-4 9-1 15,-9 9-9-15,-6 1-8 0,6-4-8 16,-3-8 1-16,9-11 0 16,8-5 0-16,-15-13 1 15,16-8-12-15,-1-13-113 16,-1-8-81-16</inkml:trace>
  <inkml:trace contextRef="#ctx0" brushRef="#br0" timeOffset="19">9092 9501 888 0,'8'1'443'16,"0"1"-68"-16,25 2-309 16,-6-2-43-16,10-1 14 15,-3-2-61-15,9 0-249 16</inkml:trace>
  <inkml:trace contextRef="#ctx0" brushRef="#br0" timeOffset="20">9605 9278 516 0,'-12'-3'398'16,"-14"-12"75"-16,-4 1-142 15,-7 4-130-15,4-2-62 16,4 5-84-16,1 7-27 0,12 2-36 15,7 4-16-15,4 2-10 16,12 2 0-16,7-1 7 16,3 0 10-16,13 4 14 15,-2-2 3-15,-3 2 4 16,-5-5-2-16,-10-5-15 16,6-3-10-16,-24 0-6 15,-7 2 5-15,-9-1 16 16,-14 1 10-16,13 3 24 15,4-2 2-15,9 7 8 16,3 2 6-16,9 4-13 16,5 1-1-16,10 1-9 15,7 0-5-15,9-5-6 16,3 0 0-16,-16-8-29 16,16-7-50-16</inkml:trace>
  <inkml:trace contextRef="#ctx0" brushRef="#br0" timeOffset="21">10541 9351 562 0,'3'-5'382'0,"2"-7"0"16,-3-2-81-16,-5-4-99 16,-6 0-30-16,-9 0-20 15,-1-1-7-15,-7 4-34 16,2 2-20-16,-3 8-49 16,0 5-22-16,6 9-34 0,4 4-9 15,7 7 0-15,2 5 1 16,10 5 11-16,0 0 4 15,14-3 3-15,3-5 3 16,3-9 2-16,6-4 1 16,7-14-31-16,-8-4-47 15,-1-12-164-15</inkml:trace>
  <inkml:trace contextRef="#ctx0" brushRef="#br0" timeOffset="22">10455 9102 854 0,'-6'-6'431'0,"-2"3"-157"16,2-3-117-16,7 2-139 15,6 7-102-15</inkml:trace>
  <inkml:trace contextRef="#ctx0" brushRef="#br0" timeOffset="23">10659 9232 879 0,'8'2'363'0,"7"1"-201"16,12 3-97-16,4-1-4 15,3-4-20-15,-9-1-10 16,-3-4-12-16,-3-2-2 15,-6 0-5-15,-2-1 0 16,-11 3-8-16,-9-2-4 16,-5 7 0-16,-7 3 7 15,-1 6 22-15,4 3 11 16,-5 6 1-16,4 6-11 0,5 2-23 16,6 1-10-16,12 0-5 15,6-5 3-15,9-5 5 16,-1-2 8-16,-1-11 9 15,7-5 2-15,2-12 2 16,4-3-2-16,2-8-14 16,-3-2-8-16,-6-1-4 15,-6-1-2-15,-6 6 10 16,-6 7 1-16,-5 10 38 16,0 2 31-16,-5 11 19 15,-2 4 13-15,3 12-35 16,1 5-30-16,4 0-25 15,5-3-6-15,9-5 356 16</inkml:trace>
  <inkml:trace contextRef="#ctx0" brushRef="#br0" timeOffset="24">11795 9282 626 0,'-7'-4'430'15,"-6"-8"24"-15,-7 1-193 16,-1 3-58-16,-3 2-89 15,3 6-54-15,3 5-54 16,-1 8-19-16,7 7-18 16,2 3 0-16,16 9 3 0,7-5 6 15,11-4 11-15,0-5 7 16,1-14 12-16,-4-3 12 16,3-12 30-1,-3-4 29-15,-9-8 38 0,-6-4 5 16,-13 1-24-16,-5 0-31 15,-5 8-63-15,-1 4-39 16</inkml:trace>
  <inkml:trace contextRef="#ctx0" brushRef="#br0" timeOffset="25">12627 9255 1203 0,'-15'-4'515'0,"-18"-3"-277"15,-5 1-55-15,5 7-94 16,3 5-35-16,19 16-67 16,2 2-12-16,16 14-2 15,10 5 5-15,7-8 15 16,9-5 2-16,3-16 6 15,-6-8 4-15,-5-12 12 16,-5-4 7-16,-12-13 5 16,0-8 1-16,-13-11-8 15,-2-7-2-15,-10-7-5 16,-5-5-2-16,2-6-4 16,7 4-5-16,14 1-9 15,9 5-7-15,12 18-9 16,7 7 20-16,2 19-125 15,0 11-75-15</inkml:trace>
  <inkml:trace contextRef="#ctx0" brushRef="#br0" timeOffset="26">12849 9172 1008 0,'-2'4'431'0,"-1"10"-228"16,1 4-78-16,1 15-82 16,1 4-10-16,3 4-20 15,3-3-14-15</inkml:trace>
  <inkml:trace contextRef="#ctx0" brushRef="#br0" timeOffset="27">12786 9056 1175 0,'-5'-5'540'0,"2"-3"-282"16,-1 7-119-16,6 7-66 16,11 6-128-16</inkml:trace>
  <inkml:trace contextRef="#ctx0" brushRef="#br0" timeOffset="28">13196 9208 1128 0,'-11'-5'496'0,"-11"-2"-258"15,-8 4-111-15,1 11-104 16,7 9-28-16,7 10-21 16,11 7-2-16,11 6 6 15,5-1 10-15,13-6 6 16,1-5 3-16,2-15 4 16,-3-8 4-16,-9-7 11 15,-6-6 11-15,-9-7 19 16,-3 2 19-16,-8-2 27 15,-13 0 0-15,-9 3-17 16,3 2-23-16,2 5-88 16,12-1-118-16</inkml:trace>
  <inkml:trace contextRef="#ctx0" brushRef="#br0" timeOffset="29">13331 9243 865 0,'10'0'416'16,"13"1"-144"-16,-1 3-115 15,0 10-70-15,-7 1-11 16,-10 7-16-16,-4 3 2 16,-9 8-21-16,-4 0-11 15,1-4-12-15,-2-5-2 0,6-15 0 16,4-4-11-16,7-12-18 15,8-6-5-15,3-7-8 16,4-5 9-16,2-2 12 16,0-2 3-16,1 5 3 15,-6 2 5-15,-8 9 16 16,-4 5 13-16,-8 8 21 16,-4 2 15-16,-6 11 2 15,-1 1-10-15,4 8-21 16,1 2-18-16,13 0-21 15,6 2-3-15,8-2-82 16,4-3-79-16,6-5-446 16</inkml:trace>
  <inkml:trace contextRef="#ctx0" brushRef="#br0" timeOffset="30">13889 9357 776 0,'-10'-13'469'16,"-11"-15"-51"-16,-2 1-112 16,-5 2-148-16,0 5-52 15,2 14-66-15,4 5-28 0,2 8-32 16,4 7-8-16,8 7-4 16,-2 5 4-16,10 4 12 15,1-1 5-15,6-6 10 16,7-6 4-16,-2-10 11 15,8-6 5-15,0-13 1 16,2-4-1-16,6-7-7 16,3-4-4-16,1 2 0 15,2 5 7-15,0 9 2 16,-1 9 0-16,-4 10 10 16,-7 5-3-16,-7 10 12 15,-6-1 11-15,-9 4 0 16,-6 2 8-16,-8-4 2 15,1 5-7-15,-4-8-9 16,1-5-11-16,5-9-38 16,-1-13 355-16</inkml:trace>
  <inkml:trace contextRef="#ctx0" brushRef="#br0" timeOffset="31">1998 10350 350 0,'5'3'246'15,"2"6"53"-15,0 7-37 16,-11 7-14-16,-2 6-19 15,-12 4-41-15,-6 4-23 16,-7-2-51-16,-6-2-21 0,6-11-30 16,5-9-15-16,-4-13-15 15,2-7-7-15,2-10-22 16,-5-6-10-16,21-6-13 16,6-5-2-16,10 4-1 15,5 2 4-15,9 8-4 16,5 7-6-16,5 13 2 15,2 7 1-15,3 14 11 16,4 6 9-16,3 8 5 16,-1 4-21-16,-7 1-127 15</inkml:trace>
  <inkml:trace contextRef="#ctx0" brushRef="#br0" timeOffset="32">2169 10516 820 0,'7'10'363'0,"5"7"-167"0,-3 0-33 16,0 3-38-16,-5-3-27 16,-4-9-41-16,2 0-3 15,-2-9-8-15,-2-7-7 16,2-7-12-16,2-5-10 15,2-12-14-15,7-4-4 0,8 3-3 16,2 0 2-16,-2 16 9 16,2 8 5-16,-6 13 6 15,3 8-3-15,0 14-8 16,-4 6-1-16,-3 5 23 16,0 4-57-16,-2-4-365 15</inkml:trace>
  <inkml:trace contextRef="#ctx0" brushRef="#br0" timeOffset="33">2692 10521 650 0,'0'-5'401'0,"-4"-7"-8"0,-4 3-67 16,-12-1-87-16,-1 6-37 15,-10-1-76-15,3 7-47 16,4 6-60-16,-1-1-24 16,15 15-13-16,0-1 1 15,17 3 4-15,7 4 6 16,7-10 2-16,4-1 1 16,-1-6 7-16,4-4 2 15,-1-4 4-15,-6-3 5 16,-4-6-35-16,-4 1 2 0</inkml:trace>
  <inkml:trace contextRef="#ctx0" brushRef="#br0" timeOffset="34">2805 10497 1066 0,'3'-1'374'0,"9"-3"-329"15,7 0-24-15,10-1-11 16,9-2 0-16,4 1 1 16,-4-2-2-16,-8 3 1 0,-9-1 2 15,-13 1 3-15,-1 5 0 16,-13 4-1-16,-2 3-2 15,-15 3 1-15,-1 1 11 16,1 7 27-16,0 0 6 16,15 6 5-16,7 1-11 15,10 1-28-15,9-1-8 16,4-3-11-16,1-2 0 16,4-9-31-16,0-4-41 15,8-7-222-15</inkml:trace>
  <inkml:trace contextRef="#ctx0" brushRef="#br0" timeOffset="35">3309 10466 1108 0,'-10'-8'537'16,"-20"-3"-201"-16,8 6-196 15,13 2-62-15,-1 9-85 16,9 1-21-16,10 1-12 15,3 0 5-15,8 0 22 16,5-2 9-16,-1 0-24 16,1-3-21-16,-7-1-54 15,-9 3-24-15,-9-5 2 16,-7 1 20-16,-11 4 57 16,-7-1 30-16,4 8 67 15,2-1 33-15,3 3 50 0,7 4 5 16,6 2-31-16,2 0-29 15,13-3-52-15,11-3-14 16,14-7-54-16,4-1-40 16</inkml:trace>
  <inkml:trace contextRef="#ctx0" brushRef="#br0" timeOffset="36">3543 10297 884 0,'4'-9'408'0,"-4"-8"-187"16,6 0-87-16,9 3-20 15,6 5-48-15,10 7-19 16,17 19-30-16,-10 11-8 15,0 21 2-15,-5 5 6 16,-17 9 11-16,0-2 2 16,-12-2-4-16,-5-6-5 15,-3-11-7-15,0-8 1 16,-2-20 10-16,0-3-5 0,-5-17-30 16,0-7-10-16,3-11-45 15,0-3-6 1,-3 1 21-16,-3 1 5 0,-7 11 28 15,-2 4 4-15,-2 15 20 16,-1 5 5-16,-3 12 4 16,6 6 5-16,5-3-20 15,11 3-16-15,12-7-135 16,6-6-104-16</inkml:trace>
  <inkml:trace contextRef="#ctx0" brushRef="#br0" timeOffset="37">4111 10468 1082 0,'-11'-3'500'0,"-11"-4"-232"16,8 9-151-16,-1 1-51 15,9 6-66-15,6 3-17 16,4-1-12-16,7 5 4 16,6-5 11-16,0-3 6 0,2-2 9 15,-1-6-11 1,-6 0-5-16,-3 2 1 0,-9-2-6 16,-6 2 13-16,-7 2 3 15,-5 1-2-15,-2 4 4 16,-2 1 2-16,5 2 2 15,3 2 2-15,8 1 1 16,4 2 1-16,7 1 1 16,8 0 1-16,4-4 2 15,4-4-1-15,7-7 1 16,-1-3-1-16,4-9 2 16,-5-6 0-16,-13-7-6 15,10-2-5-15,-5 0-3 16,1 0 0-16,4 2 5 15,-16 1 2-15,-8 11 32 16,-2 8 3-16,-4 7 2 0,2 12 1 16,2 6-33-16,3-1-5 15,4 7-3-15,2-2 1 16,1-2-66-16,-2-1-69 16</inkml:trace>
  <inkml:trace contextRef="#ctx0" brushRef="#br0" timeOffset="38">4239 10345 1289 0,'-1'-8'585'0,"-6"-6"-293"16,7 3-98-16,2 11-149 16,-2 5 17-16,11 3-182 15</inkml:trace>
  <inkml:trace contextRef="#ctx0" brushRef="#br0" timeOffset="39">4537 10510 879 0,'7'1'365'15,"9"2"-186"-15,5-4-131 16,13 1-29-16,0-5 2 16,0 0 8-16,-19 5 4 15,8-4 3-15,-5 1-7 16,-10 4-10-16,9-1 0 15,-31 9 5-15,1 6 13 0,-11 6 49 16,2 4 14-16,4 3-6 16,1 4-15-16,12 2-59 15,6-2-20-15,13-4-8 16,4-8 7-16,12-11-63 16,4-6-71-16,5-11-349 15</inkml:trace>
  <inkml:trace contextRef="#ctx0" brushRef="#br0" timeOffset="40">5113 10575 785 0,'-8'9'475'15,"-7"4"-108"-15,-6 7-163 16,-7-2-57-16,0-4-94 16,5-2-1-16,0-12-22 15,3-5-5-15,6-8-12 0,-1-7-5 16,9-1-16-1,6 2-6-15,4 0-4 0,7 0-3 16,4 7 2-16,3 5 2 16,-2 8 7-16,0 9 7 15,2 13 12-15,0 3 4 16,3 6-2-16,1 0-5 16,1-3-1-16,0-5 1 15,0-12 2-15,6-8 1 16,-13-9-15-16,1-10-15 0,0-6-18 15,-10-1-5-15,9-6 10 16,-5 3 8-16,-4 3 13 16,-2 1 4-16,0 11 16 15,0 9 19-15,-3 9 21 16,1 9 4-16,3 10-5 16,1 3-17-16,4 5-18 15,-1-1 36-15,1-7-275 16</inkml:trace>
  <inkml:trace contextRef="#ctx0" brushRef="#br0" timeOffset="41">6408 10493 540 0,'-6'13'325'16,"-4"9"-26"-16,-14 7-169 15,-8 2-18-15,-7-3-41 16,-5-4-12-16,11-11-6 15,-4-9-18-15,8-11-11 16,6-8-7-16,4-12-34 16,9-5-21-16,14-1-8 15,6 1 1-15,10 11 24 16,-4 6 20-16,9 15 14 16,2 11 11-16,-1 14 15 15,9 6-3-15,-6 6-4 0,-1 0-7 16,-4-2-10-1,-5-5-52-15</inkml:trace>
  <inkml:trace contextRef="#ctx0" brushRef="#br0" timeOffset="42">6483 10591 673 0,'2'3'384'0,"-1"5"-3"16,-1 0-207-16,0 2-63 15,-2-2-28-15,2-3-39 16,0 1-7-16,0-6-10 16,0 0-5-16,0-1-12 15,0-1-8-15,8-14-7 16,21-33-1-16,-9 31 1 16,4 5 5-16,-1 6 18 15,-2 0 12-15,-3 9 19 16,-6 7 4-16,-6 7-15 15,-2 7-10-15,-4 9-15 16,1-4-10-16,6 8-125 16</inkml:trace>
  <inkml:trace contextRef="#ctx0" brushRef="#br0" timeOffset="43">7010 10582 1002 0,'-6'-10'480'16,"-7"-7"-160"-16,-1-2-50 15,-7 3-73-15,-4 1-37 0,-2 9-83 16,-2 8-29-16,1 7-46 16,6 6-10-16,11 5-8 15,7 0 1-15,10 4 4 16,10 3 4-16,6-9 3 15,4-1 3-15,6-11 3 16,1-5 4-16,-1-11 7 16,-4-9 3-16,-11-4 9 15,-15-5-23-15,-14 6-67 16</inkml:trace>
  <inkml:trace contextRef="#ctx0" brushRef="#br0" timeOffset="44">7949 10473 1190 0,'-19'3'530'16,"-18"-2"-237"-16,13 15-227 16,9 6-48-16,10 1-38 15,13 10-4-15,12-8 9 16,4-3 9-16,11-6 6 16,-2-7 6-16,-8-10 16 15,-4-3 10-15,-12-14 11 16,-9-7 3-16,-5-6-8 15,-5-6-7-15,-6-10-8 16,-2-4-5-16,-4-15-3 16,2-2-4-16,10 2-9 0,5 5-6 15,16 20-16 1,8 12 36-16,11 17-150 0,2 12-221 16</inkml:trace>
  <inkml:trace contextRef="#ctx0" brushRef="#br0" timeOffset="45">6941 10174 1238 0,'1'0'538'0,"-4"-3"-325"16,2 8-79-16,1-5-98 15,-1 29 26-15,3 51-76 16</inkml:trace>
  <inkml:trace contextRef="#ctx0" brushRef="#br0" timeOffset="46">8452 10460 996 0,'-5'8'446'0,"-17"5"-206"16,-1 4-37-16,-4 5-42 0,-9-4-35 15,7 1-47 1,-2-9-13-16,-1-12-37 0,5-5-4 16,9-9-12-16,3-4-8 15,10-3-11-15,4-1-4 16,6-1-6-16,5 3-4 16,9 10-7-16,2 8 3 15,9 15 6-15,-2 9 5 16,6 12 13-16,-6 5 3 15,-7 3 1-15,-1-2-13 0,-1 0 282 16</inkml:trace>
  <inkml:trace contextRef="#ctx0" brushRef="#br0" timeOffset="47">8580 10421 1043 0,'0'4'469'16,"0"7"-146"-16,1 7-256 16,0 11-16-16,2 3-13 15,0-2-14-15,-4 3-10 16,6-8-2-16,1-5-137 16,-1-5-236-16</inkml:trace>
  <inkml:trace contextRef="#ctx0" brushRef="#br0" timeOffset="48">8740 10455 654 0,'-6'0'417'15,"-12"2"-6"-15,-2 6-143 16,-10 7-133-16,-3 3-32 16,10-2-51-16,5 7-28 15,21-11-36-15,15-1-7 16,17-2 8-16,13-5-14 0,4 1-89 15,-8-5-73-15</inkml:trace>
  <inkml:trace contextRef="#ctx0" brushRef="#br0" timeOffset="49">8895 10423 832 0,'7'0'359'15,"8"0"-194"-15,9 0-98 16,7 2-17-16,4 3-35 16,-7-3-7-16,-9 4 3 15,-1-2 2-15,-18-4 11 16,1-3 0-16,6-1-5 15,-16 0-2-15,-2 2-4 0,-9 2 12 16,-8 6 11-16,9 3 4 16,6 8 1-16,4 4-8 15,6 0-9-15,6 1 0 16,4-3-10-16,3 1-3 16,10-5-1-16,4-1-1 0,4-6 4 15,2-6 2-15,-2-9 3 16,-1-3 0-16,-1-4-15 15,-4-5-13-15,-2 6-10 16,-9-5 0-16,-8 3 12 16,0 5 10-16,-6 2 3 15,-2 3-3-15,4 7-2 16,-5 1 5-16,5 11 15 16,2 2 9-16,6 0 26 15,6 7 5-15,-2-9 12 16,4-2 2-16,4-5 3 15,0-7 3-15,2 0 0 16,-1-5-4-16,-9-6-22 16,-4-3-9-16,-1-4-23 15,-1 0-31-15,-3-4-126 16,-1 0 435-16</inkml:trace>
  <inkml:trace contextRef="#ctx0" brushRef="#br0" timeOffset="50">9476 10347 942 0,'3'-25'424'0,"12"-28"-188"16,6 9-133-16,15 15-45 15,4 5 10-15,6 12 2 16,1 9-4-16,-2 18-33 16,-4 15-8-16,-15 24 2 15,1 12 6-15,-16 9 4 16,-3 0-9-16,-2-16-5 15,-8-11-5-15,4-16-5 16,-2-11-2-16,0-12-9 16,6-7-6-16,-1-11-16 15,0-4-13-15,-12-11-4 16,-1-1 5-16,-16-4 12 16,-4-2 11-16,-5 9 4 15,-7 7-2-15,-1 17 2 0,-1 13 3 16,6 14 2-16,12-4 0 15,5 8-2-15,7-4 34 16,13-8-136-16,-7 1-136 16</inkml:trace>
  <inkml:trace contextRef="#ctx0" brushRef="#br0" timeOffset="51">10020 10405 1037 0,'1'5'467'0,"0"9"-210"16,-2 9-123-16,0 5-69 15,-3 2-27-15,0 0-18 16,2-1-6-16,-1-10-166 16</inkml:trace>
  <inkml:trace contextRef="#ctx0" brushRef="#br0" timeOffset="52">10011 10227 1186 0,'-4'-8'534'0,"-3"-8"-276"16,6 14-166-16,1 4-38 16,8 11 231-16</inkml:trace>
  <inkml:trace contextRef="#ctx0" brushRef="#br0" timeOffset="53">10373 10561 670 0,'2'-4'382'16,"-1"-9"-62"-16,-3 2-118 16,-4 0-19-16,-7 0-14 15,0-1-29-15,-4 8-44 16,-4-7-36-16,-1 10-62 16,3 7-13-16,3 5-14 15,3 8-2-15,12 2 4 16,5 4 5-16,12-6 12 15,2-1 6-15,4-8 6 16,-1-9 3-16,-2-2 4 0,6-3-4 16,-6-3-24-1,-1-5-12-15,-11-5 1 0,-6-3 4 16,-1 3 27-16,-8 3 19 16,5 9 22-16,2 2 5 15,0 3-10-15,1-1-12 16,0 1-25-16,0 0-58 15</inkml:trace>
  <inkml:trace contextRef="#ctx0" brushRef="#br0" timeOffset="54">10525 10472 721 0,'-2'0'419'0,"-3"1"-23"15,5 9-208-15,-5 6-88 16,8 1-29-16,-3 8-12 0,-2-2-9 16,13-1 0-16,0 2 6 15,14-8 1-15,6-3-3 16,3-10-10-16,1-3-2 16,-9-10 18-16,0-1 5 15,-12-8 2-15,-3-1-5 16,-7-2-33-16,-8-5-21 15,-6 5-92-15,-2 2-48 16</inkml:trace>
  <inkml:trace contextRef="#ctx0" brushRef="#br0" timeOffset="55">10785 10447 858 0,'4'1'431'16,"2"1"-51"-16,12 9-267 15,1 0-21-15,13 12 18 16,5 8-6-16,-11-2-33 16,0 0 9-16,-23-7-11 15,-6-5-6-15,-14-7 4 16,-6-5-16-16,-4-9-57 0,3-5 80 15</inkml:trace>
  <inkml:trace contextRef="#ctx0" brushRef="#br0" timeOffset="56">11873 10408 909 0,'-8'14'401'0,"-10"15"-163"16,-6 3-31-16,-6 3-81 15,5-4-14-15,-6-13-66 16,3-4-4-16,1-17-8 16,0-6-5-16,5-11-12 15,3-3-13-15,11-6-16 16,5 0-4-16,11 1-4 16,7 4-2-16,9 13-6 15,1 5 10-15,3 17 17 16,4 11 8-16,1 14 21 15,-5 0-6-15,2 2-7 16,-5-2-5-16,-9-9-77 16,0 1-65-16</inkml:trace>
  <inkml:trace contextRef="#ctx0" brushRef="#br0" timeOffset="57">11941 10394 874 0,'2'0'433'16,"6"6"-82"-16,-1 6-189 15,6 6-72-15,-10 10-13 16,5-1-39-16,-1 2-12 16,-13-2-11-16,12-5-6 0,-7-10-125 15,0-4-97-15</inkml:trace>
  <inkml:trace contextRef="#ctx0" brushRef="#br0" timeOffset="58">12138 10424 812 0,'-5'1'407'0,"-9"6"-98"16,-1 3-61-16,-3 6-57 15,2 1-25-15,6 3-69 16,8 1-34-16,10 0-47 15,7-1-8-15,9-6-5 16,4-3 17-16,9-3-121 16,-4-5-49-16</inkml:trace>
  <inkml:trace contextRef="#ctx0" brushRef="#br0" timeOffset="59">12231 10376 620 0,'1'-2'354'16,"-1"-4"1"-16,15 6-237 15,5 1-25-15,11 1-19 16,9 2-8-16,5-3-33 15,1-1-4-15,-8 1-9 16,-8-1-4-16,-12 0 3 16,-11-1-1-16,-13 2-8 15,-8 1-2-15,-8 6-7 16,-3 2-1-16,-3 6 6 16,4 0 0-16,4 2 6 15,5 4 7-15,10 1 13 16,2 0 7-16,10 2 2 15,6-2-6-15,6-7-11 16,3-4-7-16,8-9 0 16,4-7 3-16,-2-11-2 15,5-1-2-15,-8-12-5 0,-5 3-4 16,-6-5 0-16,-5 0 1 16,-9 12 1-16,0 3-1 15,-5 9 9-15,-4 6-3 16,4 9-6-16,0 8-1 15,2 8-11-15,-1 1-1 16,1-4 5-16,-1 1-16 16,2-3-116-16,0-1-83 0</inkml:trace>
  <inkml:trace contextRef="#ctx0" brushRef="#br0" timeOffset="60">12512 10182 915 0,'5'-6'421'15,"1"-2"-167"-15,5 4-184 16,2 4-60-16</inkml:trace>
  <inkml:trace contextRef="#ctx0" brushRef="#br0" timeOffset="61">12765 10385 714 0,'6'3'377'0,"5"7"-44"0,5 6-147 0,2 7-43 15,0 3-27-15,1 3-42 16,-3-2-20-16,-3-10-26 16,-1-1 1-16,2-16 5 15,0-4-1-15,10-8-2 16,2-9-4-16,-1-2-12 15,-2-4-6-15,-8-3-122 16,-3-3 81-16</inkml:trace>
  <inkml:trace contextRef="#ctx0" brushRef="#br0" timeOffset="62">13420 10405 522 0,'-3'15'354'0,"-3"8"-11"15,-13 3-133-15,-5 0-58 16,-8-8-62-16,0 0-23 15,5-5-24-15,1-6-4 0,9-7-15 16,2-7-9-16,4-9-14 16,1 3-5-16,0-6-9 15,5 1-3-15,7 1 2 16,6 0 0-16,4 6 2 16,-1 6 4-16,1 6 8 15,-1 6 6-15,11 12 4 16,6 4 0-16,4-1-1 15,1 4-4-15,-4-16 3 16,-7-3 2-16,0-8 6 16,0-10 2-16,-1-2-2 15,4-5-2-15,-2-5-6 16,0-1-2-16,1 1-3 16,-1 1-2-16,1 8 6 15,-4 4 10-15,-3 10 17 16,0 9 10-16,-2 13 9 15,3 3 0-15,-6 7 14 0,-1 1 11 16,-14-8 26-16,-2 4 2 16,-9-9-19-16,-1-3-19 15,3-2-39-15,-1-9-59 16</inkml:trace>
  <inkml:trace contextRef="#ctx0" brushRef="#br0" timeOffset="63">1921 11748 413 0,'9'3'276'16,"-1"-1"-24"-16,3 0-52 16,-2 0-17-16,-4-3-26 15,-2-2-16-15,0-3-23 16,-6-6-13-16,-9-4-27 15,-1-4 6-15,-21-3-6 16,0 0-16-16,-9 4-18 16,-1 7-22-16,6 17-22 15,0 10-4-15,14 17-17 16,4 0-5-16,14 10-4 16,13-1 3-16,11-8 14 0,6-1 8 15,13-21 17-15,-5-5 4 16,6-16 6-16,2-11 2 15,-6-12-3-15,4-8-2 16,-9-5-1-16,-6-4-1 16,-5-1-2-16,-5-4-1 15,-13-1 1-15,0 5 6 16,-8 4-23-16,-3 9 2 16,3 15-4-16,-2 6-5 0,-5 15 9 15,4 8-6-15,1 18-8 16,2 10-4-16,11 14 7 15,5 11 6-15,5 12 4 16,12 3 2-16,-8-3 2 16,-1-10-1-16,3-19-80 15,-10-11-84-15</inkml:trace>
  <inkml:trace contextRef="#ctx0" brushRef="#br0" timeOffset="64">2179 11626 1208 0,'5'13'491'16,"2"16"-320"-16,3 6-26 15,3 2-66-15,-2-3-16 16,-4-8-21-16,-1-6-13 15,-5-7-10-15,0-5-4 16,1-7 17-16,-4-4 1 16,-1-12-2-16,-2-4 1 15,2-7-22-15,3-3-4 16,3-3-8-16,4-3-2 0,6 2-6 16,4-1 0-1,3 10 7-15,4 4 1 0,6 16 6 16,1 6 3-16,3 12-2 15,-2 4 0-15,-13 2-12 16,-4 2-560-16</inkml:trace>
  <inkml:trace contextRef="#ctx0" brushRef="#br0" timeOffset="65">3287 11685 805 0,'14'-3'385'0,"15"0"-154"0,2 11-116 16,0 9-5-16,-8 11-27 15,-9 4-8-15,-16 4-9 16,-6-1-12-16,-9-6-19 16,-1-9-4-16,2-12-3 15,-1-8-4-15,6-6-15 16,3-3-8-16,7-3-16 15,2-3-3-15,11-2 0 16,1-5 3-16,13-3 7 16,0-5-1-16,9 0 3 15,-2 3 2-15,-10 1 5 16,-1 7 3-16,-19 8 7 16,0 5 6-16,-3 11 17 15,-6 7 16-15,-4 11 2 16,-3 4-5-16,5 6-19 15,4 0-17-15,13 0-6 16,2-2-4-16,11-8-2 0,9-3-13 16,1-13-51-16,4-7-42 15,0-12-89-15,-2-4-46 16,-4-7-5-16,-2-1 43 16,-2 1 91-16,-2 0 59 15,-1 8 103-15,-3 1 44 16,-12 9 64-16,-5 5 24 15,-10 8-11-15,-5 6-33 16,-13 8-52-16,-2 3-24 0,1-1-28 16,3-6-6-16,7-13-9 15,0-11-3-15,6-11-15 16,0-4-8-16,10-5-11 16,4 0 2-16,7 4 6 15,3-1 5-15,0 6 9 16,-1 6 3-16,4 11 14 15,4 8 4-15,9 15 4 16,1 6 4-16,0 10-4 16,-5 2 0-16,1-8-8 15,-3-6-4-15,-1-16-9 16,-1-4 0-16,-3-11 5 16,3-3 1-16,-9-12 4 15,1-5-2-15,-7-6-3 16,-3-1 2-16,-1-1 2 15,-3 2-1-15,0 5 13 0,-1 5 14 16,0 13 3-16,0 4-3 16,2 14-15-16,0 7-17 15,3 11-7-15,6 9 0 16,-1 0 31-16,1-1-47 16</inkml:trace>
  <inkml:trace contextRef="#ctx0" brushRef="#br0" timeOffset="66">4970 11629 645 0,'0'-3'386'0,"4"1"-64"0,2 6-62 15,-6-4-120-15,9 28-47 16,17 48-25-16,-8-27-17 16,0-3-8-16,3-5-3 15,-4-18-20-15,0-9 1 16,1-19 10-16,1-9 2 16,4-17 1-16,-3-5-2 0,-6-6-12 15,-12-1-4 1,4 6-6-16,1 4-21 0,-3 8-95 15,8 6-78-15</inkml:trace>
  <inkml:trace contextRef="#ctx0" brushRef="#br0" timeOffset="67">5536 11726 749 0,'-1'8'319'0,"-5"13"-184"15,-2 2-31-15,-13-4-42 16,2 1-19-16,-5-10 32 16,-3-7 3-16,10-7-2 15,-4-9 0-15,10-6-50 16,7-3-13-16,7-3-8 16,6-3 8-16,5 6 23 15,-2-1 24-15,4 10 32 0,2 10-2 16,-4 12-3-16,1 11-17 15,0 14-26-15,-2 4-3 16,4 5-20-16,1 0 48 16,2-12 377-16</inkml:trace>
  <inkml:trace contextRef="#ctx0" brushRef="#br0" timeOffset="68">6357 11681 969 0,'-6'7'382'0,"-6"14"-247"0,3 6-66 16,5 11-34-16,4 0 1 16,15 1 15-16,5-6 5 15,9-14 16-15,4-6 6 16,-8-18 5-16,4-7 7 0,-6-14-2 16,-2-1-5-16,-8-7-22 15,-4 1-14-15,-8 4-21 16,-2 1-30-16,-5 9-123 15,-1 1-85-15</inkml:trace>
  <inkml:trace contextRef="#ctx0" brushRef="#br0" timeOffset="69">6643 11815 640 0,'-1'13'340'15,"0"7"-96"-15,-3-4-119 0,3-3-22 16,0-9-33 0,1 0-5-16,0-9-16 0,0 4-16 15,0-2-22-15,5-24-3 16,11-33-6-16,-3 27-1 16,8 3 12-16,6 2 26 15,1 7 54-15,-4 4 12 16,5 16 2-16,-6 4-22 15,-8 12-45-15,-1 6-9 16,-6 7-14-16,-4 4-5 0,-3 3-112 16,9 0-45-16</inkml:trace>
  <inkml:trace contextRef="#ctx0" brushRef="#br0" timeOffset="70">7244 11772 712 0,'-7'-10'394'0,"-8"-12"-69"16,-6-1-38-16,-7 2-66 15,0 6-53-15,-3 9-78 16,2 6-35-16,6 7-47 15,4 5-15-15,11 8-8 16,7-1 1-16,11 7 9 16,9 1 5-16,7-8 2 0,-6 1 1 15,11-15 2-15,-3-5 3 16,-10-6 19-16,6-5-7 16</inkml:trace>
  <inkml:trace contextRef="#ctx0" brushRef="#br0" timeOffset="71">7291 11503 982 0,'7'-10'436'0,"9"-10"-192"16,4 1-39-16,3 3-49 15,2 8-30-15,4 17-60 16,6 16-30-16,1 21-24 15,-3 7 0-15,-4 13 3 16,-6 0 0-16,-10-1-1 16,-1-2-2-16,-6-22-1 0,-2-7-1 15,2-21-5-15,0-8-2 16,-2-10-13-16,1-3-8 16,-5-9-13-16,-2-1-8 15,-10-8 5-15,-6-1 6 16,-9 2 13-16,-3 6 3 15,-2 14 16-15,-1 7 10 16,3 17 5-16,3 4 3 0,5 2-10 16,8 3-11-16,10-6-14 15,5-5-45-15,13-6-108 16,7-6-69-16</inkml:trace>
  <inkml:trace contextRef="#ctx0" brushRef="#br0" timeOffset="72">7922 11792 963 0,'-10'-7'529'16,"-8"-7"-153"-16,-7 0-133 16,-4 0-44-16,-2 4-110 15,5 5-41-15,9 10-48 16,3 5-13-16,12 11-8 0,2 2 6 15,11 3 8-15,10 2 1 16,6-7 4-16,3-5-1 16,-4-8 4-16,-7-6-17 15,-4-7-69-15,1-2-63 16,-6-8-219-16,2-1-75 16,-2-1 49-16,-4 1 74 0,-2-2 316 15,6-2 152-15,-2 3 131 16,-3 0 40-16,5 10-24 15,-6 7-41-15,8 8-83 16,3 10-41-16,6 15-63 16,5 7-15-16,4 9-22 15,-2 0-8-15,-10 0-9 16,-10-4-1-16,-16 4-2 16,-8-2 2-16,-13-13 5 15,2-8-19-15,-2-21-44 16,2-12-13-16,9-13-41 15,6-4 8-15,12-7 30 16,7-4 9-16,13-4 31 16,4-6 8-16,11 1 11 15,1 3 2-15,6 2 7 16,1 1 2-16,-6 6 2 16,-4 5 15-16,-9 11 24 15,-5 6 14-15,-9 7 14 16,-9 3-8-16,1 3-28 15,2 5-13-15,-2 6-15 16,3 2-4-16,1 10-3 0,-5 0-1 16,2 2-1-16,4 1-1 15,-2-7-19-15,-2 0-31 16,-2-11-20-16</inkml:trace>
  <inkml:trace contextRef="#ctx0" brushRef="#br0" timeOffset="73">8339 11507 1317 0,'-7'-7'511'0</inkml:trace>
  <inkml:trace contextRef="#ctx0" brushRef="#br0" timeOffset="74">8701 11705 683 0,'-5'-6'428'0,"-10"-9"10"15,-9 3-130-15,-2 7-122 16,-3 3-56-16,5 11-90 16,4 7-40-16,7 6-25 15,5 3-4-15,11 9 2 16,9 0 3-16,9-1 13 0,7-3 6 16,2-15 8-16,-4-5 5 15,-3-10 31-15,-9-9 15 16,-12-6 12-16,-6-5 0 15,-18-2-29-15,-8 3-14 16,-4 0-19-16,2 5-36 16</inkml:trace>
  <inkml:trace contextRef="#ctx0" brushRef="#br0" timeOffset="75">9007 11789 1004 0,'-4'-8'445'0,"-9"-14"-228"0,1 5-29 15,-7 5-77-15,-1 0-23 16,-1 8-41-16,1 3-21 15,4 3-33-15,5 5-7 16,2 7-10-16,0 3-1 16,7 9 3-16,1 2 3 0,5-3 9 15,9-1 3 1,4-10 4-16,11-6 2 0,2-8 0 16,-1-3-1-16,-2-6-14 15,-6 0-4-15,-6-1-1 16,-7 0 1-16,-5 0 19 15,-3 2 4-15,-2 7 1 16,-1 1-3-16,-2 6-3 16,4-6-1-16,0 0 3 15,1 7 0-15,5 10 2 16,18 30 2-16,-5-36 3 16,3-3 3-16,-1-8 8 15,1-5 1-15,-2-4 4 16,-2-5 0-16,-3-4 5 15,-1-3 3-15,-3-6 8 16,-4 1 4-16,1-1-5 16,-7-4-1-16,7 7 8 15,0 3-2-15,-7 7 11 0,2 10-13 16,-2 11-22-16,-2 8-4 16,2 14-15-16,0 7 11 15,-3 15 7-15,3 4 4 16,0 10 2-16,6 1-5 15,2-6-6-15,2 1-5 16,-1-13-27-16,-8-9-38 16,2-14-108-16,-3-14-59 15</inkml:trace>
  <inkml:trace contextRef="#ctx0" brushRef="#br0" timeOffset="76">9243 11911 1234 0,'7'-3'457'0,"11"-3"-343"15,2-1-77-15,9 4-18 16,5-1-8-16,1-1-13 16,7 2-55-16</inkml:trace>
  <inkml:trace contextRef="#ctx0" brushRef="#br0" timeOffset="77">9710 11627 824 0,'-19'-11'529'0,"-14"-7"5"16,-2 7-347-16,1 7-67 15,7 10-96-15,3 2-23 16,16 7-22-16,11 5-7 15,10 2 3-15,7 1 11 16,5-3 10-16,-1-4 3 0,4-7 1 16,-4-2-16-16,-3-7-51 15,-3-1-47-15,-12-3-70 16,1-1-8-16,-14 0 34 16,-9 2 46-16,-7 4 107 15,-7 0 58-15,-5 8 65 16,9 2 25-16,5 1 4 0,5 5-16 15,16 2-12 1,-1 4-16-16,16 5-29 16,8 0-18-16,10-5-34 15,6-7-8-15,1-6-73 16,2-2-337-16</inkml:trace>
  <inkml:trace contextRef="#ctx0" brushRef="#br0" timeOffset="78">10292 11670 570 0,'1'0'301'0,"5"0"-20"15,3-1-98-15,16 2-67 16,5-1-14-16,12 0-56 15,1-2-22-15,-2 0-14 16,-5-5-1-16,-13 1 5 16,-6 3-16-16,-14-5-21 15,-7 4-6-15,-13 2-8 16,-4 1 15-16,-5 5 15 16,0 2 5-16,1 7 7 15,-1 2 7-15,11 4 18 16,0 6 6-16,12 0 8 15,5 1 0-15,9-2-10 0,4-3-2 16,7-6-7-16,-1-5-2 16,0-10 4-16,3-6-3 15,3-9-4-15,-2-5-3 16,4 0-7-16,-2 0-2 16,-8 0-2-16,2 5-1 15,-7 6-5-15,-3 3 8 16,-4 9 26-16,-6 5 14 15,-1 7 17-15,-4 7-7 16,-1 3-22-16,-1 2-11 0,1-6-10 16,1-4-1-16,3-11 6 15,-1-6 0-15,5-8-7 16,1-4-8-16,3-8-15 16,5 1-6-16,0-8 0 15,4 2 4-15,4 4 5 16,-1 5 1-16,-2 10 9 15,-3 6 7-15,-8 9 11 16,-3 7 2-16,-1 12-1 16,2 5-6-16,1 2 8 15,-3 0-49-15</inkml:trace>
  <inkml:trace contextRef="#ctx0" brushRef="#br0" timeOffset="79">11501 11641 676 0,'-12'-6'379'15,"-11"-5"-93"-15,-7 11-103 16,0 0-33-16,0 15-54 0,5 4-23 16,8 11-40-16,8 6-22 15,20 6-13-15,7-1 7 16,15-6 15-16,3-6 5 15,-3-16 5-15,-3-6-1 16,-11-12 19-16,-8-3 2 16,-22-10-3-16,-10-1-6 15,-15-5-28-15,-5 0-5 16,5 4-60-16,8 2-57 16,12 6-156-16</inkml:trace>
  <inkml:trace contextRef="#ctx0" brushRef="#br0" timeOffset="80">11539 11649 908 0,'2'0'432'16,"0"-3"-180"-16,2 3-122 16,-4 0-33-16,0 0-44 15,2 6-15-15,1 19-12 16,3 30-8-16,0-25-11 15,3 0 0-15,5-7 0 16,4-1 2-16,6-16 25 16,-1-3 13-16,-2-11 17 15,-1-7 7-15,-9-5-14 16,0-1-11-16,-3 2-17 0,-8-2-8 16,-1 5-30-1,-3 1-54-15,1 2-123 0,3 4-187 16</inkml:trace>
  <inkml:trace contextRef="#ctx0" brushRef="#br0" timeOffset="81">11775 11651 676 0,'-3'8'441'0,"3"7"-14"0,-1 8-190 16,3 6-45-16,3 3-58 16,0-1-25-16,5-2-36 15,-1-6-16-15,4-9-31 16,4-5-3-16,3-16 2 15,2-4 2-15,3-11 5 16,0-1 1-16,-6-3-3 16,-1 1-3-16,-10 1-45 15,-3 1-75-15</inkml:trace>
  <inkml:trace contextRef="#ctx0" brushRef="#br0" timeOffset="82">12239 11594 831 0,'-3'-2'393'0,"-10"-4"-169"0,3 6-107 15,-3 0-59-15,-1 3-23 16,6 6-10-16,2-2-3 0,13 4-11 16,8 5-9-1,4-3 2-15,0 0 1 0,-4-4 2 16,-2-6 1-16,-4-1 4 16,-3-2-9-16,-13-2-15 15,-5 2-4-15,-8 3-5 16,-3-1 9-16,-4 5 23 15,2 2 9-15,3 6 9 16,5 1 3-16,10 4 6 16,7 0 3-16,11-1 11 15,8 1 2-15,5-5-10 16,-1-5-8-16,5-9-14 16,5-3-1-16,2-12-3 15,0-4-1-15,1-5-2 16,-8 0-2-16,-6-3 2 15,-4 1-1-15,-9-2 2 16,1 1 0-16,-8 10 29 16,-2 4 9-16,-2 13-1 0,-4 7-3 15,1 12-32-15,3 6-11 16,1 6-3-16,2 0 0 16,6-2 31-16,-3-1-63 15,11-10-516-15</inkml:trace>
  <inkml:trace contextRef="#ctx0" brushRef="#br0" timeOffset="83">12851 11624 646 0,'-16'-1'362'0,"-14"-5"-63"15,-1 6-53-15,-1 0-26 16,0 5-65-16,10 7-72 16,2 4-51-16,5 4-19 15,17 9-19-15,4 0 1 16,9 6 5-16,9-1 4 15,4-8 2-15,-1-4 2 16,5-18 6-16,-6-4 8 0,-11-11 10 16,-3-5 3-1,-18-4-8-15,-11-2-8 0,-7 2-15 16,-6 4-3-16,0 4-20 16,9 5-36-16,0 7-148 15,12 4-145-15</inkml:trace>
  <inkml:trace contextRef="#ctx0" brushRef="#br0" timeOffset="84">13118 11646 852 0,'-18'-5'484'0,"-10"-5"-120"0,-12 5-173 16,1 1-40-16,6 6-112 16,6 5-29-16,13 9-16 15,7 3-1-15,10 6 5 16,3 4 5-16,19-4 2 16,4-2-1-16,8-5 1 15,2-7 0-15,-9-8 4 16,-1-3 2-16,-6-4-7 15,-6-4-10-15,-6-1-14 16,-5 0-2-16,-8-2 6 16,-5 2 8-16,-2 6 3 15,2 1-2-15,-2 8-7 16,-1 9 7-16,-1 14 19 16,-3 8 7-16,6 15 13 15,2 0-6-15,3-5-13 16,3-2-6-16,2-9 1 0,6-5-15 15,3-14-127-15</inkml:trace>
  <inkml:trace contextRef="#ctx0" brushRef="#br0" timeOffset="85">13391 11679 1044 0,'-10'-10'419'0,"-12"-5"-280"16,-1 6-43-16,2 9-49 16,1 11-16-16,9 12-12 15,5 5-1-15,8 10-4 16,11 3 2-16,8-5 3 15,2-8 7-15,7-10 21 16,-5-11 17-16,-3-16 24 16,-2-6 1-16,-12-8-12 15,-1-1-17-15,-13 0-34 16,-6 1-8-16,-7 1-51 16,-2 0-61-16</inkml:trace>
  <inkml:trace contextRef="#ctx0" brushRef="#br0" timeOffset="86">13525 11813 692 0,'9'7'387'16,"14"10"-75"-16,0-5-66 0,2-3-67 15,6-1-39-15,-5-9-40 16,4 0-17-16,-7-10-31 15,-5-3-3-15,-4-2-7 16,-6-4 0-16,-10 3-17 16,-6-1-6-16,-8 0-9 15,-11-2-4-15,-2 4-6 16,1 2-5-16,6 13-11 16,3 5-3-16,11 12-3 15,-1 5 1-15,0 7 4 16,2 9 1-16,0 9 10 15,5 4 7-15,2 8 13 16,0-6 1-16,4-7-1 16,0-4-6-16,5-12-17 15,1-6-50-15,9-10-147 16</inkml:trace>
  <inkml:trace contextRef="#ctx0" brushRef="#br0" timeOffset="87">14129 11813 845 0,'-11'5'435'0,"-7"9"-79"16,-3 3-154-16,-4 3-62 15,1-2-11-15,-2-7-36 16,1-7-22-16,5-8-38 16,3-6-11-16,4-12-16 15,3-2-11-15,8-5-23 16,2-1-7-16,10 5 1 16,4 1 5-16,4 9 10 15,4 7 5-15,-6 9-5 16,3 9 9-16,-3 12 10 15,2 9 3-15,1 10 12 16,-7 3-7-16,-2-1-3 16,-8-5 4-16,-1-12-170 15,1-4-380-15</inkml:trace>
  <inkml:trace contextRef="#ctx0" brushRef="#br0" timeOffset="88">14080 11446 1268 0,'-2'-3'623'0,"-4"-4"-218"0,-1 21-269 15,0 14-71-15,2 16-10 16,1 8-62-16</inkml:trace>
  <inkml:trace contextRef="#ctx0" brushRef="#br0" timeOffset="89">1591 12683 345 0,'4'-3'266'0,"5"-6"26"0,6-2-27 16,5-3-69-16,0 2-39 15,-2 10-40-15,-5 5-14 16,-3 23-33-16,-9 7-5 16,-9 17-16-16,-6 6-10 15,-6-5-15-15,3-1-6 16,8-18-8-16,2-10-1 15,6-19-2-15,1-6 0 16,3-16-3-16,3-5 1 0,4-5-4 16,1-5-1-16,5-2 0 15,0 0 1-15,1 4 0 16,-2 4 2-16,-3 8-1 16,-6 2 0-16,-3 12-2 15,-1 4-6-15,-2 6 2 16,0-4 2-16,0 0 4 15,1 16 7-15,10 36-4 16,0-28-1-16,8 1-1 16,-5-3-1-16,11-3 0 15,2-4 0-15,8-10-134 16</inkml:trace>
  <inkml:trace contextRef="#ctx0" brushRef="#br0" timeOffset="90">2169 12672 943 0,'0'10'392'0,"-6"10"-166"0,-2 5-87 15,-6 7-35-15,-3 0 7 16,1 3-51-16,-7-7-11 16,-1-10-10-16,-1-10-5 15,0-13-7-15,4-4-3 0,3-11-16 16,3 0-9-1,9-7-8-15,6 4-3 0,9 0 0 16,5 2 0-16,1 6 0 16,1 6-3-16,1 9 5 15,1 8 3-15,-1 15 6 16,3 7 5-16,-3 11-1 16,1 1 46-16,7 2 70 15</inkml:trace>
  <inkml:trace contextRef="#ctx0" brushRef="#br0" timeOffset="91">2358 12810 963 0,'-2'10'425'16,"-4"6"-100"-16,14 12-261 0,2-3-8 15,10 0 7-15,4-3-24 16,-1-14-17-16,0-4 1 16,3-10 5-16,-3-9 1 15,-5-9-1-15,2-1-2 16,-12-11-7-16,1 0 0 16,-3-8 0-16,-6-5-1 0,-8-7-3 15,-12-2 0 1,-20-6 1-16,-9 1-1 0,-8 7 8 15,8 11 8-15,11 22 0 16,6 11-3-16,15 21-18 16,1 13-13-16,14 10-12 15,7 5 1-15,13 1 6 16,15-2-5-16,21 3-121 16,6 0-77-16</inkml:trace>
  <inkml:trace contextRef="#ctx0" brushRef="#br0" timeOffset="92">2823 12702 490 0,'-4'-3'351'16,"-5"-2"37"-16,-2 3-94 15,3 3-115-15,0 3-59 16,4 4-80-16,3 0-24 16,1 1-20-16,4 0-5 0,10-3 0 15,3 1 5-15,10-4 5 16,-2 0 2-16,-3 0 0 15,-5-1 0-15,-10-1-2 16,-3 3 0-16,-12-1 1 16,-6 2 0-16,-10 4 4 15,-5 2 1-15,-1 0-2 16,5 3-2-16,8 2 10 16,7 0 2-16,8 6 8 15,2 0 3-15,5-5-7 16,1 0-2-16,10-8-4 15,3-1 0-15,6-7-2 16,4-2 3-16,-1-10 1 16,2-4 1-16,-7-6-4 15,0-4-2-15,-9-2 2 0,-2-2 0 16,0 2 6-16,-3 3 3 16,-4 9 33-16,-8 2 13 15,1 11-14-15,2 6-3 16,0 9-42-16,2 9-13 15,-2 9 3-15,1 1 2 16,8 1 0-16,-3-6 1 16,5-10 2-16,-3-3 2 15,3-13 9-15,-2-6 15 16,4-7 14-16,-2-8 3 0,-2-2-3 16,5 1-15-16,-5-3-14 15,0 2-15-15,-1 0-101 16,0 3 77-16</inkml:trace>
  <inkml:trace contextRef="#ctx0" brushRef="#br0" timeOffset="93">3492 12827 626 0,'2'-4'296'16,"0"-7"-100"-16,-2 0-19 16,-5-2 8-16,-3 0 10 15,-13 1 6-15,-4 2-7 16,-11 5-45-16,4 2-33 15,5 6-60-15,3 1-18 16,10 9-25-16,2 3-1 16,7 8 1-16,5 5-1 15,14 0-6-15,4-3 0 0,8-6-1 16,-1-9 1 0,6-7-1-16,-3-7 1 0,-3-8-48 15,0-4-67-15,-7-4-160 16</inkml:trace>
  <inkml:trace contextRef="#ctx0" brushRef="#br0" timeOffset="94">3473 12589 1189 0,'-6'-8'540'0,"0"-2"-261"15,-3-4-76-15,4 8-113 16,8 10-56-16,-1-2-76 15,-2-2 34-15</inkml:trace>
  <inkml:trace contextRef="#ctx0" brushRef="#br0" timeOffset="95">3914 12769 465 0,'-7'-4'328'0,"-6"-5"61"16,-7 3-93-16,-10-4-54 15,-6 3-28-15,-1 2-69 16,2 1-30-16,7 7-75 16,8 1-22-16,9 8-35 15,4 0-9-15,12 8-8 16,7 3 3-16,9 1 13 15,8 0 6-15,4-3 12 0,2-1 1 16,-3-3 2 0,-7 4 2-16,-13-5 24 0,-13-1 16 15,-18-4 13-15,-9 2 3 16,-10 0-21-16,-1-4-15 16,6 3-24-16,5-10 431 15</inkml:trace>
  <inkml:trace contextRef="#ctx0" brushRef="#br0" timeOffset="96">4765 12748 629 0,'0'-8'329'0,"0"-4"-71"16,-4-1-40-16,-10 1-39 16,1 7-17-16,-8 6-52 15,-2 7-25-15,-2 8-53 16,-3 5-25-16,9 9-22 16,7 3-3-16,17 2-1 15,7 1 2-15,13-12 7 16,0-6 5-16,5-12 7 15,-2-8 7-15,-9-5 22 16,-5-7 10-16,-14 1 15 16,-5 3 3-16,-10 1-22 15,-1 3-10-15,-1 2-18 16,2 2-23-16,6-1-96 16</inkml:trace>
  <inkml:trace contextRef="#ctx0" brushRef="#br0" timeOffset="97">4902 12715 1109 0,'10'-1'446'0,"10"1"-282"15,3 1-61-15,17 6-32 16,1 1-28-16,5-2-27 16,0 2 24-16,-12-6-131 15,-4-2-165-15</inkml:trace>
  <inkml:trace contextRef="#ctx0" brushRef="#br0" timeOffset="98">5103 12724 658 0,'-2'8'364'0,"-4"11"-42"15,2 4-113-15,4 7-80 16,-1-3-33-16,5 3-44 0,1-2-7 16,5-7-173-16</inkml:trace>
  <inkml:trace contextRef="#ctx0" brushRef="#br0" timeOffset="99">5448 12797 704 0,'-8'-2'415'0,"-11"-7"-50"16,-6 7-98-16,-2 2-117 15,1 6-49-15,4 7-69 16,6 3-24-16,10 4-21 16,8 4-3-16,11 0 3 15,5-2 4-15,13-4 4 16,1-6 4-16,-1-11 6 16,-6-4 2-16,-3-6 43 15,-4-3 12-15,-13-3 12 16,-3-2 3-16,-13 1-39 15,-5 1-14-15,-5 1-36 16,1 2-46-16</inkml:trace>
  <inkml:trace contextRef="#ctx0" brushRef="#br0" timeOffset="100">6041 12697 848 0,'11'9'429'15,"6"6"-179"-15,8 14-77 16,-2 6-20-16,-10 2-50 16,-5 1 2-16,-10-7-37 15,-6-6-17-15,2-12-10 16,-2-9-1-16,3-11-11 15,5-9-10-15,4-15-29 16,5-4-23-16,7-2-20 16,4 4 0-16,4 3 12 15,4 3 13-15,-2 9 14 0,4 9 1 16,-8 16 22 0,-2 8 7-16,-9 16 13 0,-6 3 6 15,-5 10-18-15,0 0-5 16,1-4-11-16,1-4-70 15</inkml:trace>
  <inkml:trace contextRef="#ctx0" brushRef="#br0" timeOffset="101">6370 12614 851 0,'9'-15'435'0,"11"-10"-110"15,-4 1-100-15,7 22-84 16,-3 9-27-16,4 22-32 16,2 16-7-16,-8 11 0 15,2 10-13-15,-6 2-23 16,-5-9-14-16,3-9-12 16,-4-16-4-16,4-17-3 15,-1-4-4-15,-1-13-11 16,1-3-7-16,-9-12-10 15,-5-4-6-15,-16-8 1 16,-7 4 6-16,-14 2 8 16,0 4 6-16,1 14 0 15,7 3-7-15,10 12-39 0,8 8-68 16</inkml:trace>
  <inkml:trace contextRef="#ctx0" brushRef="#br0" timeOffset="102">6856 12732 1080 0,'-10'-4'457'0,"-15"-2"-277"16,-2 4-71-16,9 5-100 15,3 5-19-15,14 4-14 16,4-2 1-16,11-1 8 16,7 0 4-16,6-3 8 15,2 3 5-15,-5-4-41 16,-5-3-11-16,-12-3-9 16,-5-3-25-16,-5 4 33 15,-8 0 9-15,-10 8 38 16,-5 0 43-16,-2 3 55 15,7 5 12-15,9 2-17 16,7 2-20-16,11 4-34 16,8-4-10-16,10-5-7 15,4-2-1-15,2-7-2 16,-4-7-16-16,1-6-112 0,-7-6-230 16</inkml:trace>
  <inkml:trace contextRef="#ctx0" brushRef="#br0" timeOffset="103">7041 12731 1239 0,'-2'4'527'0,"3"7"-285"15,0 9-91-15,4 9-70 16,5 6-19-16,-3 6-26 16,2-1-12-16,0-8 7 15,-1-2-71-15,2-16-150 16</inkml:trace>
  <inkml:trace contextRef="#ctx0" brushRef="#br0" timeOffset="104">7295 12738 956 0,'-13'5'512'15,"-10"0"-104"-15,-13 7-199 16,-1-1-49-16,1 6-76 15,5-1-43-15,14 5-34 16,9 0-7-16,14 0-8 16,8 0 0-16,17-5 5 0,4-2 3 15,7-6-49-15,5 1-49 16</inkml:trace>
  <inkml:trace contextRef="#ctx0" brushRef="#br0" timeOffset="105">7424 12750 821 0,'4'-2'353'0,"7"0"-180"15,2 0-54-15,14 2-56 16,4 1-13-16,11 1-24 0,0 1-10 15,-4-3-3-15,-9 0 1 16,-13-3 9-16,-8 3 1 16,-19 1-5-16,-8 3-4 15,-14 2-10-15,-3-1-3 16,2 9-1-16,1 2 0 16,14 6 2-16,4 2 2 15,11 2 19-15,7-1 13 16,12 2 8-16,3-5 0 15,10-4-14-15,2-1-10 0,4-10-9 16,4 4-1-16,0-11-1 16,3-6 1-16,-4-2 0 15,-3-6-2-15,-3 0 0 16,-3-1 0-16,-10-2 2 16,0 1 1-16,-15-5 6 15,-5 1 0-15,-6 2-3 16,-14-2 0-16,1 4-4 15,-3 1-1-15,-3 4-6 16,2 4-5-16,2 7-12 16,5 6-3-16,1 10-15 15,9 7 21-15,4 12 29 16,3 4 6-16,10 12 19 16,1-2-15-16,9-2-21 15,3-3-2-15,-5-13 1 16,1 0-6-16,-6-12-122 15,-5-8 218-15</inkml:trace>
  <inkml:trace contextRef="#ctx0" brushRef="#br0" timeOffset="106">8049 12756 1426 0,'-4'11'583'0,"-1"7"-341"0,0 18-146 16,1 10-6-16,4 7-37 16,0-3-13-16,6-9 26 15</inkml:trace>
  <inkml:trace contextRef="#ctx0" brushRef="#br0" timeOffset="107">8226 12756 848 0,'1'13'396'0,"4"13"-109"0,2 14-247 16,3 6 0-16,-3-2-22 15,-1-6-1-15,-2-13 2 16,-4-11-2-16,4-6-27 16,2-10-57-16,4-10-151 15,-1-7-103-15</inkml:trace>
  <inkml:trace contextRef="#ctx0" brushRef="#br0" timeOffset="108">8411 12800 605 0,'-4'-1'344'0,"-5"1"-86"15,-3 6-74-15,0 7-115 16,-7 3-19-16,9 1-6 16,-5 1-7-16,10 2-17 15,9 0-11-15,8 0-10 16,9-2-2-16,10 2 3 0,4 2 1 16,2-12 2-1,2-2 2-15,-8-8-20 0,2-11-1 16,-4 1 2-16,-2-4 2 15,-5-7 27-15,-10 2-2 16,-9 3 70-16,-6-4 21 16,-14 3 45-16,-7-1 32 15,-5 2-38-15,-1 7-20 16,6 7-56-16,4 4-34 0,5 10-46 16,6 4-10-16,9 6 3 15,5 1 4-15,12 4 13 16,3 0 3-16,6-9 2 15,-1-3 0-15,1-11-25 16,-3-7-49-16,-5-8-140 16</inkml:trace>
  <inkml:trace contextRef="#ctx0" brushRef="#br0" timeOffset="109">8611 12544 1400 0,'-3'-3'565'0,"-2"6"-392"16,2 4-92-16,6 13-84 16,5 10-32-16</inkml:trace>
  <inkml:trace contextRef="#ctx0" brushRef="#br0" timeOffset="110">9294 12849 577 0,'1'11'323'0,"8"15"-35"16,0 6-150-16,-1 0-72 15,-1-5-23-15,-3-7-20 16,-4-8 0-16,-3-9 17 0,0-3 2 16,-1-12-5-16,-1-7-5 15,1-11-25-15,3-7-2 16,-2-6-2-16,3 0-1 16,3 4-3-16,5 6 11 15,5 13 40-15,5 6 12 16,0 14 23-16,1 10-7 15,2 17-31-15,-4 5-11 16,0 11-16-16,-4-1-4 16,0 0 3-16,-2-1-48 0,3-12-85 15</inkml:trace>
  <inkml:trace contextRef="#ctx0" brushRef="#br0" timeOffset="111">9717 12743 1049 0,'-14'-1'429'0,"-10"2"-293"15,2 3-56-15,13 5-63 16,6 4-18-16,10 4-4 0,7 3 5 15,8-3-1 1,4-1 1-16,-3-6 7 0,1-6 2 16,-11-5 4-16,1-3 3 15,-9-3-9-15,-6 0-7 16,-11 1-11-16,-6 4-4 16,-10 2 5-16,-1 4 8 15,3 4 14-15,-1 3 6 16,16 5 8-16,3-1 1 15,12 3-9-15,8 1-4 16,6 3-7-16,6-3-2 16,2 2-1-16,1-3-4 0,2-5-153 15</inkml:trace>
  <inkml:trace contextRef="#ctx0" brushRef="#br0" timeOffset="112">10134 12852 612 0,'-14'-10'436'16,"-10"-9"23"-16,-7 1-208 15,-1 2-72-15,-2 7-104 16,4 6-43-16,4 10-42 16,4 8 1-16,11 12 7 15,3 5 4-15,15 12 6 16,7-7-5-16,11-3-2 15,9-3 2-15,2-17 4 16,-1-1 1-16,0-11 8 0,-5-11 3 16,-10-4 7-16,-4-6 2 15,-11-12 2-15,-5-1 0 16,-8-8-4-16,-8-3-1 16,-10-6-3-16,-1-4-2 15,5 1-9-15,7 4-5 16,15 7-16-16,8 8-10 15,13 14-31-15,-1 7-25 16,4 13-102-16,1 9-118 0</inkml:trace>
  <inkml:trace contextRef="#ctx0" brushRef="#br0" timeOffset="113">10247 12819 827 0,'0'8'381'0,"6"15"-131"16,1 10-47-16,0 4-57 16,-6-2-25-16,-1-3-62 15,0-7-25-15,1-11-37 16,6 0-73-16</inkml:trace>
  <inkml:trace contextRef="#ctx0" brushRef="#br0" timeOffset="114">10277 12614 1354 0,'-2'-4'540'0,"-4"1"-360"16,13 3-108-16,-6 1-88 15,5 6-62-15</inkml:trace>
  <inkml:trace contextRef="#ctx0" brushRef="#br0" timeOffset="115">10543 12823 744 0,'-15'-3'373'0,"-12"-2"-108"16,0 5-118-16,11 7-86 0,3 5-21 15,10 8-32-15,3 5 19 16,8 7 6-16,6-1-5 15,9-11 6-15,6-2-22 16,4-14 32-16,3-7 33 16,-6-2 67-16,-5-9 20 15,-11-5 2-15,-7 3-16 16,-13-7-49-16,-8 2-20 0,-12 1-37 16,-5-2-2-1,3 7-95-15,5 0-301 0</inkml:trace>
  <inkml:trace contextRef="#ctx0" brushRef="#br0" timeOffset="116">11253 12807 796 0,'-11'0'383'0,"-7"0"-141"0,-3 9-136 16,5 5-37-16,4 9-46 16,4 6-13-16,10 5-14 15,9-2 0-15,8-1 2 16,1-8 2-16,4-6 3 15,-3-5 27-15,-7-12 51 16,-3-2 19-16,-6-5 19 16,-6-4-24-16,-17-4-47 15,-2 1-21-15,-13-6-16 16,5 4-2-16,7 1-78 16,5-2-121-16</inkml:trace>
  <inkml:trace contextRef="#ctx0" brushRef="#br0" timeOffset="117">11430 12818 1014 0,'13'-2'484'16,"15"1"-182"-16,2 0-98 15,1 3-75-15,-1-2-47 16,-4 2-47-16,-2-1-15 15,-6-1-29-15,-4-1-61 16,-3-1-171-16,-6-1-225 16</inkml:trace>
  <inkml:trace contextRef="#ctx0" brushRef="#br0" timeOffset="118">11547 12879 668 0,'0'9'397'0,"2"12"-22"15,1 5-80-15,3 5-78 16,-4-1-42-16,4 1-76 16,-1-4-28-16,0-10-43 15,7-1-58-15,-8-13-149 16</inkml:trace>
  <inkml:trace contextRef="#ctx0" brushRef="#br0" timeOffset="119">11883 12928 989 0,'-13'-11'486'0,"-7"-8"-181"15,-4 4-140-15,4 6-51 16,5 9-71-16,1 6-25 15,8 11-17-15,0 5-1 16,2 6 2-16,7 3 1 16,4-2 0-16,6-4-1 0,13-7 9 15,1-5 18-15,6-9 23 16,-2-1 17-16,-8-10 22 16,-4-4 0-1,-11-6-6-15,-5-7-8 0,-8-1-25 16,-7 2-15-16,-12-3-20 15,-6 2-37-15,-1 7 130 16</inkml:trace>
  <inkml:trace contextRef="#ctx0" brushRef="#br0" timeOffset="120">12636 12910 623 0,'-6'-7'341'0,"-12"-7"-59"15,-8 5-62-15,-3 5-71 16,-4 4-45-16,4 11-63 0,7 4-31 15,10 9-26-15,5 6-4 16,11 3 2-16,7-3 3 16,11-9 12-16,3-4 3 15,3-6 8-15,-3-3 1 16,-11-4 52-16,-5-6 17 16,-14-9 5-16,-7-1 1 0,-11-2-54 15,-7-2 17-15,4 2-102 16</inkml:trace>
  <inkml:trace contextRef="#ctx0" brushRef="#br0" timeOffset="121">12698 12924 709 0,'7'0'400'0,"3"1"-31"15,5 6-135-15,-9 10-78 16,1 3-34-16,-7 3-60 16,0 3-20-16,-2-9-18 15,1 1-3-15,-2-9-3 16,-1-6 3-16,11-4-1 16,-2-11-2-16,11-8-3 15,1-1-5-15,0-5-8 0,1 3-1 16,1 4-2-16,4 7 1 15,-5 12 7-15,-2 3 4 16,-5 15 4-16,-5 3-2 16,-3 3-5-16,0 8-2 15,-3-4-4-15,3 4-44 16,-2-4-108-16</inkml:trace>
  <inkml:trace contextRef="#ctx0" brushRef="#br0" timeOffset="122">13039 12823 1193 0,'0'0'513'16,"0"0"-240"-16,6 22-190 15,0 9-28-15,2 21 11 16,0 7 5-16,0 4 13 15,-1 1-26-15,-1-4-21 16,-6 0-11-16,-1-4-14 16,1-3 26-16,-3-17-92 15,4-11-62-15,-1-17-220 16</inkml:trace>
  <inkml:trace contextRef="#ctx0" brushRef="#br0" timeOffset="123">13065 13039 1156 0,'11'0'440'0,"8"1"-290"0,8 0-132 16,4 4-5-16,6-1-29 16,-3-2-62-16</inkml:trace>
  <inkml:trace contextRef="#ctx0" brushRef="#br0" timeOffset="124">13530 12826 653 0,'-12'-7'382'0,"-19"-5"-27"15,2 5-182-15,2 4-106 16,4 3-24-16,12 3-22 16,3 3-26-16,8 3-7 15,5 5 2-15,10 1 5 0,7 0 5 16,8-1 3-16,1-1 2 16,-2-6 1-16,-6-4 1 15,-11-3 3-15,-6 0 0 16,-9 0-3-16,-8 0-1 15,-14 1-2-15,-4 0-1 16,-1-1 14-16,2 4 2 16,9 3-1-16,7 4 6 15,5 5 12-15,2-1 10 0,8 8 15 16,1-5 0-16,8 0-18 16,6 1-9-16,10-8-13 15,4-3-4-15,5-6 2 16,-1-4-1-16,-6-12 0 15,-3 4-1-15,-7-11-7 16,-3-1-2-16,-5 0 1 16,-8-4 1-16,0 11 1 15,-5 0-2-15,-4 14-10 16,5 8-2-16,0 9-1 16,1 7 0-16,0 3 6 15,1 1 0-15,1-1-1 16,-1-1 0-16,4-3-64 15,0-9-68-15</inkml:trace>
  <inkml:trace contextRef="#ctx0" brushRef="#br0" timeOffset="125">13683 12660 991 0,'-7'-6'473'16,"0"-7"-185"-16,-5 5-176 15,17 14-146-15,1 1 111 16</inkml:trace>
  <inkml:trace contextRef="#ctx0" brushRef="#br0" timeOffset="126">14083 12909 652 0,'-8'-6'349'0,"-11"-7"-61"15,-3-1-74-15,-2 6-91 16,1 5-33-16,0 5-56 15,1 9-10-15,4 9-2 0,0 3 10 16,9 8 6-16,9 5 10 16,12-5 3-16,11-2 0 15,15-10 4-15,1-8-6 16,0-12 25-16,-6-5 12 16,-13-12 14-16,-1-4 10 15,-18-6-16-15,-6-2-19 16,-8-1-30-16,-10-2 4 15,-4 4-103-15,1 2 307 16</inkml:trace>
  <inkml:trace contextRef="#ctx0" brushRef="#br0" timeOffset="127">1628 13645 960 0,'-2'0'454'0,"-2"4"-163"0,4 19-140 15,0 8-40-15,10 27-9 16,-2 7-11-16,0 10-34 16,0 1-11-16,-8-4-20 15,0-5-3-15,-4-14-8 16,-1-11-19-16,5-22-99 16,0-8-58-16</inkml:trace>
  <inkml:trace contextRef="#ctx0" brushRef="#br0" timeOffset="128">1602 13650 886 0,'9'-14'443'16,"19"-17"-135"-16,3 3-97 15,12 12-106-15,4 6-28 16,8 12-47-16,3 11-14 16,-10 10-2-16,-6 7-3 15,-23 12 9-15,-20 1 6 16,-22 14 8-16,-8-3 0 16,-13-5-2-16,5-2 7 0,0-27-74 15,4-1-54-15,6-25-403 16</inkml:trace>
  <inkml:trace contextRef="#ctx0" brushRef="#br0" timeOffset="129">2433 14224 1114 0,'7'13'523'0,"-1"6"-207"0,-2 14-141 16,-4 0-31-16,-10 1-67 16,-1-3-126-16</inkml:trace>
  <inkml:trace contextRef="#ctx0" brushRef="#br0" timeOffset="130">2916 13962 862 0,'10'0'374'0,"15"6"-175"0,2 10-91 16,-5 13-23-16,-1 6 0 15,-19-1-4-15,-2 3-17 16,-13-2-26-16,4-6-7 16,-5-11-19-16,-1-5-8 0,3-13-16 15,-7-7-7-15,11-7 4 16,1-4 2-16,11-3 6 15,-1-5 2-15,5-2 1 16,2 1 1-16,1-1 3 16,2 5 4-16,-3 7 9 15,-4-1 13-15,0 12 11 16,-8 5 15-16,-2 8 19 16,6 12-3-16,-8 2-1 15,12 2-13-15,3 7-26 16,2-4-10-16,14 2-10 15,1-5-2-15,10-8-28 16,1-6-28-16,-2-10-108 0,-1-5-56 16,-6-10-90-16,0-5-7 15,-1-2 104-15,-3-1 62 16,-4-1 206-16,-1 6 88 16,-7 7 91-16,-2 5 24 15,-7 6-58-15,-1 2-31 16,-3 9-75-16,-2 3-26 15,-6 9-26-15,-6-1-17 16,-5 1-13-16,-4-4-1 16,5-8-10-16,4-8-19 15,5-7-42-15,2-7-11 0,0-11-20 16,1 3-7-16,7-7 30 16,2 1 8-16,5 4 23 15,2 4 26-15,3 5 6 16,1 9 2-16,4 4 12 15,4 5 8-15,2 10 14 16,-3-3 6-16,7 11-4 16,-4-2-6-16,0 0-12 15,2 3-7-15,-6-12-3 16,3-2 2-16,-3-11-10 16,1-8-3-16,-3-8-3 15,-2-5-3-15,-4-1 9 16,-7-1 3-16,1 1 4 15,-1 7 1-15,-6-3 1 0,2 11 25 16,0 8 16-16,-6 3 5 16,9 22 0-16,-3 3-27 15,5 12-5-15,9 7-51 16</inkml:trace>
  <inkml:trace contextRef="#ctx0" brushRef="#br0" timeOffset="131">4675 13960 669 0,'-8'-5'417'0,"-10"-4"21"15,-8 7-250-15,1 5-31 16,-2 9-66-16,3 4-37 16,8 8-46-16,-1-3-9 15,16 9-14-15,1-1 0 16,10-2 5-16,8 0 3 16,8-9 7-16,4-1 5 15,1-15 7-15,-2-4 3 16,-11-13 9-16,-6-2 3 15,-11 2 1-15,-7 0-4 0,-17 7-10 16,-8-5-5-16,-6 7-4 16,1-1-1-16,7 1-28 15,11 5-52-15</inkml:trace>
  <inkml:trace contextRef="#ctx0" brushRef="#br0" timeOffset="132">4721 13942 850 0,'12'0'399'0,"17"1"-124"16,10 5-101-16,7-4-44 16,2 1-28-16,-7-3-52 15,-7-2-16-15,-7 0-16 0,-9-3 10 16,-3-1-112-16,0 3-94 15</inkml:trace>
  <inkml:trace contextRef="#ctx0" brushRef="#br0" timeOffset="133">4945 13967 1072 0,'-2'10'451'0,"2"18"-248"16,-1-1-37-16,4 0-57 15,4 1-31-15,-4-5-51 16,5-2-3-16,4-5-99 16,3-5-47-16</inkml:trace>
  <inkml:trace contextRef="#ctx0" brushRef="#br0" timeOffset="134">5321 14043 847 0,'-9'-5'419'0,"-11"-3"-129"15,-5-3-29-15,-1 9-91 16,3 0-40-16,5 8-75 16,2 5-30-16,9 7-21 0,6 3-4 15,5 1-5-15,11 4-2 16,8-10 1-16,7-2 5 15,5-10 8-15,1-7 7 16,-7-4 13-16,-4-8 7 16,-14-3 10-16,-6-2 9 15,-14 1-2-15,-8 1-9 16,-4 8-15-16,-2 3-47 16</inkml:trace>
  <inkml:trace contextRef="#ctx0" brushRef="#br0" timeOffset="135">5981 13989 801 0,'12'1'393'0,"5"0"-144"15,16 5-130-15,6-1-27 16,9 0-48-16,2-1-10 16,-6-6-14-16,-11-5-1 15,-15 1 4-15,-7-1 8 16,-11 5-2-16,-5 2-4 0,-12-3-6 16,-6 4-4-16,-8 4 17 15,2 8 12-15,1 6 7 16,5 2-6-16,10 6-24 15,4-3-12-15,9-2-15 16,11 2-1-16,13-2 7 16,3-4-18-16,13-3-92 15,-2-9-68-15</inkml:trace>
  <inkml:trace contextRef="#ctx0" brushRef="#br0" timeOffset="136">6592 14035 873 0,'-10'-9'438'16,"-8"-7"-150"-16,-4-2-122 0,-2 2-37 15,-3 6-62-15,5 8-29 16,4 6-29-16,6 9-14 16,12 3-15-16,0 2-3 15,9 3 5-15,5-7 3 16,5-2 11-16,3-6 4 15,1-4-30-15,-4 2-15 16,-6-4-40-16,-3 0-28 16,-11-3-9-16,-5-4 6 15,-5 7 40-15,-8 0 35 0,-3 3 92 16,-3-2 41-16,1-1 50 16,3 3 9-16,11 7-43 15,3 4-22-15,9 7-35 16,5 2-9-16,5 0-9 15,6 2-5-15,2-3-13 16,3-5-4-16,-1-10-60 16,-1-4-58-16</inkml:trace>
  <inkml:trace contextRef="#ctx0" brushRef="#br0" timeOffset="137">6546 13753 1402 0,'-3'-4'541'0,"-4"-3"-394"0,6 5-97 16,3 5-97-16,7 5-485 15</inkml:trace>
  <inkml:trace contextRef="#ctx0" brushRef="#br0" timeOffset="138">6680 13924 803 0,'10'-20'276'0,"15"-22"-217"15,6 4 32-15,6 8 80 16,0 7 15-16,-5 15-30 16,-4 10-47-16,-7 26-45 15,1 13-6-15,-2 19 14 16,0 7 12-16,-8 1-26 15,-1-8-9-15,-5-7-21 16,1-9-6-16,1-16-4 16,2-6 5-16,-5-17-47 0,-1-5-30 15,-3-9-58-15,-4-6-31 16,-14-9 8-16,1 2 27 16,-15-1 53-16,0 3 25 15,3 9 62-15,-6 3 15 16,8 10 7-16,3 7-1 15,5 10-34-15,3-3-16 16,10 5-25-16,5-5-59 16</inkml:trace>
  <inkml:trace contextRef="#ctx0" brushRef="#br0" timeOffset="139">7334 14134 779 0,'-4'-9'354'0,"-6"-13"-152"16,-5-2-34-16,-5 1-29 16,-5 2-25-16,-2 8-40 15,2 9-25-15,2 12-39 16,2 1-11-16,6 9-5 15,5 4 4-15,9-1 4 0,2 3 3 16,10-1-1-16,2-9 0 16,7-7 4-16,3-6 4 15,3-11 1-15,5-5 1 16,4-7-5-16,-2-1-3 16,2 3-4-16,1 7 10 15,1 6 7-15,0 5 8 16,-6 8 24-16,-7 3 8 15,-13 10 21-15,-9 2 0 0,-11 4-10 16,-9 3-14-16,-8-5-20 16,-2-4-3-16,0-8-100 15,5-8 474-15</inkml:trace>
  <inkml:trace contextRef="#ctx0" brushRef="#br0" timeOffset="140">8155 14009 937 0,'1'3'405'16,"6"5"-193"-16,0 7-41 15,9 13-42-15,2 5-2 0,2 6-28 16,3-3-14-16,-2-9-27 15,-6-10-13-15,3-15-10 16,3-3 0-16,-4-14-1 16,4-1-2-16,-6-12-10 15,-8-1-5-15,1 3-40 16,-2-3-55-16,3 9-173 16,-1 0-210-16</inkml:trace>
  <inkml:trace contextRef="#ctx0" brushRef="#br0" timeOffset="141">8713 14045 826 0,'-3'14'462'16,"-3"8"-67"-16,-10 1-214 16,-1 4-47-16,-9-9-63 15,0-2-23-15,3-8-19 0,-1-8-3 16,7-1-11-1,-1-8-21-15,2-6-33 0,6-2-19 16,4-9-15-16,6 4 9 16,10 4 16-16,7 1 15 15,4 6 17-15,4 3 3 16,3 8 27-16,-1 13 19 16,-2 12 28-16,-2 4 9 15,-6 8-14-15,-4-2-16 0,0-3-21 16,3-2 479-16</inkml:trace>
  <inkml:trace contextRef="#ctx0" brushRef="#br0" timeOffset="142">9834 14026 1020 0,'-4'3'446'15,"-8"10"-198"-15,3 10-90 16,-12 5-40-16,-8-2-24 16,-6 1-44-16,-9-12-10 0,2-10-10 15,5 0-3-15,6-13-5 16,6-6-6-16,6-5-16 15,6-6-4-15,7-1-10 16,8 2-1-16,10-1-2 16,5 5 0-16,7 7-2 15,4 11-3-15,1 14 3 16,3 9 1-16,-2 16 11 16,-5 2 6-16,-5 4-12 15,5 2-67-15</inkml:trace>
  <inkml:trace contextRef="#ctx0" brushRef="#br0" timeOffset="143">9922 14066 937 0,'-2'1'384'15,"-2"7"-184"-15,4 4-101 16,2 10-18-16,9 4 12 15,5 0-12-15,1-6-11 16,7-3-17-16,-3-12-8 16,5-8-7-16,0-7 0 15,-4-14-3-15,1-6-4 16,-7-2-7-16,-2-6-3 0,-12-3-5 16,-3-5-4-1,-22-14-7-15,-9-2-4 0,-13-6 3 16,-7 6 1-16,6 17-4 15,7 12-1-15,9 22-8 16,7 10-5-16,10 16-6 16,5 8 2-16,14 11 0 15,12 11 4-15,18 7 10 16,5 2-9-16,10 1-126 16,1-2-406-16</inkml:trace>
  <inkml:trace contextRef="#ctx0" brushRef="#br0" timeOffset="144">10272 14153 531 0,'-1'0'322'0,"2"4"45"0,1 4-156 16,10 7-52-16,1-3-10 15,1-5-53-15,4-2-24 16,2-6-28-16,3-2-7 16,0-9-10-16,-3-1-1 15,-10-2-6-15,-7-4-3 0,-8 1-13 16,-12-4-7-16,-7-2-7 16,-3 2 2-16,-1 7-4 15,7 10 0-15,-1 6 3 16,7 14 4-16,5 12 22 15,1 6 13-15,9 17 27 16,-2 5 11-16,7 10 10 16,-3 0-7-16,9-4-8 15,-2-9-44-15,3-11-82 16</inkml:trace>
  <inkml:trace contextRef="#ctx0" brushRef="#br0" timeOffset="145">10860 14074 858 0,'-10'-9'408'0,"-11"-11"-146"15,-2 0-63-15,-4 2-82 16,0 2-28-16,3 9-52 15,1 6-8-15,3 13-18 16,5 4-5-16,5 0-9 16,9 8-3-16,3-9 0 15,11 4 0-15,6-6 8 16,3-6 5-16,6-3 4 16,-2-8 1-16,2-8-5 15,0-3-4-15,-3 2-4 16,-1 3-2-16,-8-2 3 15,-3 4 1-15,-11-2 1 16,-2 0-8-16,-2 14 2 16,-3 2 1-16,7 13 2 0,0 2 10 15,5 4-4-15,3 5 0 16,2-5 0-16,-2 0-7 16,2-7-125-16,-2-7 122 15</inkml:trace>
  <inkml:trace contextRef="#ctx0" brushRef="#br0" timeOffset="146">10956 13756 1371 0,'-1'0'476'0,"-1"6"-406"15,0 3-82-15</inkml:trace>
  <inkml:trace contextRef="#ctx0" brushRef="#br0" timeOffset="147">11370 14029 634 0,'1'-3'365'0,"-1"-8"-66"16,-6 0-32-16,-4 6-89 16,-6 1-37-16,-7 0-41 15,3 4-20-15,-3 4-40 16,0-2-15-16,7 14-29 15,2 4-11-15,7 5-4 16,8 5 1-16,7-1 8 16,6-1 3-16,5-5 7 15,0-7 1-15,1-9 6 16,-3-7 4-16,-8-8 3 16,-9-6-3-16,-10-2-17 15,-6 2-7-15,-10 1-22 16,-1 4-12-16,1 0-50 0,-2-2-64 15</inkml:trace>
  <inkml:trace contextRef="#ctx0" brushRef="#br0" timeOffset="148">11659 14077 861 0,'-9'-7'402'0,"-20"-14"-164"16,-2-1-70-16,0 2-81 16,-2 3-24-16,8 15-39 15,5 2-14-15,6 14-11 16,2 1-1-16,10 8 2 15,3 1-1-15,4-3-2 16,11 0 1-16,8-9 4 16,1-5 4-16,11-6 6 15,-4-1 2-15,-5-9 0 16,1 2-1-16,-12-9-2 16,-5-3-2-16,-3 4 1 0,-8-3 0 15,0 8 11-15,-4 1 13 16,-5 7 6-16,3 4 0 15,2 5-17-15,1 4-16 16,4-3-11-16,0 0-1 16,3 3 3-16,5 4 4 15,4-2 15-15,4 1 7 16,0-7 12-16,3-5 4 16,-8-4 12-16,-1-5 5 15,1-3-2-15,-6 0-5 0,1-1-27 16,-5-2-25-16,0 5-121 15,1-5-60-15</inkml:trace>
  <inkml:trace contextRef="#ctx0" brushRef="#br0" timeOffset="149">11877 13957 804 0,'1'-6'432'0,"2"0"-97"15,1 12-55-15,-3 13-84 16,4 7-43-16,3 16-37 16,-1 3-19-16,3 12-29 15,1 4-6-15,-8 1-28 16,2-1-15-16,-5-10-4 16,-1-4-8-16,1-17-36 0,-1-7-40 15,3-11-123-15,2-9-245 16</inkml:trace>
  <inkml:trace contextRef="#ctx0" brushRef="#br0" timeOffset="150">11958 14245 967 0,'0'-5'458'0,"6"-5"-144"16,9 1-205-16,12-1-89 15,7 2-8-15,5 3 31 16,-1 2-82-16,-3 4-348 16</inkml:trace>
  <inkml:trace contextRef="#ctx0" brushRef="#br0" timeOffset="151">12485 13972 796 0,'-13'-3'406'16,"-22"-1"-124"-16,-3-8-100 15,7 11-83-15,-1 1-26 16,14 12-24-16,6 4-4 16,12 6-15-16,7 1-11 15,15-1-10-15,4-4 0 16,6-3 0-16,-1-7 1 0,-4 0 2 16,1 1 7-16,-8-11-46 15,-4 2-24-15,-12-6-16 16,-6 1-13-16,-16 1 44 15,-9-2 21-15,-14 1 25 16,-3 5 17-16,3 3 19 16,8 7 5-16,15 4-1 15,7 1-6-15,12 2 9 16,5 0 6-16,13 5 5 16,6-4-3-16,9 6-2 15,5-3-1-15,0-3-8 16,-4-4-2-16,-2-10-12 15,-4-5-51-15</inkml:trace>
  <inkml:trace contextRef="#ctx0" brushRef="#br0" timeOffset="152">9251 13523 1060 0,'-4'2'435'15,"3"10"-268"-15,0 5-72 16,-1 12-79-16,2 1-3 15,-2 5-16-15,0-2-63 16</inkml:trace>
  <inkml:trace contextRef="#ctx0" brushRef="#br0" timeOffset="153">9321 13514 1151 0,'1'7'528'15,"-2"3"-207"-15,-1 11-187 16,5 12-58-16,1 5-37 16,0 4 19-16,6 1 402 15</inkml:trace>
  <inkml:trace contextRef="#ctx0" brushRef="#br0" timeOffset="154">12635 13705 870 0,'0'-1'368'15,"4"1"-212"-15,-1 0-84 16,-3 0-60-16,0 0 2 16,9 22 4-16,16 40 2 15,-26-26-2-15,-4 0-24 0,7-7-379 16</inkml:trace>
  <inkml:trace contextRef="#ctx0" brushRef="#br0" timeOffset="155">12748 13688 1203 0,'-3'2'510'0,"0"9"-299"16,-2 7-65-16,6 18-98 15,11 7 1-15</inkml:trace>
  <inkml:trace contextRef="#ctx0" brushRef="#br0" timeOffset="156">1889 15149 521 0,'-5'12'306'0,"-4"23"-46"15,-10 1-27-15,-6 8-62 16,-4-3-63-16,-4-10-60 16,2-9-14-16,1-18-12 15,1-9-5-15,8-17-19 16,6-7-10-16,12-8-10 0,4-2 2 16,8-1 5-16,0 1 21 15,4 7 20-15,5 15-1 16,11 26 11-16,6 17-10 15,-1 15-2-15,-2 5 4 16,-8 0 1-16,-1-4-6 16,-2-6-17-16,0-11-25 15,0-16-78-15,-3-6-47 0,0-10-52 16,-4-7 20-16,-3-5 71 16,-5-4 48-16,1-7 59 15,-2 0 7-15,2 2 8 16,-6 0 24-16,1 8 38 15,-1 1 19-15,-2 11 1 16,8 8-4-16,-4 16-17 16,3 4-20-16,1 9-5 15,2 4-21-15,6-5-19 16,-1 0 2-16,14-9 5 16,2-8 2-16,3-14 6 15,5-3 24-15,-11-17 40 16,-5-3 9-16,-10 0 5 15,-6-3-24-15,-7 4-45 16,-6-2-22-16,-8 1-149 16</inkml:trace>
  <inkml:trace contextRef="#ctx0" brushRef="#br0" timeOffset="157">2472 15139 866 0,'5'0'423'15,"12"-2"-95"-15,4-2-207 0,-1 2-77 16,6-3-10-16,-5 0-22 16,-4 0 0-16,1 0-16 15,-5 2-25-15,-11 1-64 16,-2-3-13-16,-8 3 9 15,-11 2 41-15,-2 5 111 16,2 7 37-16,-4 8 55 16,5 5 8-16,4 4-27 15,1 0-19-15,12 2-38 16,7 1-21-16,9-2-23 16,5 2-8-16,5-12-15 15,4-4-48-15,3-9-136 16</inkml:trace>
  <inkml:trace contextRef="#ctx0" brushRef="#br0" timeOffset="158">2897 15098 801 0,'-12'0'420'15,"-18"-6"-97"-15,-1 9-105 16,11 8-109-16,4 1-33 16,14 9-37-16,9 0-10 0,12 8-5 15,4-4 0-15,6-5-10 16,0-3-2-16,-5-12 1 16,-3-3 3-16,-8-1 6 15,-1-1-15-15,-12-2-42 16,-1 1-16-16,-16-1-19 15,-11 0 13-15,-8 5 39 16,-6-1 11-16,8 7 19 16,4-1 7-16,15 8 14 15,10 2 5-15,8 0 3 16,5 2-3-16,12-2-10 16,3-2-6-16,4-1-9 15,7-2-1-15,-3-8-13 16,-6-3-40-16,-6-7-116 15</inkml:trace>
  <inkml:trace contextRef="#ctx0" brushRef="#br0" timeOffset="159">2896 14977 867 0,'-9'-10'482'0,"-8"-8"-35"15,5 9-359-15,9 6-58 16,4 6-180-16</inkml:trace>
  <inkml:trace contextRef="#ctx0" brushRef="#br0" timeOffset="160">3073 15174 1238 0,'5'8'514'0,"12"11"-308"16,8 2-41-16,10 4-70 15,0 1-26-15,-4 1-34 16,-7-4 4-16,-14 1-1 16,-10-3 3-16,-15-5-1 15,-9-6-9-15,-9-9-69 16,2-2-64-16</inkml:trace>
  <inkml:trace contextRef="#ctx0" brushRef="#br0" timeOffset="161">4047 15240 481 0,'5'-6'273'0,"8"-3"-70"16,8 3-48-16,2 4-72 15,5 1-26-15,-1 1-14 16,-5 0-3-16,-5-2-11 15,-8 2-5-15,-8 2 0 16,-5 0-2-16,-12 2-5 16,-8 2 8-16,-6 5 22 15,-2-1 14-15,8 6 22 16,5 4-5-16,9 2-15 16,4 2-11-16,8 1-11 15,8 1-6-15,8-3-12 16,4-3-2-16,3-8-8 0,2-6 2 15,2-11 5-15,-6-4 2 16,4-11-1-16,-1-2-2 16,-4-5-9-16,2-4-1 15,-13 4 2-15,-3 3-1 16,-5 5 3-16,-3 9-4 16,-1 9 5-16,-1 2-3 15,1 9-3-15,0 8-2 16,1 2-7-16,2 3 0 15,5-1-49-15,4-3-65 0</inkml:trace>
  <inkml:trace contextRef="#ctx0" brushRef="#br0" timeOffset="162">4484 15256 1017 0,'4'-1'469'0,"8"0"-213"16,-2 1-66-16,13 13-82 15,2 8-10-15,0 3-3 16,4 3-7-16,-8-4-4 16,-10-3-15-16,-17-7-14 15,-4 1-5-15,-15-9-46 16,-8-5-44-16,3-2 306 16</inkml:trace>
  <inkml:trace contextRef="#ctx0" brushRef="#br0" timeOffset="163">5633 15168 734 0,'-15'-3'455'15,"-12"1"7"-15,-2 7-290 16,5 8-51-16,-2 10-70 16,15 1-22-16,11 11-29 15,3 2-2-15,25-3 2 16,-6 1 3-16,7-13 4 16,2-6 2-16,-5-8 6 0,-2-8 6 15,-7-3 15-15,-12-6 3 16,-13-2-6-16,-9-2-13 15,-17 1-34-15,-2 1-12 16,-5 2-53-16,4 1-75 16</inkml:trace>
  <inkml:trace contextRef="#ctx0" brushRef="#br0" timeOffset="164">5689 15224 815 0,'0'0'430'16,"0"1"-104"-16,-2 6-110 16,1-7-42-16,0 0-44 15,0 18-35-15,4 34-36 16,4-28-11-16,8 5-23 16,6-4-6-16,4-5-8 15,4-10 0-15,5-6 6 16,-2-5 6-16,-8-11 9 15,0 2 3-15,-13-9 3 16,-5-3-4-16,-6-2-10 16,-4-5 6-16,-3 5-85 15,4 5-61-15,-4 6-141 16</inkml:trace>
  <inkml:trace contextRef="#ctx0" brushRef="#br0" timeOffset="165">5980 15257 1179 0,'0'9'514'16,"7"15"-246"-16,-2 1-56 0,1-2-74 15,6 0-34-15,0-8-62 16,4-3-15-16,-1-12-4 16,-1-4 2-16,1-12 2 15,1-6-3-15,1-1-7 16,0-1-4-16,-6 4-11 15,-4 2-26-15,-5 4 392 16</inkml:trace>
  <inkml:trace contextRef="#ctx0" brushRef="#br0" timeOffset="166">6565 15157 764 0,'-16'-3'329'0,"-17"0"-147"16,1 3-60-16,7 5-46 16,4 6-18-16,11 0-41 15,5 4-5-15,8 1-1 16,4-4-1-16,8 4-3 15,7-2 0-15,1-7 1 16,5-2 1-16,-6-4 3 16,-6-1 3-16,-8-1 7 15,-6 0-4-15,-11 0-6 16,-7-2-3-16,-8 3-8 16,-8 0 2-16,6 1 9 15,2 4 9-15,6 4 11 16,9 5 7-16,6 6 0 15,3 3-6-15,5-4-14 16,8 2-7-16,4-6-7 0,4-2 1 16,9-9 3-16,0-4 2 15,6-10 2-15,2-6 8 16,1-10-54-16,-1-1-15 16,-4-1-9-16,-4-1-10 15,-8 4 55-15,-5 2 12 16,-9 3 4-16,-4 6 35 15,-4 9 44-15,-6 6 15 16,-1 14 22-16,1 4-25 16,-2 13-42-16,6 1-16 0,1 0-19 15,4 1-9-15,10-6-54 16,1-8 376-16</inkml:trace>
  <inkml:trace contextRef="#ctx0" brushRef="#br0" timeOffset="167">7168 15193 672 0,'-6'-5'337'0,"-10"-2"-65"0,-4 1-41 16,-10 4-23-16,-1 4-22 15,-2 5-70-15,4 5-33 16,10 1-64-16,7 6-13 16,11 6-9-16,2 5 1 15,16 3 3-15,5-5 2 16,13-2 2-16,1-7 4 15,2-11 5-15,-3-5 2 16,-12-8 12-16,-4-6 6 0,-17-3 2 16,-8 1 1-16,-17 0 0 15,-10 2-6-15,-11 2-7 16,-2-2 1-16,15 3-64 16</inkml:trace>
  <inkml:trace contextRef="#ctx0" brushRef="#br0" timeOffset="168">7515 15210 932 0,'-13'-5'388'0,"-7"-1"-226"15,-5 4-16-15,0 3-21 16,-1 5-28-16,8 3-40 16,9 2-19-16,2 2-34 15,8 6-6-15,-1-3-4 16,5 1 0-16,11-1 5 16,1-4 2-16,11-5 5 15,-2-6 2-15,0-6 0 16,-1-4-1-16,-7 0-3 15,-5 1-2-15,-6 2-1 16,-7 3-4-16,-5 4-5 16,1 7-1-16,-7 10 22 15,1 9 17-15,6 11 14 16,-1 3 5-16,8 9-22 16,6-3-11-16,2-5-7 15,6-2 15-15,-1-14-83 0,0-7-56 16</inkml:trace>
  <inkml:trace contextRef="#ctx0" brushRef="#br0" timeOffset="169">7796 15172 937 0,'-11'-4'457'0,"-4"-5"-191"0,-5 10-124 15,-1 7-37-15,7 14-61 16,2 6-11-16,13 9-5 16,7 1-3-16,11-7-8 15,7-6-2-15,6-12 0 16,-1-10 4-16,-3-12 8 15,-5-5 4-15,-10-8 3 16,-4 1-1-16,-9-2-3 16,-4 1-33-16,-9 1-79 15,2 1-59-15</inkml:trace>
  <inkml:trace contextRef="#ctx0" brushRef="#br0" timeOffset="170">7984 15324 718 0,'13'8'402'0,"7"7"-61"16,6-8-147-16,-2-2-30 15,5-9-47-15,1-5-23 16,1-10-48-16,2-3-14 16,-8-3-11-16,-7-1 0 0,-11 3-2 15,-9-3-3-15,-19-1-7 16,-5 3-1-16,-13 5-10 15,4 5-7-15,2 13-6 16,3 4-6 0,11 18 13-16,1 8 16 0,9 12 39 15,5 9 21-15,7 9 25 16,2-2 0-16,3 10-24 16,-1-6-15-16,-4-4-26 15,3-1-8-15,1-8-12 16,2-8-42-16,0-19 142 15</inkml:trace>
  <inkml:trace contextRef="#ctx0" brushRef="#br0" timeOffset="171">8706 15103 760 0,'-11'-3'383'16,"-4"-2"-107"-16,-12 2-128 16,-5 1-10-16,0 3-11 15,3 1-18-15,11 3-43 16,6 3-33-16,11 4-42 15,4 3-8-15,9 4 3 16,-1 1 4-16,11-4 10 16,3 1 2-16,-3-10 5 15,1 1 4-15,-12-7-16 16,-4-1-15-16,-10-5-23 0,-5-1-5 16,-13 1 12-16,-4 3 14 15,-5 3 42-15,1 1 23 16,7 5 30-16,5 1 7 15,12 7-16-15,4 3-18 16,7 4-22-16,5 1-3 0,8-3-3 16,5-1-1-1,9-12-1-15,3-4 10 0,1-11-87 16,0-7-64-16</inkml:trace>
  <inkml:trace contextRef="#ctx0" brushRef="#br0" timeOffset="172">8673 14901 1035 0,'-9'-8'505'0,"-10"-8"-190"15,4 8-165-15,9 4-125 16,-1 4-77-16,9 7-142 16,4 2-66-16</inkml:trace>
  <inkml:trace contextRef="#ctx0" brushRef="#br0" timeOffset="173">8892 15100 1098 0,'-2'0'458'0,"2"1"-250"0,6 5-69 15,5 6-57-15,8 2 10 16,6 11 6-16,2 3-11 15,-1 6-7-15,-3 0-19 16,-16-4-26-16,-9-2-3 16,-17-7 2-16,-7-4 1 15,-9-11 0-15,-2-6-16 0,11-8-83 16,4-7-63-16</inkml:trace>
  <inkml:trace contextRef="#ctx0" brushRef="#br0" timeOffset="174">9575 14765 1134 0,'-2'-4'514'0,"-2"3"-266"16,0 5-57-16,2-4-88 15,-5 18-43-15,-10 62-31 16,13-22-5-16,6 9 6 16,1 5-25-16,4-7 128 15</inkml:trace>
  <inkml:trace contextRef="#ctx0" brushRef="#br0" timeOffset="175">9566 15461 1340 0,'-7'-1'693'0,"-5"1"-151"15,8 3-403-15,2 1-34 16,2-1-59-16</inkml:trace>
</inkml:ink>
</file>

<file path=ppt/ink/ink19.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3-12-06T09:09:59.136"/>
    </inkml:context>
    <inkml:brush xml:id="br0">
      <inkml:brushProperty name="width" value="0.05292" units="cm"/>
      <inkml:brushProperty name="height" value="0.05292" units="cm"/>
      <inkml:brushProperty name="color" value="#FF0000"/>
    </inkml:brush>
  </inkml:definitions>
  <inkml:trace contextRef="#ctx0" brushRef="#br0">1848 7261 420 0,'4'-3'283'0,"2"-2"-15"15,-5 4-78-15,0 1-28 16,-3 4-48-16,0-4-26 16,1 0-29-16,-7 29-8 0,-44 45-26 15,30-21-8-15,-5 4-14 16,4-1-2-16,5-8-1 15,6-7 0-15,9-9 2 16,1-8 1-16,6-12 1 16,1-6 3-16,6-15 7 15,1-6 2-15,5-14 6 16,-2-10-1-16,1-9-1 16,-4-11-1-16,-4-11-4 15,4 4-4-15,-6 12-8 16,-2 12 3-16,0 26 5 15,-4 5 0-15,0 11-16 16,0 3-9-16,0 7-13 16,4 10-1-16,10 15 15 0,8 7 3 15,18 15 3 1,7 2 4-16,4-4 2 16,-1-5 2-16,-7-9 5 15,-8-8 1-15,-7-5 1 0,-6-7 1 16,-13-8 3-1,-5-3 5-15,-16-7 9 0,-12-3 2 0,-14-2 2 16,-13-5-5 0,-11-1-10-16,1 0-4 15,2 7-8-15,8 1-4 16,14 4-7-16,7 3-4 16,13 3-7-16,7 0 0 15,12 2-12-15,8-4-38 16,14-6-158-16</inkml:trace>
  <inkml:trace contextRef="#ctx0" brushRef="#br0" timeOffset="627.9465">2449 7489 727 0,'-7'-3'336'16,"-12"-5"-142"-16,-1 3-46 15,-4 5-70 1,-2 0-28-16,6 11-49 0,2 3-12 15,9 5-15-15,11 1 0 16,18-5 12-16,4-2 8 16,12-7 10-16,-4-3 6 15,-5-3 6-15,-4-2 3 16,-11 0 10-16,-7-3 0 16,-12-1-5-16,-7 1-6 0,-13-2-12 15,-7 7 0-15,-2 1-2 16,3 9-2-1,10 6-11-15,9 2-5 0,12 5-2 16,2-6 4-16,16 1 12 16,4-1 5-16,12-6 3 15,2 1 0-15,0-7 3 16,-3-3 0-16,-6-5 3 16,-2-3 1-16,-4-5 3 15,-3-3 1-15,-4-3 2 0,-2-6 1 16,0-4-1-1,1 0-2-15,-6 1 19 16,-3 8-5-16,-5 7 16 16,1 7 1-16,1 8-26 15,0 6 0-15,1 8-24 16,1 3-4-16,1 4 1 16,4 4 1-16,2 1 2 0,-3 0 2 15,1-5-61 1,0-4-52-16,-1-9-213 0</inkml:trace>
  <inkml:trace contextRef="#ctx0" brushRef="#br0" timeOffset="773.1391">2587 7189 956 0,'-3'-12'499'0,"-5"-15"-170"0,3 19-143 15,3 6-59-15,0 7-99 16,5 8-27-16,9 7-91 15,4 5-165-15</inkml:trace>
  <inkml:trace contextRef="#ctx0" brushRef="#br0" timeOffset="1371.5628">2775 7173 526 0,'18'-1'249'0,"23"1"-98"0,8 1-16 16,7 1-40-16,-3-2-25 0,-11-2-31 15,-10-1-4 1,-14-3 5-16,-9-1 8 0,-11 1-2 16,-1 2-4-1,-12-2-18-15,-1 5-12 16,-6 0-14-16,2 2-5 0,4 6-7 16,6 1-3-1,7 7-1-15,3 0 4 0,6 3 5 16,1 1 4-16,3-3 5 15,-2-1 2-15,-3-7 2 0,-4-2 2 16,0-4 6 0,-4-2 0-16,2 0-3 15,0 0-5-15,-1 0-11 16,-3 7-8-16,-6 17-10 16,0 35-2-16,21-15-1 15,2 6 1-15,6 7 32 16,2 0 16-16,-2-6 34 15,-4-6 16-15,-12-7 15 0,-1-4 4 16,-12-4 0 0,-4-4-4-16,-12-5-24 0,-10-7-9 15,-5-10-19-15,-1-4-7 16,5-7-9-16,9-1-7 16,13-6-37-16,10-5-32 15,16-5-133-15,12-1-130 16</inkml:trace>
  <inkml:trace contextRef="#ctx0" brushRef="#br0" timeOffset="1777.473">3393 7594 559 0,'5'0'289'16,"3"2"-90"-16,-7-2-58 0,-1 8-13 15,-6 2-14 1,-4 1-10-16,-9 4-22 16,-5-2-14-16,-6-4-24 0,0-2-4 15,0-8-7-15,5-4-3 16,4-9-6-16,2-2-6 15,12-2-14-15,3 2-7 16,12-3-13 0,5 2 8-16,8 6 13 15,-2 1 8-15,4 11 13 16,3 6-9-16,-2 8-6 0,1 5-3 16,-4 3 0-16,-1 2 0 15,-6 3-48-15</inkml:trace>
  <inkml:trace contextRef="#ctx0" brushRef="#br0" timeOffset="2001.8001">3568 7476 860 0,'-2'4'384'15,"2"4"-164"-15,1 14-151 16,5 9-21-16,6 12-26 16,-1 4-6-16,1 5-6 15,-3 1 2-15,-2 1 1 16,-5-4 0-16,-2-12 0 16,0-2-1-16,-2-9-2 15,-1-5-10-15,5-3-128 0,1-6-127 16</inkml:trace>
  <inkml:trace contextRef="#ctx0" brushRef="#br0" timeOffset="2159.3833">3534 7739 661 0,'0'-4'290'0,"4"-4"-154"16,0-1-59-16,20 4-63 15,5-1-10 1,14 5-49-16,6 1-176 0</inkml:trace>
  <inkml:trace contextRef="#ctx0" brushRef="#br0" timeOffset="2553.6324">4073 7502 784 0,'-6'-8'403'16,"-11"-10"-109"-16,-2 2-83 16,1 9-106-16,1 2-36 15,-1 5-56-15,2 4-15 16,2 3-19-16,2 6-5 16,5 3-6-16,7-2 1 15,12 3 6-15,2-1 6 0,11-3 13 16,-2 0 6-1,-1-4 6-15,-5-6 4 0,-6-1 1 16,-7 0-1-16,-14-7-4 16,-4 0-2-16,-10 1-2 15,-4-3-1-15,4 7 0 16,1 3 2-16,1 3 3 16,7 7 4-16,9 4 8 15,6 2 2-15,16 2 6 16,6 1 5-16,1-6 10 15,5 1-1-15,4-12-1 16,8-5-5-16,11-7-62 16,2-6-140-16</inkml:trace>
  <inkml:trace contextRef="#ctx0" brushRef="#br0" timeOffset="3183.5821">4816 7514 651 0,'2'4'262'15,"3"10"-144"1,-2 3-47-16,-2 8-1 15,1 0-1-15,-4-6-11 16,-1 0-11-16,1-9-5 16,-2 0 5-16,-2-10 8 15,1-4 4-15,-2-9 7 16,-2-7-4-16,6-4-18 16,2-3-10-16,8-3-31 0,8 2-13 15,11 5-5-15,7 6 2 16,0 10 13-16,3 6 8 15,-7 11 2 1,-9 6 1-16,-5 7-3 0,-6 5 0 16,-8-5 9-16,4 2-61 15</inkml:trace>
  <inkml:trace contextRef="#ctx0" brushRef="#br0" timeOffset="3527.1553">5197 7667 849 0,'13'-2'366'0,"16"0"-198"16,6 2-17-16,-1-6-45 16,-2 3-22-16,-5-5-26 0,-7-4-5 15,-11-3-2-15,-3-4-4 16,-12-1-11-16,-7-2-7 15,-5 3-13-15,-11-3-4 16,-2 1-18-16,1 7-13 16,-1 13-26-16,5 10-4 15,7 23 8-15,5 3 10 16,9 13 23-16,4 4 3 16,8 0 3-16,3-1 2 15,5-3 1 1,0-2 3-16,-1-12 1 0,-2-2 2 0,-4-13-48 15,0-7-124-15</inkml:trace>
  <inkml:trace contextRef="#ctx0" brushRef="#br0" timeOffset="3741.5608">5494 7533 950 0,'0'-1'421'16,"2"0"-219"-16,0 5-59 15,-2-4-78-15,0 0-22 16,5 24-22-16,7 29-5 16,-6-28-7-16,5 1-17 15,3-5-267-15</inkml:trace>
  <inkml:trace contextRef="#ctx0" brushRef="#br0" timeOffset="3993.6794">5648 7549 1034 0,'6'7'411'0,"2"6"-253"16,9 6-99-16,4 2-8 0,0 3-8 15,0 0-4-15,-4-6-8 16,-1-5 12-16,0-7 30 16,1-6 15-1,4-8 23-15,0-8-10 16,2-7-24-16,-2-2-15 16,-6-1-24-16,-4 1-10 15,-6 6-26-15,-3 3-67 16</inkml:trace>
  <inkml:trace contextRef="#ctx0" brushRef="#br0" timeOffset="4550.9002">6693 7615 771 0,'0'-7'360'0,"0"-12"-141"16,-5-1-33-16,-6 0-42 16,-4 3-21-16,-11 4-43 0,0 7-26 15,-4 6-52 1,-1 7-15-16,9 13-13 0,4 2 3 16,16 9 10-16,6 0 6 15,14-1 7-15,5-5 5 16,11-6 9-16,-8-7 5 15,7-10 4-15,-1-4 2 16,-6-9-39-16,2-8-75 16,-18-5-399-16</inkml:trace>
  <inkml:trace contextRef="#ctx0" brushRef="#br0" timeOffset="4660.0044">6643 7291 680 0,'-7'-8'383'0,"-7"-10"-69"15,3 8-75-15,6 10-154 16,2 1-54-16,9 14-114 15,6 4-157-15</inkml:trace>
  <inkml:trace contextRef="#ctx0" brushRef="#br0" timeOffset="5086.6803">6831 7527 897 0,'5'0'370'0,"10"0"-202"15,8 0-52-15,9 1-30 0,4 2-24 16,-4-3-35 0,-1 0-10-16,-9 0 0 15,-7-3 2-15,-8 2 8 16,-5-4 1-16,-7 5-10 16,-8-1-6-16,-8 6-14 15,-10 1-6-15,2 4-3 16,4 6-2-16,3 0 0 15,9 9 0-15,10-1 6 16,3 2 3-16,12 1 7 16,6-4 4-16,5-9 6 0,8-7 4 15,2-10 7-15,1-6 4 16,-2-8 4-16,-7-3-1 16,-5-4-2-16,-6 1 11 15,-10-2 25-15,-4 1 8 16,-4 5 4-16,-3 4-13 15,0 10-36-15,-1 2-20 16,3 11-14-16,4 5-7 16,5 7-1-16,4 6 6 0,0 3 5 15,9-4 3 1,1-1-120-16,2-1-203 0</inkml:trace>
  <inkml:trace contextRef="#ctx0" brushRef="#br0" timeOffset="5763.9361">8105 7478 502 0,'-7'-10'313'16,"-8"-4"-23"-16,-11 4-102 15,-4 2-27-15,-6 5-51 16,5 3-28-16,8 3-55 16,8 5-30-16,12 7-23 15,5 1-1-15,9 4 7 0,6-3 9 16,9-3 11-16,0-3 2 16,2-5 8-16,-6-5 3 15,-8-1 11-15,-7-1 5 16,-12-2-6-16,-7 3-5 15,-12 0-15-15,-2 0-7 16,-5 3-1-16,4 4 1 16,7 6-2-16,4 4 1 15,13 3 2-15,2-1 1 16,11 2 6-16,6-1 3 16,10-3 4-16,1-2 0 15,1-7 3-15,-2-5 1 16,-1-5-5-16,-7-6-47 15,1-10-242-15</inkml:trace>
  <inkml:trace contextRef="#ctx0" brushRef="#br0" timeOffset="5887.716">8068 7344 684 0,'-8'-27'395'0,"-8"-22"-40"16,4 13-71-16,5 19-121 0,1 6-44 16,7 11-115-1,-1 3-29-15,10 9-56 0,4 6-64 16,4 12-163-16</inkml:trace>
  <inkml:trace contextRef="#ctx0" brushRef="#br0" timeOffset="6037.6236">8187 7495 321 0,'6'11'250'0,"7"17"45"15,2 0-55-15,5-4-76 16,1 2-12-16,1-9-8 16,0-4 5-16,0-6 31 31,-4-8 1-31,-4-10-30 0,2-3-22 0,-11-9-63 15,0 1-30-15,-4-2-146 16,-1 3-140-16</inkml:trace>
  <inkml:trace contextRef="#ctx0" brushRef="#br0" timeOffset="6507.6167">8792 7533 1078 0,'-2'4'480'0,"-9"2"-233"16,-2 1-65-16,-12 2-97 0,-3-4-24 15,-6 0-36 1,4-2-9-16,2-1-3 16,5-4 0-16,6-9-21 0,1-4-10 15,6-7-11 1,3 2-2-16,7-1 7 15,2 5 0-15,7 7-10 16,0 3-10-16,3 12 1 16,-11 9 6-16,16 3 14 15,4 9 12-15,6 2 11 0,14-6 0 16,-5 1 4 0,2-8 2-16,-3-10 5 15,-7-5 5-15,-3-8 6 0,-1-6 1 16,-6-3 0-16,1-3-3 15,-4-2-11-15,-3 5-6 16,5 4-10-16,1 6-6 0,3 8-2 16,-2 3 2-1,1 8 11-15,-4 2 11 16,-7 4 34-16,-5-1 16 16,-10-1 33-16,-4-2-1 0,-9-4-16 15,-3-4-15-15,-4-6-34 16,0-4-79-16</inkml:trace>
  <inkml:trace contextRef="#ctx0" brushRef="#br0" timeOffset="7132.3638">9912 7521 644 0,'-9'-3'324'0,"-12"-4"-99"15,-7-1-52-15,-2 3-82 0,0 5-45 16,7 9-71-16,4 8-6 16,17 7 5-16,8 3 6 15,10 1 24 1,11-2 3-16,3-9 9 0,0-4 8 0,-1-9 41 15,-4-5 27-15,-9-12 28 16,-6-7 6-16,-12-13-21 16,-7-5-22-16,-13-13-18 15,-2-5-10-15,1-10-22 16,5 2-8-16,14 13-30 16,4 7-12-16,13 19-19 15,6 6-26-15,12 16-129 16,7 6-117-16</inkml:trace>
  <inkml:trace contextRef="#ctx0" brushRef="#br0" timeOffset="7456.7422">10407 7556 824 0,'-3'1'337'0,"-5"7"-198"16,-3 0-45-16,-9 4-31 16,-2 2-9-16,-7-2-18 0,-1-1-6 15,6-6-3 1,-2-3-1-16,7-8-1 0,3-6-2 16,3-6-11-1,6-1-11-15,9 1-16 0,4 3-5 16,9 9 6-1,0 3 10-15,0 8 19 0,-1 6 8 16,2 7 11-16,-1 6 4 16,0 3 1-1,1 2 0-15,0-5-13 16,7-1 17-16,6-7-332 0</inkml:trace>
  <inkml:trace contextRef="#ctx0" brushRef="#br0" timeOffset="7810.9964">10519 7482 797 0,'0'-1'420'0,"2"0"-55"0,5 9-280 32,3 6-42-32,0 6-27 15,-2 5-6-15,-8-1 1 16,-5 2-1-16,-4-4 2 15,-1-1 0-15,3-8-1 16,1-6-7-16,7-11-16 16,-1-3-5-16,11-9-3 15,7-3 5-15,1-6 14 16,11 1 0-16,-11 3 1 16,-3 3 17-16,-7 12 34 15,1 2 18-15,-10 5 9 16,-3 4-18-16,-1 6-32 15,-4 3-18-15,8 4-10 16,5 6 1-16,10-1 0 16,4-3 1-16,3-3-39 0,1-4-71 15</inkml:trace>
  <inkml:trace contextRef="#ctx0" brushRef="#br0" timeOffset="8385.298">10785 7481 606 0,'3'2'306'15,"-2"2"-56"-15,14-4-136 16,3 1-27-16,12 0-6 0,7 0-14 15,-3-1-21-15,-1 0-6 16,-6-4-11 0,-8-1-2-16,-12 2-3 15,-1-1-2-15,-12 5-21 0,-4 4-5 16,-5 2-13 0,-6 4-4-16,3 5 1 0,0 2-1 15,6 4 2-15,3 1 3 16,12 3 14-1,6 1 5-15,11-7 14 0,2-1 6 16,5-11 18 0,3-6 4-16,4-6-2 0,-1-7-2 15,-1-4-11-15,1-1-4 16,-15-6 2-16,0 0 2 16,-9 0-5-16,-9-1-1 15,1 12 0-15,-6 5-4 16,-1 5-11-16,1 3-8 0,-2 7-11 15,2 2-3 1,6 7 5-16,5 3 4 16,9 0 6-16,5-3 3 0,0-4 18 15,-1-2 16-15,-5-12 30 16,1 0 7-16,-2-4-10 16,2-4-12-16,-1 2-29 15,-8-1-7-15,-5-3-33 16,1 4-60-16,-2-2-222 15</inkml:trace>
  <inkml:trace contextRef="#ctx0" brushRef="#br0" timeOffset="8494.701">11264 7310 743 0,'-5'-15'487'0,"-7"-13"59"32,5 7-224-32,-1 10-142 0,4 6-63 15,5 5-97-15,8 5-58 16,8 10-212-16</inkml:trace>
  <inkml:trace contextRef="#ctx0" brushRef="#br0" timeOffset="8878.5027">11391 7306 960 0,'12'-22'416'0,"8"-19"-218"0,15 16-57 16,0 6-24-16,3 15-32 15,0 9-17-15,-8 20-56 16,-5 13-9-16,-6 23-2 16,-3 5 2-16,-8 4 5 15,2-5 1-15,-5-19 2 16,0-8 1-16,-4-15 2 15,4-6 1-15,-4-7 2 16,2-6 7-16,0-6 12 16,0-7-15-16,-8-8-17 15,-6 1-12-15,-4 4-32 16,-9 1 1-16,-2 11-4 16,-6 7 0-16,-9 8 13 0,-2 5 11 15,8 2 18-15,12-4-58 16,24-6-390-1</inkml:trace>
  <inkml:trace contextRef="#ctx0" brushRef="#br0" timeOffset="9100.91">11926 7490 1100 0,'-2'0'471'0,"-1"-2"-257"16,0 2-68-16,1 0-92 16,1 0-27-16,0 24-35 15,3 36 4-15,2-28 7 16,3-1 2-16,4-4 2 0,-3-2-66 16</inkml:trace>
  <inkml:trace contextRef="#ctx0" brushRef="#br0" timeOffset="9478.7058">12213 7580 864 0,'-4'-13'415'0,"-5"-13"-155"15,-4 1-61-15,4 8-109 16,-7 7-41-16,0 11-56 15,3 14-14-15,3 7 2 16,5 5 6 0,6 1 9-16,6-6 4 0,7-4 11 15,-1-6 6-15,4-8 16 16,4-1 7-16,-6-7 3 0,7-6 1 16,1-6-12-16,1 0-5 15,6 2-7-15,0 2 0 16,0 9 2-1,-4 3 2-15,-1 5 9 16,-7 5 3-16,-10 4 7 0,-2-1 6 16,-8 5 6-1,-2-2-4-15,-3-2-11 16,-1 1-7-16,1-7-14 16,-1-1-34-16,2-1-227 15</inkml:trace>
  <inkml:trace contextRef="#ctx0" brushRef="#br0" timeOffset="11265.6541">13344 7517 839 0,'-4'3'326'15,"-4"13"-227"-15,-5-1-18 16,-6 7-24-16,-2 2-15 0,-4-2-18 31,1 0-3-31,-1-8 1 0,6-1 1 16,5-11-8-1,0-3-6-15,4-9-8 0,-2-4-3 16,2-9-3 0,5 2 5-16,5 4 24 0,8 0 6 15,4 9 18-15,-1 3 2 16,8 7-22-16,-7 7-5 0,6 12-15 16,-2 2-3-1,1 5 1 1,6-2 2-16,4-5-77 15,2 0-206-15</inkml:trace>
  <inkml:trace contextRef="#ctx0" brushRef="#br0" timeOffset="11594.3105">13431 7522 979 0,'3'5'387'15,"3"5"-249"-15,5 8-80 0,2 7-36 16,-2-1-2-16,-5 2-3 16,-5-1-3-16,0-4-3 15,-2 0 0-15,1-12 0 16,2-7 2-16,4-8-1 16,4-5-1-16,7-9-1 15,0 2-3-15,1-2-2 16,2-1-1-16,-4 6 0 15,-3 3 2-15,-4 5 14 16,-8 0 6-16,-6 6 0 16,-4 2-2-16,-6 7-16 0,0 5-8 15,7 3-2-15,6 5-2 16,13-1-1-16,8 4 1 16,11-3-59-16,3-3-71 15</inkml:trace>
  <inkml:trace contextRef="#ctx0" brushRef="#br0" timeOffset="12118.0912">13815 7525 455 0,'-9'0'288'0,"-7"-3"5"15,8 5-112-15,9 0-87 16,8 0-19-16,13 4-13 16,5-3-3-16,11-1 7 15,2-1-6-15,0-1-21 16,-3-3-6-16,-9 1-6 16,-6-4 1-16,-13 3 1 15,-2-1-5-15,-15 1-18 16,-4 5-6-16,-12 5-10 0,-4 1 0 15,1 11 7-15,1-4 1 16,9 2-2-16,7 4 0 16,7-4 1-16,8-2 2 15,9-1 4-15,5-3 3 16,11 0 2-16,-1-2 1 16,6-8 1-16,-2-1 0 0,-2-10 1 15,-2-3 0-15,-6-2-2 16,-5-3-3-16,-6-2 0 15,-1 3-2-15,-6 3 1 16,-1 2 9-16,-5 10 7 16,-2 2-2-16,-5 8-1 15,3 7-10 1,2 5-10-16,3 2 1 16,0 1 0-16,4-3 9 15,1-1-97-15,0-5-85 0</inkml:trace>
  <inkml:trace contextRef="#ctx0" brushRef="#br0" timeOffset="12255.9368">14205 7271 1209 0,'-5'-9'551'16,"-4"-8"-258"-16,7 11-190 0,2 5-62 15,2 9-118-15,8 7-126 16</inkml:trace>
  <inkml:trace contextRef="#ctx0" brushRef="#br0" timeOffset="12542.6224">14343 7557 617 0,'1'-1'405'16,"4"2"10"-16,1 3-186 0,2 4-117 0,0 7-34 16,1 1-32-16,-1 6-8 15,0 1-18-15,0-3-6 16,5-1 0-16,2-5 2 16,5-9 46-16,3-6 14 15,8-7 8-15,-4-7 1 0,1-3-43 16,-5-2-11-16,-8-1-13 15,-1 4 1 1,-7 2-117-16,-5 2-108 0</inkml:trace>
  <inkml:trace contextRef="#ctx0" brushRef="#br0" timeOffset="13135.0694">14935 7587 690 0,'0'2'352'0,"-4"4"-60"15,-4 4-188-15,-5 3-34 16,-5 8-20-16,-3-1-14 16,-4-2-14-16,1-3-1 15,-4-8-13-15,-1-6-13 0,4-9-13 16,1-8-4 0,7-1 9-16,9-3 9 0,8 1 3 15,8 6 1-15,10-4 11 16,1 7 10-16,8 8 19 15,-3 2 2-15,1 11-9 16,-2 4-6-16,2 4-14 16,1 0-2-16,0-2 1 15,0-4 0-15,-3-5 5 16,-3-4 5-16,-5-9 7 16,-1-3 2-16,-3-4-3 15,1-1-8-15,-1-2-18 16,-2-1-10-16,5 6-15 15,1 1-4-15,0 9-1 16,1 8 5-16,-2 3 5 16,2 5 6-16,-3 2 13 0,0-3 27 15,-3 0 41 1,-10-2 31-16,-3-4 43 0,-6 2-19 16,-6-3-28-16,4 0-28 15,2-4-44-15,0 1-5 16,3-4-134-16,-2 0-226 15</inkml:trace>
  <inkml:trace contextRef="#ctx0" brushRef="#br0" timeOffset="13914.5752">16113 7655 591 0,'4'-6'353'0,"3"-4"-24"0,0-4-67 15,0 1-80-15,-2 0-26 16,-6-2-31-16,-6-2-17 0,-11 1-40 15,-3-2-20-15,-6 4-46 16,-2 5-19 0,-4 9-18-16,2 9-2 0,4 6 5 31,5 6 7-31,16 5 8 16,8 1 3-16,14-1 3 15,7-1 1-15,9-11 5 16,3-2 4-16,-8-12 9 15,0-2 6-15,-10-11 7 0,-1-2 0 16,-4-6-4-16,0 2-1 16,-2 0-4-16,-9 1-1 15,0 9-11-15,-2-1-11 16,-4 10-11-16,1 5-3 16,1 10 5-16,2 7 10 15,8 2 10-15,7 4 8 16,14-3 11-16,3-2 5 15,3-7 2-15,2-4-3 16,-11-12-12-16,-3-4-60 0</inkml:trace>
  <inkml:trace contextRef="#ctx0" brushRef="#br0" timeOffset="16671.9204">1731 8585 546 0,'6'-3'268'16,"7"-7"-77"-16,5-2-51 15,-1 7-61-15,1 5-24 16,-1 13-41-16,-6 8-6 16,-10 7 22-16,-3 2 4 15,-13-1 2-15,-1 0 1 16,4-9-16-16,0-6 0 16,8-11 9-16,4-6-5 0,9-12-10 15,4-5-7-15,4-5-19 16,6-2 1-16,0 4 5 15,4 0 0 1,2 6-3-16,-2 5-1 16,-7 8 1-16,-5 4 2 15,-14 3 7-15,-5 8 3 0,-6 7 0 16,-1 6 1-16,4 6-5 16,1 1-2-16,14-3 0 0,7-4 1 15,12-9 2-15,4-3 7 0,-2-12-67 31,6-8-39-31,0-7-84 16,0-7-24-16,0 1 57 16,-1-1 40-16,-4 3 79 15,-5 1 34-15,-5 3 73 16,-2 6 15-16,-9 7 25 16,2 3 14-16,-9 9-26 15,-4 4-9-15,-6 6-12 16,-5 0-21-16,-8 2-28 15,-2-1-2-15,-2-11 5 16,1-6 2-16,6-10-1 16,1-7-3-16,2-4-15 0,5-1-9 15,3-1-11-15,7 0-7 16,8 6-12-16,2 4-6 16,5 5-11-16,0 7 4 15,2 10 9-15,1 6 10 16,-2 10 12-16,1-2 2 15,-3 0 2-15,7-6-1 16,8-12 4-16,2-7 2 0,10-12 7 16,-3-4 0-16,-8-10 4 15,-3 0 0-15,-12-2-3 16,-5 1-1-16,3 8 21 16,-12 2 7-16,5 9 8 15,-3 6-5-15,-6 9-25 16,6 8-13-16,-3 9-9 15,5 2 0-15,5 2 2 16,3-6 1-16,1-4-28 16,4-2-113-16</inkml:trace>
  <inkml:trace contextRef="#ctx0" brushRef="#br0" timeOffset="17288.5406">3490 8587 764 0,'-5'-5'364'15,"-3"-2"-137"1,-10-1-30-16,-12 2-58 0,-1 6-39 16,-8 4-64-16,2 7-32 15,10 6-24 1,6 5-5-16,16 8 5 0,1 0 8 16,19 4 7-16,9-5 2 15,17-9-1 1,6-4-2-16,-5-11 1 0,-6-4 2 15,-11-5 6 1,-6-4 6-16,-9-4 5 0,-6-1-1 16,-5 1-4-16,-5-1-5 15,-2 7-8-15,1 3-7 16,-3 5-3-16,2 6 1 0,-1 11 3 16,-1 5 2-1,9 14 0-15,2 5 2 16,9 6 2-16,-1-1 4 0,-1-6 2 0,-1-5 0 15,-1-11-62 1,3-4-91-16</inkml:trace>
  <inkml:trace contextRef="#ctx0" brushRef="#br0" timeOffset="17639.2338">3826 8649 792 0,'-11'-8'369'0,"-13"-5"-160"0,-1 4-72 16,-2 8-82-16,2 5-23 15,6 6-30-15,5 3-3 16,11 8-4-16,4-1-1 15,15 2 6-15,8-2 3 16,11-3 5-16,4-7 2 16,0-9 9-16,-3-2 10 0,-8-9 57 15,-11-4 18 1,-17-6 36-16,-9-3 0 16,-23-2-49-16,-4-1-18 15,-3 6-47-15,4 5-16 0,13 8-69 16,8 4-79-16,12 10-444 15</inkml:trace>
  <inkml:trace contextRef="#ctx0" brushRef="#br0" timeOffset="18006.4956">4042 8740 561 0,'7'0'304'0,"7"0"-16"0,9 2-127 16,4 1-38-16,0 0-8 15,-3-4-34-15,2-3-11 0,-4-6-28 16,-3-3-5-16,-2-3-2 16,-7 0 0-1,-10-2-6-15,-9-1-7 0,-12 3-15 16,-6 2-7-16,-6 1-14 15,1 8-3 1,2 8-10-16,2 4-4 16,11 16-2-16,1-1 3 0,11 11 11 15,6 3 5 1,10 10 10-16,4 3 2 0,4-1 10 16,-4-4 3-16,-2-13 4 15,-3-7 2-15,-2-12-56 16,4-5-397-16</inkml:trace>
  <inkml:trace contextRef="#ctx0" brushRef="#br0" timeOffset="18531.3411">4379 8565 774 0,'11'2'288'15,"18"3"-206"-15,2 0-29 16,4-1-3-16,0-3-4 16,-7-3-13-16,0-2-5 15,-8 4-5-15,-4-2 1 16,-8 0 5-16,-7-3-3 15,-10-2-10-15,-7 6-5 0,-9 2-12 16,1 8-1-16,1 2 0 16,5 1-1-1,10 7-4-15,1-3-3 16,8 7 3-16,5-1 3 16,4 0 8-16,5 0 5 0,5-6 7 15,2-1 3-15,6-9 3 16,5-2 1-16,-1-8 0 15,-1-8 0-15,-2-5 1 16,-7-5-1-16,-3-1 1 16,-6-1 3-16,-8 3 22 15,-5 0 11-15,-5 6 19 16,-3 6 0-16,1 7-32 16,2 2-16-16,1 10-30 15,3 5-7-15,1 6 0 16,2 3 5-16,4 0 1 15,2-1-35-15,0-2-123 0,-1-7-135 16</inkml:trace>
  <inkml:trace contextRef="#ctx0" brushRef="#br0" timeOffset="18657.3679">4731 8377 1021 0,'-9'-8'529'0,"-6"-10"-144"15,10 15-265-15,5 3-65 16,10 9-85-16,5 7-73 0</inkml:trace>
  <inkml:trace contextRef="#ctx0" brushRef="#br0" timeOffset="19170.2494">5180 8688 638 0,'0'-3'386'0,"-3"-11"-13"0,-3-1-85 16,-4-1-92-16,-7-3-35 0,-2 2-69 15,-2 0-34-15,-4 6-57 16,3 4-19-16,1 10-15 15,3 6 1 1,8 8 9-16,1 0 8 0,9 2 7 16,6 2 4-16,1-5 5 15,6 1 2-15,3-8 3 16,0-5 0-16,7-5 1 16,0-3-3-16,-1-3-4 15,-3-1 0-15,-1 0-1 16,-6 0 1-16,-6 0 0 15,-1 1-1-15,-5 4-15 16,0 1-12-16,1 7-8 16,-1-5 1-16,0 0 13 0,0 2 12 15,7 11 9-15,32 31 1 16,-8-34 5-16,-1-3 3 16,4-7 37-16,-6-2 15 15,-7-11 26 1,-1 0 14-16,-10-4-20 15,-2-1-7-15,-9 3-26 16,-1 1-18-16,-11 6-64 16,-3 2-80-16</inkml:trace>
  <inkml:trace contextRef="#ctx0" brushRef="#br0" timeOffset="19908.7166">6444 8469 517 0,'-11'-14'355'15,"-9"-8"-6"-15,-8 4-129 16,-7 4-50 0,-6 14-97-16,-2 9-36 0,-1 18-52 15,5 6-8 1,14 16 4-16,10-1 3 15,24 8 10-15,13 0 4 0,21-5 4 16,11-3 1-16,9-17 3 16,-3-9 0-16,0-20 5 15,-6-9 25-15,-16-18 52 16,-1-5 23-16,-22-10 28 16,-15-2-16-16,-18-6-36 15,-13-5-21-15,-10 1-38 16,4 3-12-16,3 11-27 15,3 11-12-15,8 17-113 16,-3 9-94-16</inkml:trace>
  <inkml:trace contextRef="#ctx0" brushRef="#br0" timeOffset="20123.7224">6384 8600 1033 0,'4'5'412'0,"7"3"-228"15,10 15-134-15,11 9-14 16,8 8 1-16,3 5-6 16,2-2-11-16,-8-3-1 0,-6-8 0 15,-6-7 1-15,-13-13-1 16,-4-9-123-16</inkml:trace>
  <inkml:trace contextRef="#ctx0" brushRef="#br0" timeOffset="22009.373">7601 8659 768 0,'-24'-9'445'0,"-19"-4"-106"15,-2 5-141-15,5 2-63 16,9 9-97-16,7 8-27 16,12 10-20-16,4 7-7 15,10 6 5-15,11 2 5 0,11-5 5 16,12-5 0-16,8-15 1 15,2-7 2-15,-8-16 17 16,-9-5 9-16,-22-11 12 16,-11-5 2-1,-14-9-11-15,-6-4-6 0,-1-8-11 16,6 0-5-16,11 1-11 16,8 2-14-16,19 15-20 15,7 8-9-15,15 26-101 16,6 7-173-16</inkml:trace>
  <inkml:trace contextRef="#ctx0" brushRef="#br0" timeOffset="22471.9875">7805 8660 713 0,'1'-3'343'0,"1"-3"-147"0,3 6-47 15,-5 0-81-15,0 0-32 16,5 8-26-16,-4 12-1 16,36 26 3-16,-34-30 1 15,-1-9 3-15,-4-4 11 16,2-5 9-16,0 1-1 0,0 0-4 15,7-15-14-15,27-36-17 16,-13 30-5-16,-1 10-12 16,2 5-2-1,-8 10 3-15,1 7 3 0,-6 12 12 16,-5 1 3-16,-2 7 3 16,1-2-20-16</inkml:trace>
  <inkml:trace contextRef="#ctx0" brushRef="#br0" timeOffset="22692.6438">8160 8516 1132 0,'0'0'476'0,"4"3"-307"0,0 3-64 15,4 24-86-15,3 4-16 16,2 14 10-16,-3 8 2 15,-4 4 3-15,-2 3-2 16,1-3-2-16,3-5 0 16,1-17-33-16,-2-10-51 15,-2-16-205-15</inkml:trace>
  <inkml:trace contextRef="#ctx0" brushRef="#br0" timeOffset="22822.5901">8187 8732 904 0,'7'-4'370'0,"11"1"-231"16,9 2-74-16,4 3-62 15,2 5 1-15,-3 2-145 16</inkml:trace>
  <inkml:trace contextRef="#ctx0" brushRef="#br0" timeOffset="22982.2449">8515 8589 749 0,'-3'-8'457'0,"-5"-9"-35"0,1 11-108 16,1 6-167-16,2 6-55 15,1 10-76-15,1 0-20 16,4 11 2-16,3 1 2 16,5 2-18-16,2-1-79 15</inkml:trace>
  <inkml:trace contextRef="#ctx0" brushRef="#br0" timeOffset="23446.5483">8859 8672 635 0,'-2'-13'376'16,"-6"-11"-44"-16,-7 3-137 15,5 0-34-15,-9 5-60 0,-2 6-30 16,-4 3-49-16,-1 7-18 16,8 5-16-16,2 4-4 15,12 9 6-15,4-2 3 16,11 5 6-16,5-3 1 16,6-3 4-1,4-3 0-15,0-5 2 0,1-6 2 16,-5-3 1-16,-7-6 4 15,-3-4 5 1,-7 1 2-16,-1-2-1 0,-3 0-4 16,-6 5-15-1,1 5-10-15,-1 4-17 16,3 7-1-16,3 4 5 0,3 0 8 16,4 3 13-16,4-1 2 15,7-2 4-15,4-2 24 16,3-6 37-16,-2-4 21 15,0-6 20-15,-5-6-21 16,-4-5-28-16,-1 2-21 16,-5-3-35-16,-4-1-52 15,-3 9-155-15,2-3-141 16</inkml:trace>
  <inkml:trace contextRef="#ctx0" brushRef="#br0" timeOffset="23798.0716">9149 8662 562 0,'12'4'332'0,"12"4"-31"16,3-2-36-16,-4-5-49 16,-1 0-34-16,-3-4-59 15,1-1-8-15,0-4-52 16,0-1-19-16,-5 1-22 15,-3-4-5-15,-5 2 4 0,-7-3-2 16,-6 0-7-16,-7-4-5 16,-5 8-18-16,-2-2-7 15,-1 8-6-15,2 6 1 16,-4 9 0-16,-1 6 3 16,2 9 7-16,3 6 1 15,8 7 4-15,4 10 2 16,7 1 3-16,2 5 2 15,6-6 2-15,4-2 1 16,-1-11 2-16,1-9-30 16,0-10-318-16</inkml:trace>
  <inkml:trace contextRef="#ctx0" brushRef="#br0" timeOffset="24044.2489">9467 8570 1079 0,'0'0'441'16,"5"7"-277"-16,5 6-72 16,8 15-78-16,2 5 3 15,-4 6 6-15,-5 3-4 0,-12-2-2 16,-8 3-2-1,-7-5-67-15,-4-2-51 16,1-10-167 0,1-4-146-16</inkml:trace>
  <inkml:trace contextRef="#ctx0" brushRef="#br0" timeOffset="24171.3917">9399 8901 568 0,'2'-15'264'16,"13"-15"-71"-16,6-3-22 0,15-4 3 15,8 2 8 1,-2 1-39-16,-1 4-35 15,-11 8-54-15,-6 6-26 16,-6 8-86-16,-6 2-136 16</inkml:trace>
  <inkml:trace contextRef="#ctx0" brushRef="#br0" timeOffset="24674.5098">9846 8536 871 0,'-7'-2'345'0,"-2"-2"-233"0,-1 2-47 16,7 9-50-16,0 1-14 0,5 6-7 16,4 1-2-1,9-2 9-15,4 1 6 16,5-6 4-16,-2 2 2 15,-4-7 4-15,-6-4 3 16,-8 1 2 0,-4 1-7-16,-9 2-8 0,-5 4-5 15,-6-3-3-15,-4-2 0 16,5 3-3-16,4 3-2 16,5 3-7-16,8 4-2 15,-1 0-1-15,3 4 3 16,11-2 7-16,0 2 6 15,10-7 11-15,1-1 6 0,5-7 10 16,1-5 3-16,2-6 1 16,-1-4-2-1,-2-7-5-15,-4-1-2 0,-5-3 23 16,-4-1 18-16,-7 3 17 16,-1 3 4-16,-5 11-6 15,-1 1-20-15,0 7-29 16,-1-2-9-16,0 0-25 15,-1 3-2-15,2 19 6 16,2 25 34-16,-2-26-146 16,0-4-102-16</inkml:trace>
  <inkml:trace contextRef="#ctx0" brushRef="#br0" timeOffset="24827.6639">10058 8348 1203 0,'-5'-15'538'16,"-5"-15"-259"-16,4 12-84 16,6 20-132-16,0 9-27 15,0 19-93-15,8 6-80 16</inkml:trace>
  <inkml:trace contextRef="#ctx0" brushRef="#br0" timeOffset="26543.8197">10731 8633 622 0,'5'-1'330'0,"3"-1"-90"0,7 10-113 15,0 4-27-15,-7 6-50 16,1 5-12-16,-8 3-15 15,-1-2 0-15,0-7-5 16,-4-4-2-16,4-8 2 16,2-4 1-16,6-9-4 15,4-6 1-15,1-9-5 16,2-8-3-16,4 3 12 16,-1 3 24-16,0 10 23 15,0 5 1-15,-3 20-10 16,0 5-24-16,-6 15-24 15,-2 5-1-15,-3 1-1 16,0 0 14-16,8-10-161 16</inkml:trace>
  <inkml:trace contextRef="#ctx0" brushRef="#br0" timeOffset="26855.8887">11021 8470 994 0,'10'-16'432'16,"15"-15"-200"-16,9 4-62 16,10 15-79-1,2 9-22-15,-1 21-53 0,-4 8 5 16,-10 9 17-16,-4 4 2 16,-13 2-2-16,-2 0-6 15,-8-4-16-15,2-3-2 16,-1-11-2-16,2-3 0 15,5-10-1-15,-2-4 2 16,-4-7-6-16,-5-7-12 0,-11-7-23 16,-11-2-11-16,-11 5-10 15,-8 4 4-15,-6 13 11 16,-1 6 7-16,4 4 15 16,10 1-27-16,18-3-238 15</inkml:trace>
  <inkml:trace contextRef="#ctx0" brushRef="#br0" timeOffset="27239.9425">11651 8543 721 0,'-14'-5'375'0,"-13"-6"-115"0,-1 6-87 16,4 5-112 0,8 6-40-16,10 6-41 0,7 3-5 15,15 5 4-15,7-3 12 16,6 1 15-16,1-1 2 16,-3-8 5-16,-10-2 2 0,-9-5 3 15,-7-2-5-15,-11-2-10 16,-4 1-3-16,-11 1-6 15,-7 0 2-15,1 3 12 16,0 3 5-16,10 2 4 16,6 1-2-16,11 3-9 15,4-2-2-15,14 4 1 16,3 3 1-16,12-3 3 16,6 2-1-16,0-5-31 15,4-2-100-15</inkml:trace>
  <inkml:trace contextRef="#ctx0" brushRef="#br0" timeOffset="27589.3423">11806 8558 958 0,'4'2'378'15,"8"6"-243"-15,2 2-55 16,1 8-25-16,-3 0-3 15,-6 4-8-15,-6 0-3 16,-7-1-11-16,-7 0-5 16,2-6-7-16,2-6-4 15,9-8-19-15,8-2-7 16,6-13-16-16,3-2-5 16,6-4 14-16,-2 1 3 15,0 1 12-15,-1 1 4 16,-10 5 18-16,-2 2 23 15,-6 8 23-15,-3 2 0 16,-1 11-12-16,0 1-20 0,3 6-16 16,5 4 2-16,11-2-3 15,6 1 0-15,8-5-22 16,1 0-49-16,-2-7-281 16</inkml:trace>
  <inkml:trace contextRef="#ctx0" brushRef="#br0" timeOffset="27942.2535">12235 8539 925 0,'0'1'371'0,"3"5"-212"0,5-1-68 15,12 4-56-15,6-2 7 16,15-1-21-16,4-2-5 16,-1-6-1-16,0 0 2 15,-16-4-11-15,-5-1-10 0,-16 1-24 16,-9 2-12 0,-23 0 0-16,-10 4 7 0,-14 3 12 15,1 7 5 1,4 3 1-16,13 4-2 0,12 4-3 15,10 1-1-15,16-1 7 16,6-2 5-16,16-3 12 16,3-6 10-16,7-3-72 15,1-6-82-15</inkml:trace>
  <inkml:trace contextRef="#ctx0" brushRef="#br0" timeOffset="28252.2791">12620 8695 812 0,'2'0'447'15,"-1"-1"-100"-15,1 1-146 16,-2 0-53-16,0 0-61 16,0 0-22-16,6 0-22 15,8 0-5-15,33 1-10 16,-28-2-6-16,-4-4-6 0,1-1-1 16,-6-4 1-16,2 0 6 15,-5-5 1-15,-4 1-3 16,-7-3-8-16,-10-3-9 15,-2 4-12-15,-3-1-7 16,1 12-7-16,0 5-3 16,0 5 0-16,-2 5 1 15,6 6 8-15,-1 4 3 16,7 3 7-16,6 6 2 0,2 0 1 16,5 3 2-16,5 0 2 15,-3-1 1 1,2-4-29-16,3-1-70 0</inkml:trace>
  <inkml:trace contextRef="#ctx0" brushRef="#br0" timeOffset="28472.4591">12882 8572 1077 0,'4'-2'474'16,"-2"0"-258"-16,2 6-60 16,-4-4-97-16,0 3-25 15,3 25-18-15,8 27-4 16,-7-25 30-16,1-1-79 0</inkml:trace>
  <inkml:trace contextRef="#ctx0" brushRef="#br0" timeOffset="28855.4037">13090 8534 981 0,'3'5'390'0,"11"11"-244"16,0 7-52-16,0 7-24 15,-3-1 0-15,-7-3-15 16,-4-4-11-16,-1-7-20 0,-3-3-5 16,7-6-37-16,0-6-13 15,4-8-24-15,6-6-4 16,-2-7 28-16,-4 1 11 16,1-1 20-16,-1 4-1 15,-6 5 44 1,5 3 24-16,-5 5 33 15,-3 4 12-15,-5 1-40 0,6-1-23 0,0 0-33 16,0 0-8-16,-1 0-7 16,-1 5 0-16,-1 8-1 15,3 31 1-15,14-31 1 16,5 1-11-16,3-3-76 16,7-2-63-16,11-1-390 15</inkml:trace>
  <inkml:trace contextRef="#ctx0" brushRef="#br0" timeOffset="29252.8668">13612 8686 854 0,'3'-6'411'0,"0"-6"-144"0,-1 0-90 0,-1-3-22 16,-3-3-23-16,0 0-16 16,-9-4-36-16,-3 0-15 15,-4 5-25-15,-5 1-17 16,-1 11-23-16,0 5-5 15,-2 6-8 1,6 2 1-16,7 6-1 16,5 1 2-16,12 8 4 15,7 2 3-15,10 1 6 16,3-3 2-16,5-6 5 16,1-3 1-16,-6-12 4 15,-1-3 0-15,-6-11-67 0,-6-5-46 16,-6-5-162-1,-7-4-76-15,-10-14-38 0,-1-6 42 16,-7-16 194 0,2-1 125-16,0 6 216 15,7 11 49-15,-1 25 42 16,6 8-18-16,1 11-94 16,0 4-47-16,4 8-80 0,1 6-29 15,3 12-21-15,4 6 4 16,5 7-285-16</inkml:trace>
  <inkml:trace contextRef="#ctx0" brushRef="#br0" timeOffset="29993.7084">14203 8583 961 0,'-2'0'370'0,"2"2"-281"16,0 8-46-16,0 8-46 15,0 5 0-15,4 8 13 16,-4-1-1-16,4-2 0 0,1-6 2 15,-1-11 9-15,0-3 15 16,-4-11 22 0,-1-4-4-16,-4-10-23 15,-5-3-20-15,-3-6-22 16,3-2-1-16,2 5 9 16,7-1-1-16,4 8-13 15,9 4-4-15,6 4 0 0,1 2 2 16,6 3 8-1,0-1 2-15,3 2 2 0,-2 3 1 16,-1 1 27-16,-7-2 17 16,-6 0 15-16,-4 0 4 15,-5 8-21-15,1 9-15 16,1 6-13-16,3 6-3 0,2 4-1 16,-1 3-1-1,2-1 13-15,1-1-59 16</inkml:trace>
  <inkml:trace contextRef="#ctx0" brushRef="#br0" timeOffset="30373.9067">14698 8560 886 0,'-10'-3'347'0,"-11"-4"-239"16,3 3-42-16,4 7-42 16,-1 1-18-16,6 5-18 15,3 3-1-15,6 4 12 16,10 2 6-16,8 1 10 16,-1-1 3-16,5-6-4 15,3-2 2-15,-3-5 5 16,-1-3 5-16,-9-2 11 15,-9-1-1-15,-12-2-14 16,-9-3-5-16,-8 2 15 0,-3 1 8 16,8 4 13-16,5 1-2 15,8 6-33-15,3 3-10 16,5 1-8-16,8 5 0 16,2 0 3-16,8 1 2 15,11-2-9-15,2-3-42 16,15-5-248-16</inkml:trace>
  <inkml:trace contextRef="#ctx0" brushRef="#br0" timeOffset="30728.453">15180 8627 679 0,'-7'-13'395'0,"-10"-14"-57"16,-3 1-99-16,2 11-121 15,-2 1-43-15,0 13-50 16,0 5-20-16,-1 6-11 16,3 7-2-16,5 6-1 0,5 2 2 15,8 2 3-15,8 1 2 16,8-6 6-16,2-1 3 16,2-8 4-16,3-3 2 15,-3-8 4 1,-2-4 6-16,-3-9 8 15,-4-3 5-15,-3-7 16 0,-2-2 7 16,-12-9 18-16,-6-3 7 16,-5-13-3-16,-1-5-9 15,13-7-37-15,5 3-18 0,7 13-33 16,3 9-32 0,5 19-79-16,5 8-64 15</inkml:trace>
  <inkml:trace contextRef="#ctx0" brushRef="#br0" timeOffset="30944.4366">15366 8596 967 0,'-4'6'377'0,"2"6"-237"15,-3 9-21-15,5 4-7 0,3 3-19 16,-2 0-45-16,6-5-16 0,2-6-4 16,-1-4-40-16,4-6-185 15</inkml:trace>
  <inkml:trace contextRef="#ctx0" brushRef="#br0" timeOffset="31087.59">15357 8436 1168 0,'-6'-6'502'0,"-1"-7"-285"0,0 6-77 15,8 7-124-15,5 2-17 16,7 9-156-16,5 5-201 0</inkml:trace>
  <inkml:trace contextRef="#ctx0" brushRef="#br0" timeOffset="31402.0517">15708 8640 715 0,'-11'-11'397'16,"-8"-8"-77"-16,0 4-171 15,-2 3-55 1,1 7-61-16,3 7-18 0,2 8-22 15,2 6-3-15,8 7 0 16,5 4 3-16,6-1 7 16,6 0 3-16,8-4 10 15,1-6 8-15,4-11 53 16,1-3 22-16,-3-10 47 16,-2-6 24-16,-14-6-31 15,-11-4-22-15,-22-7-49 16,-5 2-36-1,2 1-73-15,6 5-51 16</inkml:trace>
  <inkml:trace contextRef="#ctx0" brushRef="#br0" timeOffset="31971.2638">16483 8622 778 0,'-7'-7'359'15,"-10"-2"-161"-15,-2 0-69 0,-3 7-95 16,2 4-30-16,-1 8-40 16,4 10 1-16,11 6 14 15,6 4 9-15,12 2 19 16,7-5 5-16,6-4 3 15,3-5 14-15,-6-13 65 16,-1-4 33-16,-11-3 56 16,-3-6 6-16,-14-8-50 15,-8 0-33-15,-12-7-59 16,-1 4-23-16,7 5-47 0,6 2-90 16</inkml:trace>
  <inkml:trace contextRef="#ctx0" brushRef="#br0" timeOffset="32259.3784">16604 8596 787 0,'13'2'339'0,"22"3"-166"16,7-1-20-16,7 3-24 15,3-1-19-15,-7 0-44 16,-6-3-17-16,-11 0-25 16,-7-2-2-16,-10-1-38 0,-7-1-49 15,-4 1-155 1,-7-3-98-16</inkml:trace>
  <inkml:trace contextRef="#ctx0" brushRef="#br0" timeOffset="32412.2073">16805 8630 487 0,'0'4'309'0,"0"2"-14"16,0 3-50-16,1 6-101 16,3 2-28-16,0 5-37 0,-1 0-15 15,-3-1-14 1,0 1-12-16,-1-3-22 0,1-2 15 15,6-2-144-15,7-1-312 16</inkml:trace>
  <inkml:trace contextRef="#ctx0" brushRef="#br0" timeOffset="32694.6835">17186 8688 926 0,'-13'-13'405'0,"-10"-7"-205"16,3 7-121 0,-1 0-33-16,-1 11-43 0,1 3-12 0,0 8-13 15,9 9 4-15,6 2 7 32,4 1 9-32,4 4 16 15,8-1 4-15,9-5 20 0,3 0 19 0,11-10 41 16,-3-7 24-16,0-5 24 31,-4-5-1-31,-17-10-21 16,-13 1-27-16,-19-8-42 0,2 3-38 0,0 3-141 15</inkml:trace>
  <inkml:trace contextRef="#ctx0" brushRef="#br0" timeOffset="33878.1211">1991 9602 518 0,'-11'-9'356'0,"-11"-4"4"0,-8 3-153 16,-1 1-44 0,-3 9-85-16,3 2-38 15,4 7-43-15,1 5-15 16,9 6-17-16,5 3 1 0,19 6 8 15,11-2 8-15,12-1 18 16,8-3 2 0,3-9 5-16,1-4 3 15,-15-9 17-15,-5-2 39 0,-21-5 46 16,-10 0 2 0,-17-1-13-1,-12 1-38-15,-2-3-47 16,8 1-28-16,17 5-197 0</inkml:trace>
  <inkml:trace contextRef="#ctx0" brushRef="#br0" timeOffset="34202.3656">2092 9681 859 0,'1'-5'402'0,"3"0"-167"0,9 5-152 15,8 2-35-15,0 10-40 16,-3 2-3-16,-10 3 1 16,-6 3-1-16,-2-3 3 15,-3-3-1-15,3-4 5 16,-1-4 9-16,2-9 6 16,2-6 0-16,5-8-4 15,3-3-9-15,3 0-13 16,2 0-6-16,0 9 22 0,-1-1 4 15,-5 11 3-15,-2 6 8 16,-5 11-24-16,-2 12-2 16,-1 6-1-16,2 4 5 15,5-1-125-15,6-5-317 16</inkml:trace>
  <inkml:trace contextRef="#ctx0" brushRef="#br0" timeOffset="34430.3898">2469 9590 841 0,'-5'-13'452'0,"4"-12"-89"15,-1 7-109-15,0 14-127 16,5 8-46-16,2 18-62 16,6 8-26-16,4 19 0 15,0 5 3-15,-2 14 5 16,-5 6 1-16,-2-4 2 15,-3-3 1-15,-1-23-27 16,3-10-53-16,-2-14-110 16,1-11-154-16</inkml:trace>
  <inkml:trace contextRef="#ctx0" brushRef="#br0" timeOffset="34560.1049">2549 9789 788 0,'4'-1'435'0,"-2"-4"-17"16,12 5-351-16,2 0-50 16,9 4-20-16,4 1-21 15</inkml:trace>
  <inkml:trace contextRef="#ctx0" brushRef="#br0" timeOffset="35061.8002">3030 9588 709 0,'-17'-5'379'0,"-16"-6"-59"0,8 9-210 16,3 0-32-16,4 6-44 16,4 4-12-16,7 6-19 15,5 3-3-15,9 2 0 16,6-1 2-16,13-3 3 15,-2-1 2-15,1-8 1 16,1-1-1-16,-8-5 0 16,-2-4-9-16,-8-1-16 15,-2 1-7-15,-14-3-5 16,0 3 5-16,-9 2 8 16,-7 1 2-16,5 7 1 15,-3 5 0-15,5 7 6 16,8 2 5-16,9 5 5 15,4-4 3-15,12 1 2 16,6-5 2-16,1-6 2 16,-1-5 2-16,6-8 3 0,-2-7 1 15,0-7 1-15,5 0 0 16,-8-5-2-16,-1 4-1 16,-5 0-3-16,-8 0 0 15,-4 7 16-15,-3 2 3 16,-2 8 2-16,-1 5-1 15,0 6-20-15,-1 2-5 16,3 6-3-16,1-1-1 0,2-2 0 16,-1-1-42-16,-2-7-240 15</inkml:trace>
  <inkml:trace contextRef="#ctx0" brushRef="#br0" timeOffset="35206.0456">3151 9450 875 0,'-6'-13'529'0,"-2"-5"-39"16,4 1-240-16,7 12-171 15,5 10-49-15,12 11-120 16,4 7-123-16</inkml:trace>
  <inkml:trace contextRef="#ctx0" brushRef="#br0" timeOffset="35564.6936">3551 9689 854 0,'-3'-5'424'16,"-5"-6"-127"-16,-4-3-49 0,-1 0-73 15,-3 2-47-15,0 4-85 16,1 7-34-16,0 5-35 16,5 4-8-16,5 7 6 15,1 3 8-15,9 9 10 16,3-1 4-16,7 0 6 0,7-5 1 16,-1-6 5-16,0-4 3 15,0-11 9-15,-4-1 4 16,-1-12 6-16,-3-3 25 15,-13-3 8-15,-4-5-3 16,-6 3-7 0,-6-2-25-16,0 3-92 15,3 6-75-15</inkml:trace>
  <inkml:trace contextRef="#ctx0" brushRef="#br0" timeOffset="36016.989">4588 9302 633 0,'-2'0'408'16,"-3"-2"-4"-1,5 21-281-15,1 16-61 16,6 22-65-16,4 14-2 16,4 7 5-16,1-8 3 15,-2-7 5 1,-6-7 3-16,-5-13-4 0,-3-4-55 15</inkml:trace>
  <inkml:trace contextRef="#ctx0" brushRef="#br0" timeOffset="36283.5882">4499 9402 649 0,'6'-13'305'0,"7"-15"-95"16,13-1-28-16,15 5-24 16,7 2-18-16,18 10-56 15,6 8-27-15,-3 13-41 16,-2 10-6-16,-23 7-1 16,-18 6-4-16,-26 2-6 15,-16 4-4-15,-25 0 0 16,-7-6 4-16,-1-8-2 15,-4-4-23-15,22-13-87 16,9 1-88-16</inkml:trace>
  <inkml:trace contextRef="#ctx0" brushRef="#br0" timeOffset="38571.1553">5682 9667 770 0,'-3'0'433'16,"-2"-3"-96"-16,-3 12-185 15,-2 8-60-15,1 11-70 16,3 4-13-16,6 5-5 16,3-3 1-16,7-6-9 15,5-4-56-15</inkml:trace>
  <inkml:trace contextRef="#ctx0" brushRef="#br0" timeOffset="38730.8366">5698 9513 1131 0,'-2'-11'465'0,"-5"-6"-286"16,9 15-140-16,-4 4-36 15,3 20-130-15</inkml:trace>
  <inkml:trace contextRef="#ctx0" brushRef="#br0" timeOffset="39110.1222">6089 9764 605 0,'-7'-10'360'0,"-4"-6"-53"0,-1 2-121 15,-4 1-46 1,-3 6-72-16,-1 2-32 16,4 10-44-1,0 5-15-15,6 7-11 0,4 4-1 16,5 7 11-16,6 1 8 0,11-2 15 15,0 1 4 1,11-13 5-16,0-6 16 0,-7-9 44 16,-3-7 24-16,-17-5 36 15,-8-3-1-15,-15 0-33 16,-8 0-25 0,-1 2-42-16,8 4-28 0,10 5-167 15</inkml:trace>
  <inkml:trace contextRef="#ctx0" brushRef="#br0" timeOffset="39521.8427">6377 9784 607 0,'7'-2'309'16,"-4"-4"-99"-16,-2 1-70 0,2-2-18 16,-8 0-13-16,5 1 2 15,-1-2 12-15,-8-1 0 16,-5 3-23-16,-8-1-23 15,-2 8-62-15,-2 4-22 16,3 7-19-16,5 5-2 16,6 7 12-16,11 6 6 15,9 0 3-15,12 0 2 16,11-11 4-16,2-8 3 16,1-9 2-16,-8-8 34 0,-11-10 35 15,-5-1 8-15,-15-9 9 16,-5 3-32-16,-8-1-33 15,-1 2-55-15</inkml:trace>
  <inkml:trace contextRef="#ctx0" brushRef="#br0" timeOffset="40038.3845">7194 9708 694 0,'0'-2'429'16,"-1"2"-36"-16,-1 8-264 0,3 13-67 0,2 20-64 15,5 12 2-15,6 15 0 16,0 2 2-16,0-8 2 15,-4-6 2 1,-4-18 4-16,0-3-12 0,-4-12-141 16</inkml:trace>
  <inkml:trace contextRef="#ctx0" brushRef="#br0" timeOffset="40210.9033">7175 9934 952 0,'7'-3'442'0,"6"-2"-171"0,21 1-177 0,10 2-44 15,3 2-33-15,5 4-13 16,-4 1-108-16</inkml:trace>
  <inkml:trace contextRef="#ctx0" brushRef="#br0" timeOffset="40730.9101">7757 9683 430 0,'2'-2'324'16,"0"-4"38"-16,-3-1-100 0,-11 2-109 16,-7 1-45-16,-10 4-39 15,-4 0-12-15,5 4-22 0,6 1-10 16,11 4-31-16,10 0-8 31,6 4-2-31,10 1 3 0,12 0 10 0,4 0 1 16,4-2 2-16,-3 0 1 15,-11-5 4-15,-6-2 3 0,-14-1 3 16,-6-3-3-16,-14-1-3 16,-7 0-4-16,-12-2 1 15,1-2 1-15,5 5-3 16,4-1 0-16,17 4 0 15,6 4 0-15,12 2 28 32,-1 3 10-32,22 3 17 0,5 0 5 0,4-4-18 15,12-3-7-15,-15 0-13 16,-8-3-5 0,-8-6-42-16,-6 0-359 0</inkml:trace>
  <inkml:trace contextRef="#ctx0" brushRef="#br0" timeOffset="42447.9004">9292 9790 1093 0,'-1'-3'462'0,"-2"4"-301"16,2 13-64-16,-2 27-90 15,6 17-19-15,4 19 8 16,3 3 4-16,0-7 3 0,-2-3 2 15,-1-12 1-15,-2-1 1 16,1-16-1-16,-1-7-19 16,-2-20-70-16,1-10-39 15,1-14-255-15</inkml:trace>
  <inkml:trace contextRef="#ctx0" brushRef="#br0" timeOffset="42629.967">9271 9781 837 0,'6'-2'380'15,"16"-1"-171"-15,3 2-63 16,23 2-75-16,7 5-22 0,15 4-31 16,6 3-8-1,-10 2-4-15,-4-1-21 16,-22-3-180-16</inkml:trace>
  <inkml:trace contextRef="#ctx0" brushRef="#br0" timeOffset="42883.1192">9335 10314 662 0,'9'3'357'15,"5"2"-83"-15,14 2-150 16,2-3-37-16,14 0-51 16,6 1-15-16,2-2-7 15,-1 0-3-15,-5-1-44 16,-6-2-64-16</inkml:trace>
  <inkml:trace contextRef="#ctx0" brushRef="#br0" timeOffset="43077.8572">9427 10144 751 0,'4'0'377'16,"14"-1"-110"-16,6 1-103 0,21 2-91 16,8-2-19-16,6 4-26 15,0-1 9-15,-12 1-222 16</inkml:trace>
  <inkml:trace contextRef="#ctx0" brushRef="#br0" timeOffset="43378.8598">9814 10263 1034 0,'-2'3'408'0,"2"7"-257"15,-1 11-97-15,0 5-22 16,6 12-11-16,4 1-7 0,-4 0-6 16,4 0-1-16,-7-7 0 15,-1-7 21-15,4-14-86 16,-5-6-60-16</inkml:trace>
  <inkml:trace contextRef="#ctx0" brushRef="#br0" timeOffset="43611.3042">9795 10288 762 0,'5'-3'376'16,"6"-9"-120"-16,12 6-60 15,-1 6-89-15,7 2-32 16,3 10-54-16,-4 3-7 16,-5 1-6-1,-6 1 2-15,-12-1 3 16,-6-2 2-16,-12-1 3 16,-4 1-3-16,-9-5-90 0,0-3-103 15</inkml:trace>
  <inkml:trace contextRef="#ctx0" brushRef="#br0" timeOffset="44018.689">10231 10135 852 0,'1'0'387'0,"6"1"-180"15,2-1-54-15,8 0-72 16,12 1-23-16,9-1-28 16,7 1-6-16,-1-1-10 0,-4 3-3 15,-5-1-7-15,-7 0-22 16,-5 1-154-16,-4-2-179 15</inkml:trace>
  <inkml:trace contextRef="#ctx0" brushRef="#br0" timeOffset="44271.2825">10304 10258 530 0,'-2'-1'286'0,"4"0"-38"16,6-1-40-16,11 2-61 15,10 0-12-15,13-2-41 16,1 1-11-16,6 0-10 16,-4 1-16-16,-12 0-25 15,-4 0-12-15,-16 2-15 16,-4 1 7-16,-9-1-102 15,-5-2-276-15</inkml:trace>
  <inkml:trace contextRef="#ctx0" brushRef="#br0" timeOffset="45382.02">11016 9762 659 0,'1'4'273'0,"-2"10"-152"0,1 16-59 16,1 26-44-16,0 13 0 15,5 13-7-15,-2-2 1 16,-1-6 0-16,0-4 1 16,4-11 0-16,4-10 1 15,5-19 2-15,3-12-12 16,7-21-125-16,0-11-140 0</inkml:trace>
  <inkml:trace contextRef="#ctx0" brushRef="#br0" timeOffset="45791.3388">11242 10160 582 0,'-9'0'297'16,"-7"-2"-76"-16,-10 4-115 16,1 6-24-16,-2 0-41 15,4 5-18-15,12 0-24 16,2-2 2-16,11 2 14 15,4 0 11-15,4-1 19 16,4-1 0-16,3 1-7 0,4 1-7 16,8-4-12-16,3 3-5 15,3-8-7 1,4 0 0-16,-2-5 2 0,2-3 2 16,-7-6 6-16,-4 0 3 15,-11-2 6-15,-7-1 21 16,-10 2 11-16,-4-2 1 15,-10 3-4-15,-3 0-24 16,-3 7-23-16,1 3-8 16,-2 5-9-16,2 7-4 0,1 9 4 15,2 3 2-15,7 6 3 16,0 1 1-16,14-2 1 16,4-3 14-16,18-7 22 15,7-3 11-15,7-6 14 16,8-5-16-16,-5-6-17 31,-2-3-9-31,-10-5-44 0,-10-1-48 0</inkml:trace>
  <inkml:trace contextRef="#ctx0" brushRef="#br0" timeOffset="46722.744">11928 10273 593 0,'0'-1'217'16,"11"1"-168"-16,21 0-7 0,39-1 14 16,18-1 25-16,45-2 38 15,20 2 6 1,30 2-14-16,30 0-10 15,12 2-27-15,9-1-14 0,-2 2-14 16,-18 0-12-16,-29-2-17 16,-30 0-3-16,-40-1-3 15,-18 0-1-15,-32-1 0 16,-11 0-1-16,-24 0-50 16,-12-1-59-16</inkml:trace>
  <inkml:trace contextRef="#ctx0" brushRef="#br0" timeOffset="54315.1521">12780 9601 734 0,'-7'-8'346'15,"-15"-4"-146"-15,-2 0-45 16,-13 6-75-16,1 6-29 0,-6 7-46 15,-3 10-16-15,7 12-22 16,2 10-6 0,16 13 1-16,14 10 10 0,21 6 16 15,15-3 6-15,20-15 8 16,8-11 4-16,7-25 10 16,1-11 25-16,-6-20 53 15,-12-12 26-15,-15-17 29 16,-15-6-14-16,-20-6-33 15,-14 0-21-15,-20 7-52 16,-6 8-12-16,0 13-15 16,7 7-43-16,16 10-95 0,8 11-145 15</inkml:trace>
  <inkml:trace contextRef="#ctx0" brushRef="#br0" timeOffset="54614.4374">12719 9816 871 0,'4'3'344'0,"7"9"-202"0,6 6-64 15,8 11-31-15,3 8-3 16,7 1-25-16,0-1-5 16,1-6 11-16,2-2-64 15</inkml:trace>
  <inkml:trace contextRef="#ctx0" brushRef="#br0" timeOffset="55035.1275">13170 9762 828 0,'2'-1'424'16,"1"1"-97"-16,8 10-216 0,15 7-57 16,11 15-29-1,6 6-7-15,6 7-5 16,-6-3-1-16,-6-5-5 0,-3-5-27 15,-7-11-156 1,1-2-240-16</inkml:trace>
  <inkml:trace contextRef="#ctx0" brushRef="#br0" timeOffset="55290.5379">13502 9789 661 0,'-10'-1'381'16,"-7"-3"-35"-16,-9 6-193 16,-4 6-44-16,-11 8-51 15,2 9-19-15,1 5-26 16,0 5-2-16,10-5-9 15,9-2-3-15,8-4-20 16,9-6-47-16</inkml:trace>
  <inkml:trace contextRef="#ctx0" brushRef="#br0" timeOffset="56732.9719">12208 10431 641 0,'-14'0'333'0,"-3"1"-93"15,-14 10-130 1,2 12-39-16,-2 18-54 16,-1 12-17-16,15 21-8 15,12 6 0-15,22 4 3 16,15 2 1-16,12-19 1 16,0-12-7-16,-1-21-110 15,-4-10-189-15</inkml:trace>
  <inkml:trace contextRef="#ctx0" brushRef="#br0" timeOffset="57243.2209">12609 10872 485 0,'4'-3'301'0,"1"-4"-6"15,-2 0-45-15,-3-3-80 16,0-1-40-16,-6-4-65 15,3-3-21-15,-11-3-21 16,-5-2-2-16,-6 2-7 16,-7 2-8-16,-3 12-19 15,2 8-12-15,-3 15-12 16,4 9 1-16,12 8 2 16,7 5 5-16,20 2 9 15,8-5 6-15,12-6 10 16,7-8 3-16,3-12 4 0,0-6 5 15,-6-8 7-15,-8-7 3 16,-9-6 1-16,-3-2-1 16,-9 0-5-16,-1 4-4 15,-2 8-13-15,-4 4-8 16,2 10-13-16,-2 3-1 0,6 9 3 16,5 2 7-16,9 3 9 15,7 1-15-15,0-7-364 16</inkml:trace>
  <inkml:trace contextRef="#ctx0" brushRef="#br0" timeOffset="57576.9862">12599 10540 771 0,'11'-2'342'0,"11"-6"-160"0,7 1-29 16,5 9-58-16,-2 0-26 16,1 8-44-16,-9 4-14 0,-13 0-1 15,-11 1 3-15,-11 2 4 16,0-1 1-16,-2 2-7 15,8-5-3-15,3-3-5 16,4-3 0-16,13-5-3 16,3 1 0-16,6-2-6 15,5 2-67-15</inkml:trace>
  <inkml:trace contextRef="#ctx0" brushRef="#br0" timeOffset="57924.2853">13067 10701 927 0,'-1'-5'431'0,"1"-3"-179"0,-4 2-58 16,4 9-106-16,1 3-39 16,3 13-54-16,4 5-4 15,-2 12 9-15,3 6 0 16,-4 0 3-16,0 2-1 15,0-7 1-15,-2-8-1 16,2-7-58-16,-1-7-57 16,-4-12-311-16</inkml:trace>
  <inkml:trace contextRef="#ctx0" brushRef="#br0" timeOffset="58133.2585">12881 10808 769 0,'-1'0'351'0,"3"0"-147"0,8 2-40 15,16 4-68-15,10 1-8 16,15 0-34-16,6 0-13 16,-4-5-20-1,-1-2-7-15,-10-2-111 16,-8-4-196-16</inkml:trace>
  <inkml:trace contextRef="#ctx0" brushRef="#br0" timeOffset="58464.2455">13391 10724 964 0,'2'2'377'0,"9"9"-252"16,5 4-56-16,15 12-35 16,6 8-10-16,2 2-13 0,1 2-3 15,-10-4 24-15,1-2-77 16,-5-6-308-16</inkml:trace>
  <inkml:trace contextRef="#ctx0" brushRef="#br0" timeOffset="58714.9804">13724 10745 678 0,'-6'-4'375'16,"-3"1"-62"-16,-1 1-88 15,-3 4-88-15,0 4-34 16,-7 5-48-16,-5 6-19 16,-10 6-22-16,-2 5-4 0,0 4-5 15,0-2-1-15,14-2-54 16,4-6-75-16</inkml:trace>
  <inkml:trace contextRef="#ctx0" brushRef="#br0" timeOffset="59256.1015">13707 10516 607 0,'0'-4'372'16,"-1"-3"-50"-16,4 3-130 16,5-7-46-16,7 6-67 15,7 2-24-15,6-4-25 16,2 5-8-16,-1 5-13 15,-6 3-3-15,-11 7-1 16,-5 3 0-16,-14 1 5 16,-4 3 0-16,-10 1-2 15,-1 0 0-15,7-2-4 0,5-3-2 16,13-7-1 0,8-2-1-16,12-2 0 15,4 0 1-15,7 1-3 16,-2 1-26-16,-2 0-231 15</inkml:trace>
  <inkml:trace contextRef="#ctx0" brushRef="#br0" timeOffset="59650.5741">14064 10459 900 0,'2'2'368'0,"9"13"-232"16,3 7-52 0,9 18-60-16,3 9-4 0,1 6-5 15,-8 5 2-15,-16 1 1 16,-7 5-1-16,-15-2 0 31,-4-4-2-31,-6-17-3 0,0-7-1 0,2-17-2 31,8-4-21-31,11-7-84 0,3-5-66 0</inkml:trace>
  <inkml:trace contextRef="#ctx0" brushRef="#br0" timeOffset="60266.7078">14341 10433 485 0,'0'-2'269'0,"4"-5"-50"0,3 0-40 16,6 2-59-16,4-1-21 0,6 2-34 15,0 2-12-15,3 8-27 16,-1 2-16-16,-4 7-12 16,-6 1 1-1,-10-4 6-15,-5 0 5 0,-5-5 7 16,-3 1 3-16,0-4-2 15,1-1-2 1,2-2-13-16,5-1-3 0,5 1-3 16,-5-1-1-16,0 0 4 15,10 4 0-15,31 21-4 16,-32-10 0-16,-7-4 4 16,-2 5 4-16,-11-6 12 15,-3 2 2-15,-4-1 3 16,0-4-1-16,5-1-85 0,2-3-83 15</inkml:trace>
  <inkml:trace contextRef="#ctx0" brushRef="#br0" timeOffset="60607.8555">14322 10685 692 0,'0'0'328'0,"4"0"-123"15,5 2-41-15,11-1-63 16,10 3-17-16,15 0-37 16,3 0-10-16,6-2-15 15,-2 0-8-15,-6 0-5 0,-8-2 18 16,-7-2-101 0,-6 1-56-16,-7 1-290 15</inkml:trace>
  <inkml:trace contextRef="#ctx0" brushRef="#br0" timeOffset="61091.4676">14456 10829 426 0,'0'-2'272'0,"5"0"18"16,3 0-113-16,8-1-61 15,7 3-10-15,2 1-22 16,1 3-18-16,-5 5-29 15,-4 0-15-15,-8 2-21 16,-3 1 2-16,-10 2 4 16,-3 1 2-16,-12 1 2 15,-2 2-3-15,-3-2-11 16,1-1-4-16,8-5-7 16,3-4-2-16,11-1 7 15,3-4 2-15,11 4 24 16,3-3 12-16,6 2 19 15,-2-4 13-15,-2 0-2 16,3 2-5-16,-3-2-15 16,3 0-10-16,-1 0-15 0,-9-2-4 15,-3 0-10-15,-2 0-32 16,-6 2-101-16,4 4-100 16</inkml:trace>
  <inkml:trace contextRef="#ctx0" brushRef="#br0" timeOffset="746180.2544">2014 11566 194 0,'17'-4'180'0,"3"-9"78"0,-7 0 8 0,-11 1-15 16,-10-1-24-16,-7 4-66 15,-8 2-32-15,-17 4-64 16,-3 6-21-16,-2 8-28 16,7 4-14-16,8 12-21 15,6 0-8-15,16 10-9 16,2 1-2-16,13-1 9 16,9 1 7-1,14-3 14-15,9-5 8 0,7-9 9 16,1-7 3-1,-12-8 8-15,-10-4 4 0,-20-4 14 0,-7-4 1 16,-27-1-2-16,-12-1 0 31,-19 2 2-31,-6 5 0 0,7 6-5 16,8 5-6-16,18 13-27 16,9 2-7-16,16 8-11 15,8 2-3-15,12-1 6 16,12 2 8-16,12-8 8 15,4-4 5-15,5-7 3 16,1-4 3-16,-8-8-44 16,0-5-53-16,-20-7-318 15</inkml:trace>
  <inkml:trace contextRef="#ctx0" brushRef="#br0" timeOffset="746317.3432">1663 11713 716 0,'-11'0'386'0,"-11"0"-77"0,8 2-129 16,10 5-119-16,4 0-30 16,8 4-34-16,8 1-31 0,11 4-211 15</inkml:trace>
  <inkml:trace contextRef="#ctx0" brushRef="#br0" timeOffset="747317.2292">2394 11900 668 0,'-4'-7'364'0,"-8"-10"-67"16,-7 3-67-16,-10 5-83 16,-4 3-34-16,-5 9-58 15,-4 5-22-15,5 11-32 16,5 5-15-16,13 6-25 0,9 6-5 15,16-2 6-15,9-3 7 16,20-5 18 0,6-11 11-16,5-12 13 15,-1 2 5-15,-10-10 28 16,-8 1 11-16,-15-2 44 0,-12-6 2 16,-22 2-24-1,114-74-888 126,-46 41 914-141,-22 22-11 0,-13 11 39 0,2 0-49 0,25 13-49 0,-15-1-37 15,1-2 17-15,21 4 2 0,-8-4-22 0,-6 1-40 16,-10-1-118 0,-7-3-71-16,-12-3-91 15,-7-2 29-15,-12 1 125 16,-5 0 89-16,-6 3 179 16,4 3 47-16,8 2 44 15,2 3 4-15,3 4-41 16,4 2-28-16,4 9-43 15,1 4-20-15,7 11-21 16,-3 1-5-16,0 2-11 0,3-1-3 16,-2-7-4-1,6-4 0-15,2-10-2 16,4-5 0-16,10-12-23 16,2-10-9-16,-3-7-5 15,-2-5-1-15,-4-8 17 0,-5-2 7 16,-1 3 2-16,-4 2 4 15,-8 10 18-15,-1 14 1 16,-9 8-2-16,0 9-3 16,3 11-18-16,2 1-4 15,11 4-3-15,5-4 1 16,11-5 3-16,2 0 3 16,6-6 9-16,0-4 7 15,-4-8 13-15,0-1 9 16,-6-7 6-16,-1-2-1 15,-8-7-7-15,0 0-4 0,-11-3-6 16,0 4-5-16,-4 8-13 16,-5-1-9-16,3 13-16 15,2 5-5-15,1 6-1 16,8 4 4-16,2-1 8 16,1-4 5-16,9-2 9 15,1-3 17-15,6-6 40 16,0-3 19-16,-4-7 41 15,-1-3-3-15,-4-5-15 16,-2-4-12-16,-6-2-39 16,-6-1-10-16,-5 3-63 15,-4 3-68-15,-3 8-323 16</inkml:trace>
  <inkml:trace contextRef="#ctx0" brushRef="#br0" timeOffset="747932.152">4186 11931 568 0,'0'-8'330'0,"-9"-9"-50"16,-10-2-33-16,-13 8-78 16,-4 5-44-16,-8 12-64 15,6 8-25-15,4 16-47 16,4 1-16-1,20 8-13-15,6-2 0 0,22-3 17 16,8 1 10-16,10-13 15 16,2-5 7-16,1-16 12 15,-1-3 8-15,-8-14 32 16,-2-5 13 0,-15-12 24-16,-8-8 2 0,-9-21-24 15,-9-5-2-15,-7-10-19 0,1 1-9 16,3 16-15-1,4 8-18-15,10 24-26 0,2 5-13 16,13 15-56-16,7 8-49 16,6 11-180-16</inkml:trace>
  <inkml:trace contextRef="#ctx0" brushRef="#br0" timeOffset="748248.2892">4536 11888 746 0,'1'11'319'16,"-5"8"-164"-16,-4 4-8 16,-4 10-14-16,-9-2-16 0,0 3-35 0,-1-5-15 15,-5-13-26-15,5-2-8 31,-1-13-2-31,3-1 3 16,6-9-8-16,2-4-2 16,5-5-19-16,4 0-9 15,9 5-15-15,3 3-5 16,10 7-5-16,3 6 0 0,5 10 3 16,0 5 5-1,-3 8 10-15,-3 1 4 0,0 1 9 16,-1 0-20-16,3-8-332 15</inkml:trace>
  <inkml:trace contextRef="#ctx0" brushRef="#br0" timeOffset="748614.0399">4673 11932 686 0,'2'-6'400'0,"9"0"-16"16,-3 6-185-16,10 17-98 0,3 4-21 15,-7 9-28-15,0 2-14 16,-14-2-15-16,-5 2-2 16,-3-2-6-16,1-5 0 15,2-10 0-15,5-9 3 16,11-10-7-16,1-11-3 16,9-12-6-16,2-1-2 15,3-5 0-15,-2 3 3 16,-5 6 1-16,-1 6 1 15,-11 9-2-15,-7 7-5 16,-13 9-2-16,-3 10-3 0,-2 7 3 16,2 3 3-1,13 3-2-15,7-6 0 0,15-2 2 16,6-2 1-16,11-8-23 16,-4-5-37-16,2-7-120 15,1-2-128-15</inkml:trace>
  <inkml:trace contextRef="#ctx0" brushRef="#br0" timeOffset="749115.505">5065 11974 958 0,'-2'-1'429'15,"2"-6"-217"-15,5 2-53 16,10 3-79-16,6-2-36 15,1 4-38-15,2 0-1 0,-3 3-2 16,-5 0 1-16,-6 2-2 16,-3 2 1-1,-8 2-3-15,-5 1 0 0,-7 5 0 16,-4 0-1-16,4-2-3 16,2 6 0-16,7 0-1 15,1 3 3-15,7 2 5 16,4-7 2-16,7-1 5 15,2-4 4-15,5-7 14 16,2-5 7-16,4-10 4 16,0-2 0-16,-2-10-10 15,0-1-6-15,-9 0-4 16,-2-3-1-16,-8 1-2 16,-5 2-2-16,-2 7-8 0,-6 8-6 15,-2 10-11-15,1 7-2 16,1 7-2-16,5 3 1 15,6 4 4-15,2-1 3 16,7 1 4-16,1-3 3 16,3-5 9-16,2-3 12 15,0-9 19-15,-1-1 11 16,-3-9 6-16,-1 0-4 0,-9-9-9 16,0-2-37-16,-8-2-143 15,-2-3-133-15</inkml:trace>
  <inkml:trace contextRef="#ctx0" brushRef="#br0" timeOffset="749241.4998">5455 11735 1185 0,'-5'-5'572'16,"1"-4"-241"-16,2 6-179 16,-1 2-78-16,6 9-74 15,5 8-84-15</inkml:trace>
  <inkml:trace contextRef="#ctx0" brushRef="#br0" timeOffset="749724.0594">5661 11890 1026 0,'1'-21'441'0,"8"-22"-245"16,10-1-55-16,13 5-69 15,7 3-21 1,4 10-16-16,-2 6-7 15,-13 15-16-15,-5 8-6 16,-10 22-9-16,-6 13-2 16,-3 33 10-16,-4 7 5 0,-2 3 7 15,-4-5 1 1,9-24 2-16,-1-15-1 16,6-15 8-16,7-10 11 15,-9-15 20-15,1-8 5 16,-6-11-4-16,-8-6-8 0,-9-5-25 15,-6 1-11-15,-13 9-21 16,-3 8-11-16,-9 20-11 16,0 12-4-16,2 13 5 15,11 3 4-15,18 1-52 16,14-4-67-16,32-14-158 16,14-6-260-16</inkml:trace>
  <inkml:trace contextRef="#ctx0" brushRef="#br0" timeOffset="749908.7042">6192 11928 1036 0,'-7'-5'457'16,"-5"4"-235"-16,3 4-56 16,0 6-92-16,1 11-33 15,3 5-42-15,-1 2-2 0,6 2 3 16,3-3 13-16,7-4-97 15,5-2-88-15</inkml:trace>
  <inkml:trace contextRef="#ctx0" brushRef="#br0" timeOffset="750246.9118">6444 12089 480 0,'2'-8'290'0,"5"-6"-7"16,-2 0-43-16,-7-4-50 15,-3 3-19-15,-10-1-28 16,-3 6-60-16,-5 12-45 16,0 2-23-16,1 8-43 15,4 2 25-15,10-1-9 0,1 4 0 16,10 1 0-16,7-3 5 16,6-5 9-1,6-2 5-15,-2-4 7 0,3-4 3 16,-1-6-1-1,1-7-1-15,9-5-5 16,-2-4-3-16,4 2-2 0,1 7-3 16,-12 6 20-16,-3 6 14 15,-13 6 43-15,-5 6 21 16,-12 1 6-16,-6 2-9 16,-6 1-37-1,-1-1-17-15,7 0-139 16,7-4-159-16</inkml:trace>
  <inkml:trace contextRef="#ctx0" brushRef="#br0" timeOffset="750718.6317">7365 11938 846 0,'3'-12'381'16,"1"-9"-145"-16,-1 4-37 15,0 16-75-15,-3 10-30 16,-3 24-73-16,0 12-19 0,2 22 3 16,1 7 3-16,0 12 3 15,-2-2 0-15,2-4 7 16,0-14-10-16,4-22-107 16,1-9-86-16</inkml:trace>
  <inkml:trace contextRef="#ctx0" brushRef="#br0" timeOffset="751151.6676">7403 12160 783 0,'2'-3'351'16,"4"-4"-127"-16,19 9-178 0,10 3-28 16,12 2-8-16,5-2-27 15,1-5-112-15,-1-6-61 16,-2-10-49-16,-7-2 26 15,-12-8 121-15,-3-2 93 16,-13 0 146 0,-11-3 43-16,-8 8 43 0,-9 0-13 15,-8 7-78-15,3 3-41 16,-6 5-54-16,1 6-24 16,5 5-35-16,5 9-12 15,12 4-7-15,5 6 4 16,12-2 13-16,8-2 9 15,1-5 8-15,-2-7 3 16,-5-2 6-16,-6-3 5 16,-12-1 3-16,0-1-2 0,-14 0-6 15,-6 1-7-15,-1 6 11 16,-7 2 12-16,6 5 15 16,5 0 10-16,16 7 4 15,6-2-2-15,18 4-6 16,6-3-6-16,8-2-15 15,0-3-2-15,6-8-181 16</inkml:trace>
  <inkml:trace contextRef="#ctx0" brushRef="#br0" timeOffset="751773.8485">8762 11976 556 0,'-9'-17'368'16,"-6"-10"-41"-16,-9 3-116 15,-7 10-50-15,-11 15-84 16,-2 10-26-16,4 15-42 0,5 4-16 16,19 7-17-1,9 1 0-15,14-1 9 16,12-2 6-16,9-5 11 16,8-6 5-16,7-12 9 15,1-2 3-15,-5-14 5 16,-3-4 2-16,-16-7 5 15,-1-3-1-15,-15-3-3 16,-4-1-1-16,-5 1-11 0,-10 5-8 16,-1 14-22-1,-3 8-8-15,-2 19-3 0,-1 7 6 16,6 13 15-16,1 2 4 16,8 9 2-16,9 1 0 15,6-6 2-15,5-2 2 16,7-18-1-16,4-7-22 0,-2-14-101 15,1-9-146 1</inkml:trace>
  <inkml:trace contextRef="#ctx0" brushRef="#br0" timeOffset="752047.8453">8988 12077 760 0,'-14'-10'409'0,"-6"-6"-88"15,-5 7-172-15,3 6-45 16,4 8-66-16,1 2-28 16,9 11-28-16,1 2-7 15,12 4 4 1,4 2 7-16,10-3 13 16,5-4 7-16,3-7 23 15,4-5 16-15,-6-11 26 0,-2-3 5 16,-6-9 0-16,-5-3-9 15,-11-1-25-15,-1 1-11 16,-12 5-25-16,-3 1-41 16,1 8-172-16</inkml:trace>
  <inkml:trace contextRef="#ctx0" brushRef="#br0" timeOffset="752363.808">9101 12155 886 0,'7'2'396'0,"11"3"-189"16,5-1-36-16,9-4-65 16,1 0-27-16,-4-3-36 0,-4-4-7 15,-4-2-7-15,-6-5 1 16,-3-1-1-16,-7-5 0 16,-12-3-7-16,-4 2-6 15,-13-1-15-15,-2 8-7 16,-3 8-16-1,-1 8-6-15,7 15-7 0,0 6 2 16,11 14 2-16,5 2 3 0,8 15 5 16,7 1 4-1,7 6 10-15,-2-5 7 0,3-8 5 16,0-8 5-16,4-15 6 16,0-6-2-16,0-16-169 15</inkml:trace>
  <inkml:trace contextRef="#ctx0" brushRef="#br0" timeOffset="752840.9525">9341 12091 689 0,'4'-1'333'15,"8"-3"-128"-15,6-2-51 16,11 1-62-16,4-2-26 15,7 3-30-15,-2-2-4 16,-9-2-4-16,-3-1-4 16,-11-5-2-16,-3 5 0 15,-9 4 2-15,-3 3-3 0,-7 5-10 16,-4 3-6-16,-8 4-10 16,0 4-5-16,3 6 0 15,2 7-1-15,10 0 0 16,6 0 6-16,9-1 8 15,3-7 4-15,5-1 7 32,5-6 3-32,-1-6 4 0,3-5 1 15,-2-6 1 1,-2-5 0-16,0-6-4 0,-2-1-4 0,-4-5-3 16,-5-2-2-16,0-4 0 15,-8-3 0-15,0 6-5 16,1 4-2-16,-4 12-15 15,2 6-9 1,-2 9-5-16,0 8-1 16,3 10 11-16,-3 2 7 15,2 3 9-15,-1-2 0 16,-2-3-6-16,1-1-62 16,-1-9-242-16</inkml:trace>
  <inkml:trace contextRef="#ctx0" brushRef="#br0" timeOffset="752988.1862">9788 11826 692 0,'-7'-11'437'0,"-1"-6"20"16,0 6-261-16,1 7-147 16,7 7-35-16,6 5-109 15,2 6-178-15</inkml:trace>
  <inkml:trace contextRef="#ctx0" brushRef="#br0" timeOffset="753299.4623">10118 12117 774 0,'-5'-8'394'15,"-12"-10"-113"-15,-5 1-48 16,-6 2-94-16,-3 2-43 16,1 10-77-16,4 5-25 0,4 7-28 15,6 9-4-15,9 2 8 16,7 2 6 0,14 3 14-16,8-5 6 15,8-4 12-15,9-3 16 0,-1-9 41 16,-4-4 17-16,-6-12 19 15,-9-2-2-15,-11-2-32 16,-8-6-19-16,-14-2-109 16,-6 0-77-16</inkml:trace>
  <inkml:trace contextRef="#ctx0" brushRef="#br0" timeOffset="754070.6252">11185 12143 508 0,'9'-4'273'0,"3"-7"-41"16,-7-3-9-16,-5-1-19 0,-7-3-13 15,-12-2-46-15,-6 0-26 16,-13 2-61-16,-3 4-25 16,-3 14-37-1,2 6-14-15,12 14-20 0,6 4-1 16,16 6 4-16,8 1 4 16,15 0 16-16,5-1 6 15,8-10 9 1,4-4 4-16,1-14 10 0,2-5 5 15,-4-11 4-15,-4-8 1 16,-5-8-5-16,0-6-2 16,-7-9-1-16,-1-8 1 15,-7-17 3-15,-6-3 4 0,-4 3 11 16,-5 10 1 0,2 24-4-16,-1 16-9 0,5 17-36 15,-3 10-14-15,0 16-16 16,0 8 1-16,0 20 22 15,7 9 9-15,2 10 12 16,3 2 4-16,1-11-1 16,-4-7 3-16,4-10 18 15,0-7-57-15,5-8-426 16</inkml:trace>
  <inkml:trace contextRef="#ctx0" brushRef="#br0" timeOffset="754589.0212">11551 12171 601 0,'3'-6'324'0,"3"-4"-64"16,0-4-32-16,-5-2-61 16,-4 2-21-16,-11-6-39 15,-6 3-22-15,-5 3-44 16,-3 1-23-16,-2 15-33 16,-1 1-10-16,1 9-6 15,4 3 1-15,8 2 0 16,10 5 4-16,12 2 6 15,8-3 7-15,16-4 11 16,3-3 2-16,7-11 9 16,0-3 1-16,-2-5 3 15,-5-5-1-15,-7-1 1 0,-4-3-1 16,-9 5-2 0,-4 2 2-16,-8 8-3 15,-3 7 2-15,-5 11 3 16,3 7-1-16,2 12-2 15,2 7-3-15,3 6-1 0,2 1-1 16,4-7 37 0,3-8 11-16,-1-11 10 0,-2-8 3 15,-4-8-25-15,-1-7-2 0,1-3-36 16,-2-3-74 0</inkml:trace>
  <inkml:trace contextRef="#ctx0" brushRef="#br0" timeOffset="755474.722">12165 12175 677 0,'7'4'337'0,"6"6"-71"15,-4 8-111-15,-10 10-36 16,-9 8-16-16,-12 4-32 16,-7 2-21-16,-2-9-127 15</inkml:trace>
  <inkml:trace contextRef="#ctx0" brushRef="#br0" timeOffset="755830.2274">12658 11781 914 0,'-3'6'326'16,"1"14"-267"-16,0 8-52 0,6 17-7 16,4 6 0-1,-2-4 6-15,1-2 17 0,-1-12-175 16</inkml:trace>
  <inkml:trace contextRef="#ctx0" brushRef="#br0" timeOffset="755976.9824">12751 11839 583 0,'2'-6'392'0,"1"-5"1"16,-3 12-243-16,0 8-50 15,0 15-75 1,4 7-11-16,3 8-4 0,2 1 23 16,6-2-300-16</inkml:trace>
  <inkml:trace contextRef="#ctx0" brushRef="#br0" timeOffset="756305.9232">12949 12051 410 0,'6'11'231'0,"7"8"-20"0,-2 4-75 16,0 2-17-16,-2-5-22 15,-6-4-27-15,-1-4-12 16,-2-8-9-16,0-4 4 16,-4-9 2-16,2-3-4 15,-2-7-20-15,2-4-11 16,5 1-13-16,3-2-6 16,10 1-7-16,5 3 3 0,7 2 10 15,4 7 8-15,-3 10 9 16,-1 3-4-16,-7 18-9 15,-8-2-3-15,-6 11-5 16,-5 1 2-16,-3 4 3 16,1 1-14-16,4-3-234 15</inkml:trace>
  <inkml:trace contextRef="#ctx0" brushRef="#br0" timeOffset="756628.6094">13660 12128 700 0,'-10'4'355'0,"-6"3"-87"0,-9 4-118 16,-9 2-28 0,-6 1-36-16,-3-3-23 0,4-6-28 15,2-5-6-15,7-8 0 16,5-4-2-16,5-2-9 15,4-3-3-15,13 2-13 16,3 0-6-16,14-1-9 16,7 2 1-16,7 1 15 15,6 6 9-15,0 7 14 16,0 10 1-16,-3 12-6 16,-4 4-5-16,-6 6-7 15,-2 2-1-15,-7-4-12 16,0-3-49-16,-4-6-446 15</inkml:trace>
  <inkml:trace contextRef="#ctx0" brushRef="#br0" timeOffset="756771.3093">13500 11817 1181 0,'-4'-5'467'16,"-3"-4"-332"-16,2 7-80 0,8 9-117 15,5 4-110-15</inkml:trace>
  <inkml:trace contextRef="#ctx0" brushRef="#br0" timeOffset="756929.1159">13693 11949 825 0,'6'7'423'0,"12"15"-97"15,3 9-160-15,17 12-75 16,3 8-33-1,-1 2-31-15,-5 1-7 0,-9-2-20 16,-7-5-46-16,-6-10-103 16,0-7-64-16</inkml:trace>
  <inkml:trace contextRef="#ctx0" brushRef="#br0" timeOffset="757103.0974">14008 12054 743 0,'-8'-8'432'15,"-13"-3"-52"1,-2 4-122-16,-5 9-123 16,-3 7-42-16,-5 11-62 0,-2 5-18 15,-2 15-15 1,3 2-2-16,4 7 8 0,5 1-60 16,4-1-166-16</inkml:trace>
  <inkml:trace contextRef="#ctx0" brushRef="#br0" timeOffset="757694.478">14273 12167 847 0,'-5'-10'387'0,"-6"-14"-177"16,-4-2-36-16,1 6-70 15,-1 2-33-15,-4 9-51 16,4 6-21-16,-3 8-25 16,0 8-6-16,6 6-2 15,-1 4 5-15,13-1 8 16,-1-2 6-16,8-1 15 15,8-3 6-15,2-8 13 16,6-5 5-16,-3-4 4 16,1-8-2-16,4-5-3 15,-3-2-1-15,-3-2-1 16,-7 0-2-16,-7 2-3 16,-3 4 2-16,-2 5-3 0,-3 3-7 15,2 6-13-15,-2 7-11 16,4 8-6-1,5 4 3-15,7 4 12 0,8-2 4 16,5-5 7 0,4-1 5-16,-2-12 12 0,-5-5 20 15,-4-9 10-15,0-5 1 16,0-4-8-16,2-2-20 16,2-3-15-16,1 2-6 15,-1 6-6-15,-1 3-3 0,-7 8-2 16,-1 4 3-1,-7 6 5-15,2 7 7 16,-10 1 14-16,1 3 5 16,-8 0 5-16,-8-2 0 0,7 2-18 15,-3-4-92-15</inkml:trace>
  <inkml:trace contextRef="#ctx0" brushRef="#br0" timeOffset="757947.2927">14953 11793 890 0,'-2'-6'481'0,"-1"4"-153"31,2 0-172-31,1 2-61 0,-1 0-95 0,0 20-20 0,0 57 14 16,1-32 6-16,3-4-32 0,2-3-67 15,-1-14-301-15</inkml:trace>
  <inkml:trace contextRef="#ctx0" brushRef="#br0" timeOffset="758120.0967">15073 11810 895 0,'1'-8'491'16,"1"-6"-166"-16,-2 16-155 15,-1 12-57-15,-1 15-96 16,-2 7-10-16,7 5 8 0,-1 2-1 16,5-5-82-1,5-3-223-15</inkml:trace>
  <inkml:trace contextRef="#ctx0" brushRef="#br0" timeOffset="759104.7285">15829 12215 429 0,'3'-7'289'16,"-2"-7"22"-16,-6-2-57 15,-17 1-70-15,-7-5-37 16,-12 3-70-16,-4 4-26 16,6 6-40-16,6 12-15 15,9 12-17 1,6 4-6-16,12 10-2 0,11-10 5 15,-3-11 13-15,0 2 8 16,27 23 9-16,13-5 5 0,11-15 10 16,-7-20 5-1,-1-16 6-15,-8-8 3 16,-11-8-4-16,-5-4-2 16,-12-4-1-16,-6-3-3 15,-6-10 15-15,-4-2 2 16,-4 1-5-16,0 9-6 0,2 27-35 15,2 12-22-15,1 22-17 16,-1 11-4-16,4 20 10 16,-3 6 10-16,4 10 13 15,1-2 4-15,4-3 6 16,8-1 2-16,4-10 5 0,4-3 1 16,5-13 4-1,2-7 4-15,-1-11 6 16,-1-8 4-16,-3-9 6 15,-3-7-1-15,-5-5-4 16,0-1-6-16,-4 5-12 16,-3 3 0-16,2 9-3 15,-2 4-1-15,1 8 3 16,2 4-3-16,-3 3 0 16,-2 0 1-16,-2-2 3 0,-2-4 1 15,0-5 9-15,2-2 11 16,-1-4 8-16,-1 2 1 15,0 0-8-15,1-8-11 16,2-7-14-16,15-32-3 16,-4 34 0-16,4 4-1 15,6 9 3-15,4 3 2 16,1 9-1-16,-3 1 0 0,-4-1 4 16,-5-4-11-16,-4 1-135 15</inkml:trace>
  <inkml:trace contextRef="#ctx0" brushRef="#br0" timeOffset="760179.446">17007 12150 626 0,'13'9'255'0,"7"13"-157"15,-2 4-17-15,-17 5-19 0,-6 2 4 16,-13-2-8-16,0-2-6 15,1-10-11 1,5-8-2-16,12-14-5 0,0-11-8 16,15-16-13-16,-2-6-10 15,4 0-7-15,4 3 3 16,-9 9 2-16,5 4 16 0,-9 10 26 16,-4 4-3-16,-3 7 5 15,-3 9-14-15,-3 9-23 16,0 4 2-16,5 8-3 15,1 0-5-15,13 0 0 16,5-1 0-16,11-7-9 16,7-1-56-16,2-8-212 15</inkml:trace>
  <inkml:trace contextRef="#ctx0" brushRef="#br0" timeOffset="760603.6658">17549 12243 551 0,'5'-2'339'0,"2"-2"-30"16,-3 4-100-16,-5 6-88 0,-8 6-24 16,-11 6-21-16,-4 2-16 0,-8 1-27 15,-1-2-9-15,0-6-7 16,4-7 2 0,6-10 2-16,6-6-9 15,8-6-16-15,3-4-9 16,12 0-11-16,5 0 3 15,8 0 8 1,3 4 6-16,0 7 11 0,-4 7 5 16,2 10 6-16,-4 9 1 15,-1 13-5-15,-2 3-1 16,1 3-1-16,6-4 0 16,2-10 6-16,6-6 3 15,-4-17 11-15,-1-8 2 16,2-12 4-16,-2-7-1 15,-1-6 11-15,-2 2 3 16,-9 1 10-16,0 4 8 0,-7 12-7 16,-4 6-12-16,-2 10-24 15,1 11-13-15,1 10-15 16,1 5 2-16,6 7 6 16,1-1 2-16,1-3-150 15</inkml:trace>
  <inkml:trace contextRef="#ctx0" brushRef="#br0" timeOffset="761566.2455">1888 12822 593 0,'3'-6'312'16,"4"-2"-87"-16,-1 5-70 15,1 14-76-15,-3 10-22 16,-8 21-10-1,-7 5 9-15,-13 4 2 0,-5-4-4 16,-3-11-14-16,0-5-8 16,4-16 2-16,3-7 2 15,6-13-3-15,4-7-7 16,8-9-24-16,4-3-9 0,5-3-10 31,7-1 1-31,5 4 4 16,6 8 5-16,4 10 5 15,0 9 2-15,3 17 3 16,-1 7-1-16,0 10 0 16,0 2-1-16,2-2 16 15,2-4-34-15,0-4-235 0</inkml:trace>
  <inkml:trace contextRef="#ctx0" brushRef="#br0" timeOffset="762176.2206">2116 12969 960 0,'4'-4'433'0,"3"-4"-205"15,3 14-129-15,2 7-33 0,-4 8-32 16,-1 6-6 0,-8 5-4-16,-7 1-2 15,-1-1-4-15,-2-5-2 0,8-12-16 16,2-4-6-16,4-17-7 15,3-8-2-15,6-8 10 16,-1-3 4-16,-1-3 3 0,3 2 1 16,-4-2 0-1,-1 4-1-15,-1 7 3 16,-4 5 1-16,-4 12-9 16,-5 4-2-16,-3 13-6 0,-2 2-3 15,7 7 7-15,4-2 1 16,11-2 0-1,6 1 2-15,11-8 4 16,-1-1 4-16,6-12 4 16,3-3 3-16,-3-8 1 15,2-4 1-15,-6-1-4 0,-8-5-2 16,-3-2-5-16,-1 0 1 16,-4-3 1-1,-3 2 1-15,-5 7 3 0,-3 1-1 16,-5 12-6-16,-3 5-1 0,-3 9-6 15,-2 2 0 1,3 5 1-16,0 1 1 0,2-2 0 16,3 4 1-1,3-3 2-15,2-2-1 0,5-4 1 16,3-3 1-16,5-4 1 16,2-6 4-16,1-5 4 15,0-1 0-15,-1-5-1 16,0 2-1-16,-3-1-3 15,-3-5-1-15,1 6-5 16,-5-1-10-16,-2 9-30 16,-1 2-36-16</inkml:trace>
  <inkml:trace contextRef="#ctx0" brushRef="#br0" timeOffset="762516.6893">2331 12948 934 0,'0'-1'440'0,"7"0"-189"16,7-3-57-16,14-3-100 15,9-1-27-15,8-1-34 16,5 0-14-16,-2 1-27 15,-3 4-67-15,-3 4-357 16</inkml:trace>
  <inkml:trace contextRef="#ctx0" brushRef="#br0" timeOffset="762880.1915">2855 12991 797 0,'2'-2'405'0,"3"1"-126"0,-4 7-134 16,-2-6-41-16,0 0-47 15,-4 16-15-15,-12 38-22 16,10-28-7-16,1-8-6 16,8 3-1-16,9-11 0 15,4-5 0-15,5-1-51 16,-2-4-61-16</inkml:trace>
  <inkml:trace contextRef="#ctx0" brushRef="#br0" timeOffset="763040.1756">2911 12835 1260 0,'-2'-14'525'0,"-7"-10"-322"0,3 5-74 15,6 15-101-15,0 4-23 16,5 4-149-16,2 7-224 16</inkml:trace>
  <inkml:trace contextRef="#ctx0" brushRef="#br0" timeOffset="763302.6076">3037 13014 825 0,'2'6'401'15,"2"5"-114"-15,4 5-185 16,2 6-9-16,3-2-35 16,2-2-12-16,1-3-9 15,0-7 10-15,1-7 28 16,0-1 5-16,-2-10 0 15,-2-2-16-15,0-4-33 16,-4-2-10-16,1 2-58 16,-4-4-79-16</inkml:trace>
  <inkml:trace contextRef="#ctx0" brushRef="#br0" timeOffset="763800.3645">3582 12992 584 0,'-3'10'338'0,"-1"2"-63"16,-7 6-100-16,-4 4-25 0,-1-4-62 16,-4 7-26-16,-3-9-28 15,-3-2-5-15,-3-9-1 16,-1-5 0-16,4-5-1 15,2-5-5-15,10-1-9 16,5-1-5-16,9 3-9 16,9 1-5-16,7 3-1 15,4 1 1-15,4 5 6 16,-2 2 3-16,1 9 4 16,0 3-2-16,-4-1 3 15,0 1 0-15,-1-5 3 16,-1-3 4-16,-2-7 9 0,3-3 3 15,0-9 1 1,0-2-4-16,-1-5-9 16,-2-3-3-16,4 1-6 0,-2-1-5 15,2 9-5-15,-2 6-9 16,-4 11-5-16,3 5 2 16,3 6 3-16,1 4 5 15,-1-1 26 1,-4 0 17-16,-11-1 39 0,-8-5 22 15,-9-1 2-15,-6-4-10 0,0-2-36 16,-1-1-28 0,6 2-122-16</inkml:trace>
  <inkml:trace contextRef="#ctx0" brushRef="#br0" timeOffset="764316.0602">4681 12952 827 0,'0'2'408'15,"0"2"-88"-15,6 18-237 16,2 7-41-16,1 7-15 0,1 2-3 16,-2-6-2-1,1-4 1-15,0-6 1 0,-3-7 2 16,-2-8 50-16,1-5 21 16,-4-11 10-16,0-4 2 15,3-12-43-15,0-5-17 16,7-4-16-1,1 1-6 1,9 10-22-16,4-2-10 0,3 10-14 16,1 7-3-16,1 12-57 15,-5 7-85-15</inkml:trace>
  <inkml:trace contextRef="#ctx0" brushRef="#br0" timeOffset="764593.5421">5338 13219 909 0,'0'9'466'0,"-3"11"-118"15,-7 2-53-15,-11 2-88 16,-5-1-51-16,-2-1-73 16,1-3-92-16</inkml:trace>
  <inkml:trace contextRef="#ctx0" brushRef="#br0" timeOffset="765409.7801">6067 13090 362 0,'0'-7'275'0,"0"-7"21"16,-8 4-106-16,-10-2-23 15,-7 4-43-15,-3 4-21 16,-4 4-41-16,4 7-20 0,3 6-42 16,7 4-10-16,8 5-4 15,6 0 0-15,14 4 9 16,4-6 5-16,12-4 16 16,3-4 8-16,-1-12 16 15,0-2 5-15,-8-9-1 16,1 0-5-16,-8-3-11 15,-1 0-12-15,-6 1-90 16,-1 3-77-16</inkml:trace>
  <inkml:trace contextRef="#ctx0" brushRef="#br0" timeOffset="765685.8475">6172 13116 496 0,'9'4'319'0,"5"5"-31"15,1-3-89-15,-5 2-34 16,-4 2-48-16,-3-3-22 15,-3-1-20-15,-2 1-8 16,-1-6-14-16,-1-2-1 0,3 0-13 16,0-1-9-1,0-1-17-15,3-14-9 16,15-32-9-16,2 31-2 16,4 0 0-16,2 5-1 15,0 5 8-15,0 3 5 0,-7 8 8 16,-1 4 5-1,-9 8-4-15,-2 3-3 0,-3 5-3 16,-3 1-2-16,0 1-14 16,1-1-57-16,3-3-450 15</inkml:trace>
  <inkml:trace contextRef="#ctx0" brushRef="#br0" timeOffset="765954.2368">6732 13144 718 0,'-1'-5'349'0,"-4"-6"-113"15,-3 0-34-15,-6 1-45 0,-6-3-15 16,-7 4-41-16,-2 0-23 16,-1 5-44-16,1 4-22 15,7 7-22-15,4 6-7 16,9 4-1-16,5 3 4 15,8 2 5-15,6-3 3 16,10 1 6-16,2-3 3 16,4-6 8-16,1-4 2 15,-2-10-7-15,2-4-44 16,-6-9-237-16</inkml:trace>
  <inkml:trace contextRef="#ctx0" brushRef="#br0" timeOffset="766086.4856">6679 12939 743 0,'-6'-10'491'0,"-8"-5"0"0,4 9-244 0,2 3-60 16,2 3-123-1,3 1-45-15,6 9-67 0,6 0-86 16</inkml:trace>
  <inkml:trace contextRef="#ctx0" brushRef="#br0" timeOffset="766450.0659">6903 13041 921 0,'-6'-4'367'15,"-2"-1"-209"-15,3 0-50 16,10 5-36-16,0 5-18 15,13 0-42-15,1-1-9 16,8-1 3-16,5-2-1 16,0-1 1-16,2 4 0 15,-12-4 3-15,-7 1 1 16,-14 1-9-16,-6-2-2 16,-12 5-7-16,-6 3-1 15,-2 5 4-15,0 1 1 16,9 3-3-16,4-2-2 15,9 1 0-15,3-1 0 0,12 0 5 16,9 3 3-16,9-5 3 0,8 0-12 16,3-4-43-1,-1-4-63-15,2-5-232 16</inkml:trace>
  <inkml:trace contextRef="#ctx0" brushRef="#br0" timeOffset="766757.0216">7427 13085 720 0,'-8'-3'363'0,"-10"-4"-137"16,-1 2-64-16,4 5-96 15,2 2-34-15,5 4-30 16,1 0-6-16,7 3-5 16,6 2 2-16,7-5 7 0,3 5 2 15,1-5 3-15,-4-3 1 16,-1 0 4-16,-2-3 2 15,-9 0-3-15,-1 0-5 16,-13-1-4-16,-2 1-5 16,-2 6 1-16,-4 0 4 15,9 5 12-15,-1 3 11 0,12 1 32 16,2 1 24-16,9 0 23 16,3 1 2-16,3-6-13 15,5-2-18-15,2-7-22 16,2-4-16-16,0-6-575 15</inkml:trace>
  <inkml:trace contextRef="#ctx0" brushRef="#br0" timeOffset="768025.4596">8914 14063 525 0,'4'-1'290'16,"-2"-5"-61"-16,0-1-16 0,0 1-59 15,-6-9-29-15,-10 1-22 16,-8-2-8-16,-8-3-10 16,-7 6-10-16,-1 4-41 15,3 5-23-15,1 15-37 16,9 9-10-16,9 9-4 15,10 1 4-15,15-1 16 16,9-5 7-16,13-7 12 16,3-3 3-16,2-10 7 15,-5-7 3-15,-7-8 9 16,-4-8 0-16,-2-8 1 16,-3-6-1-16,-4-11-4 0,-1-5-2 15,-8-13-5-15,3-4-1 16,-5-7 1-1,-5 4 1-15,2 6 3 16,-7 8 3-16,3 17 6 0,1 11 0 16,-2 24-17-16,2 8-11 15,3 23-16-15,1 11-4 16,4 17 12-16,3 8 9 16,7 18 5-16,1 2 4 15,2-3 4-15,0-7 1 16,-7-23 4-16,0-7 0 0,-3-16-1 15,5-5-49-15,1-10-348 16</inkml:trace>
  <inkml:trace contextRef="#ctx0" brushRef="#br0" timeOffset="768412.5896">9178 13770 661 0,'-2'13'241'15,"0"19"-182"-15,-1 9 4 16,3 10 11-16,2 3 1 16,-4-6 0-16,2-7-4 15,-2-14-1-15,2-11 1 16,1-12 39-16,2-4 8 15,-3-9-5-15,1-5-12 16,-1-9-62-16,0-6-13 16,-6-12-5-16,-2-6-3 0,-6-15-1 15,-1-1-2 1,2 4-8-16,3 7-3 0,10 17-9 16,5 7-5-16,5 12-6 15,2 3-8-15,6 10-7 16,6 0 0-16,17 3 7 15,7 4-24-15,18-1-102 16,10 3-108-16</inkml:trace>
  <inkml:trace contextRef="#ctx0" brushRef="#br0" timeOffset="768682.9498">9198 14151 640 0,'5'3'340'0,"1"0"-48"16,14 2-151-16,9-2 12 15,9 2-49-15,6-2-33 16,9-1-38-16,-3-2 5 16,-5-7-128-16,-5-1-157 15</inkml:trace>
  <inkml:trace contextRef="#ctx0" brushRef="#br0" timeOffset="768896.6344">9174 13939 727 0,'11'-2'391'16,"7"1"10"-16,18-3-277 15,4 2-13-15,10 0-19 16,3-3-28-16,-4 3-34 15,-1-2-39-15,-13 4-266 16</inkml:trace>
  <inkml:trace contextRef="#ctx0" brushRef="#br0" timeOffset="772888.6562">9978 13899 250 0,'-5'3'220'0,"-6"4"24"15,10 3-56-15,5-4-28 16,17 6-50-16,13-6-18 16,21-6-38-16,6 0-9 15,2-3-23-15,-7 2-7 0,-14 1-41 16,-10 4-79-16</inkml:trace>
  <inkml:trace contextRef="#ctx0" brushRef="#br0" timeOffset="773068.0194">10013 14074 771 0,'3'1'313'0,"11"2"-151"16,15 0-39-16,23-1-21 0,6 0-13 16,5-1-53-16,-3-1-25 15</inkml:trace>
  <inkml:trace contextRef="#ctx0" brushRef="#br0" timeOffset="774802.6178">10784 13589 557 0,'-2'-5'321'15,"1"1"-54"-15,1 4-79 16,0 0-108-16,0 0-34 16,4 30-34-16,13 50 3 15,-9-9 2 1,4 9 1-16,-1 2 0 0,-3-3 1 16,1-21 2-1,-4-15 2-15,0-21-2 16,-1-9-17-16,3-13-27 0,3-5-22 15,5-12-37-15,5-2-2 16,0-11 13-16,5 0 18 16,-5 2 33-16,-1 0 22 15,-8 7 68-15,-4 8 18 16,-16 8 21-16,-7 5 4 0,-11 9-51 16,-4 2-16-1,2 8-26-15,8 0-16 16,10 3-15-16,11 1 0 0,21 0 11 15,8-2 8-15,15-1 13 16,3-4 0-16,1-7-21 16,0 0-63-16</inkml:trace>
  <inkml:trace contextRef="#ctx0" brushRef="#br0" timeOffset="775596.0836">11158 14155 434 0,'0'3'217'16,"7"5"-53"-16,5 2-28 0,10-5-13 16,5 1-17-16,0-5-21 15,1-2-2-15,-6-6-6 16,-5-2-7-16,-7-4-14 16,-5 2-8-16,-10-2-17 15,-5 3-8-15,-7 2-16 16,-4 3-10-16,-1 10-13 15,-4 2-3-15,1 12-4 16,3 3 2-16,10 6 10 16,9 1 9-16,12-2 20 15,7-2 14-15,13-9 9 16,1-6-1-16,10-10-4 16,4 0 14-16</inkml:trace>
  <inkml:trace contextRef="#ctx0" brushRef="#br0" timeOffset="776406.3998">11602 14119 513 0,'-7'0'193'0,"1"1"-144"16,21-1-31-16,40-1-6 15,31-3 5-15,55-6 69 16,24 3 43-16,50 3 57 16,12 3 10-16,13 8-60 15,-2-2-40-15,-16 5-60 16,-14-1-13-16,-34-6-7 0,-13-3-1 15,-24-2-1 1,-16-5-29-16,-27 0-242 0</inkml:trace>
  <inkml:trace contextRef="#ctx0" brushRef="#br0" timeOffset="777332.0496">12435 13750 397 0,'7'-8'256'0,"6"-8"8"0,-3 0-25 16,-3-3-40-1,-3 0-19-15,-9 3-37 0,-5 1-18 16,-12 0-42-16,-6 1-24 16,-5 9-42-16,-4 2-17 15,3 9-22 1,8 9-8-16,6 1-5 0,11 6 2 16,11 6 7-16,3 1 6 15,13-2 11 1,5-2 6-16,11-9 8 15,4-5 3-15,-4-11 8 0,0-7 5 16,-4-13 1-16,-5-3 0 16,-2-6-3-16,-2-5-3 15,-10-8-4-15,0-4-3 16,-8-10-2-16,-4-8-1 16,-5 2-2-16,-2 5-1 15,0 22-3-15,2 13-4 0,3 19-22 16,-4 9-8-16,2 21-10 15,1 12 3-15,5 20 20 16,5 3 10-16,6 4 13 16,0-7 2-16,1-9 5 15,-1-6 2-15,0-9-8 16,2-8-79-16</inkml:trace>
  <inkml:trace contextRef="#ctx0" brushRef="#br0" timeOffset="777877.6394">12810 13738 272 0,'3'-2'224'0,"5"-1"22"0,3 0-39 15,-2-3-14-15,0 0-31 16,-1-2-13-16,3 0-32 16,-3-1-13-16,-5-3-21 15,-3-2-9-15,-9-2-25 16,-5 2-11-16,-10 0-27 15,-3 6-15-15,0 10-21 16,-1 0-5-16,5 11-2 16,6 3 2-16,4 3 7 15,7 3 2-15,7 0 9 16,6-3 6-16,6-6 9 16,1-3 6-16,5-9 6 15,2-5 2-15,2-4 0 16,-2-4 0-16,-3 1-4 15,-4 0-1-15,-7 1-7 16,-2 7-9-16,-5 4-15 0,0 7-4 16,-2 9 0-1,2 5 6-15,2 16 11 0,1 3 4 0,4 1 2 32,-1 3 2-32,0-15 3 0,-1-4 3 15,0-11 4-15,0-8-7 16,-3-6-186-16</inkml:trace>
  <inkml:trace contextRef="#ctx0" brushRef="#br0" timeOffset="778237.6329">13142 13755 661 0,'0'-2'466'0,"0"-1"65"0,2 1-220 16,-2 1-139-16,-1 0-53 16,0-1-64-16,0 2-34 15,1 0-167-15</inkml:trace>
  <inkml:trace contextRef="#ctx0" brushRef="#br0" timeOffset="779166.0566">13419 13676 546 0,'1'-2'360'0,"3"1"26"16,9 1-155-16,14 9-110 15,9 6-25-15,15 11-47 16,-2 4-10-16,-3 3-22 15,-9 0-3-15,-10-3-24 16,2-2-61-16</inkml:trace>
  <inkml:trace contextRef="#ctx0" brushRef="#br0" timeOffset="779377.242">13749 13691 820 0,'-3'-2'355'0,"-7"-5"-198"0,-1 5-35 0,-1 7-55 15,-8 1-17 1,-5 14-17-16,-7 5-3 16,-7 8-11-16,0 2-4 15,-2 2-4-15,5 1 15 16,12-5-172-16</inkml:trace>
  <inkml:trace contextRef="#ctx0" brushRef="#br0" timeOffset="780058.4976">11972 14323 669 0,'-12'-2'316'0,"-18"3"-111"0,-6 7-26 16,-5 20-59-16,2 18-27 15,8 17-51-15,6 9-20 16,17 6-9-16,8-5-3 15,18-1 2-15,13-3 2 16,14-14 13-16,2-11-29 16,7-24-163-16,-2-9-225 0</inkml:trace>
  <inkml:trace contextRef="#ctx0" brushRef="#br0" timeOffset="780402.289">12155 14652 753 0,'2'-2'373'16,"1"2"-150"-16,-1 8-114 0,3 8-34 15,3 13-41-15,3 2 0 16,4 11-1-16,-2-1-2 15,-4-7-5-15,1 1 1 16,-8-18-1-16,3-5 6 16,0-11 21-16,-9-10 3 15,6-13-4-15,-5-8-8 16,3-9-26-16,6 3-6 16,4 2-11-16,0 7-4 15,5 8-10-15,2 7-4 16,5 8 1-16,6 4 1 15,0 9-101-15,1 3-370 16</inkml:trace>
  <inkml:trace contextRef="#ctx0" brushRef="#br0" timeOffset="780791.4898">12428 14441 670 0,'3'-11'332'0,"2"-9"-89"0,6 1-61 0,9 8-64 16,7 6-25-16,11 14-51 15,8 9-21 1,-9 10-12-16,-6 2-3 0,-15 0 16 16,-15 2 6-1,-10-4 4-15,-8-2 3 0,-3-7-11 16,1-7-3 0,11-8-1-16,8-2 0 0,7-4-3 15,9 1-3 1,6-3-5-16,3 3-4 15,0-1-5-15,1 5-12 16,-3 5-148-16,0 1-215 16</inkml:trace>
  <inkml:trace contextRef="#ctx0" brushRef="#br0" timeOffset="781079.8146">12768 14684 809 0,'-1'-1'409'0,"-1"-1"-148"0,0 4-81 16,0-2-90-16,1 1-39 15,0 28-23-15,0 35-5 16,4-21-3-16,0 3-5 16,3-3 0-16,0-5 5 15,5-14-34-15,0-9-50 16,0-13-217-16</inkml:trace>
  <inkml:trace contextRef="#ctx0" brushRef="#br0" timeOffset="781255.297">12659 14834 792 0,'2'-1'417'15,"2"-4"-111"-15,13 3-153 16,4 1-41-16,14-2-57 16,9 2-16-16,3 1-23 15,4 0-3-15,-1 0-57 16,-4 4-129-16</inkml:trace>
  <inkml:trace contextRef="#ctx0" brushRef="#br0" timeOffset="781522.7807">13134 14739 1018 0,'3'-1'456'16,"6"1"-232"-16,4 0-51 0,9 14-92 16,2 5-28-16,6 12-29 15,0 6-8-15,-1 6-8 16,-4 1 3-16,-4-8-70 15,-1-7-31-15,-4-13-197 16</inkml:trace>
  <inkml:trace contextRef="#ctx0" brushRef="#br0" timeOffset="781713.6915">13422 14777 862 0,'-3'-5'376'16,"-4"-5"-183"-16,-3 2-35 15,-2 8-60-15,-4 6-19 0,-12 10-37 16,-3 6-11 0,-8 11-5-16,4 3-4 15,0 2-5-15,1-1-4 0,10-7-14 16,-2-7-48 0,14-10-277-16</inkml:trace>
  <inkml:trace contextRef="#ctx0" brushRef="#br0" timeOffset="782200.8327">13341 14504 708 0,'5'-8'369'16,"3"-3"-115"-16,10-4-84 15,2 5-34-15,16 8-64 16,4 3-25-16,3 11-39 16,2 3-5-16,-18 1-2 15,-8 1 0-15,-15 2 3 16,-9-4 4-16,-11 0 5 0,-6 1 2 16,-3-7 22-16,1-1 7 15,9-6 12 1,6-2 7-16,6 0-2 0,0 0-4 15,4-1-13-15,-1 1-9 16,0 0-18-16,9 1-5 16,17 4-4-16,33 8 8 0,-27-6-120 15,2-6-184-15</inkml:trace>
  <inkml:trace contextRef="#ctx0" brushRef="#br0" timeOffset="782692.6827">13761 14322 740 0,'0'0'360'0,"5"4"-153"16,8 6-53-16,15 22-86 16,8 12-18-16,10 15 1 0,-1 7 5 31,-11-1-4-31,-10 0 2 0,-27 2-11 0,-15 1-12 15,-19 7-11 1,-3-2-5-16,3-13-4 16,9-8-8-16,12-21-99 15,8-8-151-15</inkml:trace>
  <inkml:trace contextRef="#ctx0" brushRef="#br0" timeOffset="783187.367">14087 14289 591 0,'0'-5'343'0,"1"0"-70"0,4 0-101 15,3-1-36-15,6-1-50 16,4 2-22-16,-2 5-33 15,1 3-14-15,-5 7-20 16,-11 0 1-16,-3 4 4 16,-8-1 4-16,-3 0 5 15,2-2-1-15,4-3-8 16,9-2 1-16,5-1-1 16,8 0-2-16,8 2 2 15,1 3-2-15,5 4-1 16,-7 1-2-16,-13 0 8 15,-10 0 9-15,-16-2 9 16,-8-1 2-16,0-1-2 0,3-4-16 16,7-2-166-16,6 2-281 15</inkml:trace>
  <inkml:trace contextRef="#ctx0" brushRef="#br0" timeOffset="783367.9581">14101 14581 812 0,'13'-2'345'0,"19"0"-201"15,3-5-37-15,8 6-66 16,0-2-13-16,-6 2-16 16,-6 1-8-16,-14 1-103 15,-5 3-147-15</inkml:trace>
  <inkml:trace contextRef="#ctx0" brushRef="#br0" timeOffset="783681.0856">14135 14671 742 0,'1'-4'409'0,"3"-1"-78"16,5 1-155-16,3 0-39 0,9 5-60 31,0 3-26-31,-2 0-31 0,3 4-9 16,-16 3-6-16,-3-1 3 15,-13 6 3-15,-9 0 0 16,0 4 1-16,-5-4-5 16,11 3-4-16,4-7 0 15,5-2 2-15,11-2 7 16,12-8 8-16,0 0 0 15,16-7-2-15,1 0-5 16,-3 1-6-16,4 1-1 16,-12 1-22-16,-5-3-57 15</inkml:trace>
  <inkml:trace contextRef="#ctx0" brushRef="#br0" timeOffset="784280.5895">13994 14134 417 0,'-5'0'249'0,"1"0"-23"15,4-1-52-15,0 0-60 16,0 0-16-16,26-2-17 16,38-1 2-16,-25 3-2 15,0 3-8-15,-1 3-18 0,-8-2-7 16,-8-2-11-16,-4-1-9 15,-6 0-79-15,-2 0-324 16</inkml:trace>
  <inkml:trace contextRef="#ctx0" brushRef="#br0" timeOffset="817385.7592">1617 15687 639 0,'5'-8'289'0,"14"-8"-126"16,6 0-30-16,9 3-32 15,0 7-24-15,-7 10-20 16,-6 8 1-16,-13 16-3 16,-8 4 0-16,-8 9-16 0,-4 1-10 15,-1-2-11-15,3-6-5 16,4-12-6-16,5-7-2 16,4-15 4-16,6-8 1 15,7-14 3-15,1-9 2 16,4-7-5-16,-2 0-2 15,-4 3 0 1,-2 9 2-16,-8 10 22 16,-4 5 10-16,-4 12-10 15,-5 4-4-15,-1 13-29 16,-4 8-13-16,7 5 2 16,2 2 0-16,12 0 3 0,11-3 2 15,16-7 3 1,13-3 4-16,7-11-60 0,-1-7-74 15</inkml:trace>
  <inkml:trace contextRef="#ctx0" brushRef="#br0" timeOffset="817896.9011">2299 15715 795 0,'-2'1'358'0,"-6"6"-175"0,-5 2-38 16,-10 8-60-16,-2 4-20 15,-4 2-20-15,2-3-10 16,4-6-12-16,0-9-3 15,9-10-20 1,2-8-10-16,5-7-19 0,2 0-4 0,3-4 9 31,3 5 7-31,1 3 8 0,6 3 6 16,2 12 5 0,0 2 5-16,6 13 7 0,-2 4 1 15,7 7-2-15,-2 1-2 16,6 1-2-16,0-6 0 15,4-7 3-15,1-9 3 16,0-11 0-16,-2-8 2 16,-6-8 2-16,-1-1 2 15,-12-4 0-15,-1 1-1 0,-4 7 3 16,-3 6 7-16,4 12-5 16,-2 8-1-16,2 12-3 15,-1 3-10-15,7 11 1 16,-1-3 3-16,3-4-7 15,-1-4-29-15</inkml:trace>
  <inkml:trace contextRef="#ctx0" brushRef="#br0" timeOffset="818481.0618">3097 15548 687 0,'-6'-12'342'0,"7"-13"-109"16,2-3-110-16,12 0-69 0,11 4-3 15,8 10-3 1,6 12 0-16,7 20-13 0,-3 11-6 16,0 21 3-1,0 7 0-15,-17 5-1 16,-3 3-1-16,-15-5-8 16,-6-4-5-16,-3-15-5 0,0-7-3 15,5-18 4-15,-3-12 19 16,1-14 8-1,-3-9 2-15,-4-12-4 0,-2 0-18 16,-10 6-12-16,-4 5-6 0,-7 17-12 31,-10 7-2-31,-4 17-3 0,3 6 1 16,6 1 3-16,11-2 20 16,18-9-139-16,9-5-156 15</inkml:trace>
  <inkml:trace contextRef="#ctx0" brushRef="#br0" timeOffset="818784.2667">3733 15784 692 0,'-1'-4'353'16,"-6"-6"-87"-1,3 2-75-15,-6 0-56 16,-3-2-13-16,-8 3-21 0,-2 0-10 16,-3 4-29-1,0 5-22-15,9 7-41 16,2 5-19-16,4 8-12 16,10 2 4-16,6 2 12 15,7 0 9-15,13-7 7 16,-1 0 3-16,3-9 2 0,-2-5 3 15,-5-8 12 1,-1-5-23-16,-10-9-205 16</inkml:trace>
  <inkml:trace contextRef="#ctx0" brushRef="#br0" timeOffset="818914">3628 15493 1274 0,'-8'-7'566'0,"-3"-3"-291"0,6 8-192 15,5 2-63-15,7 9-101 16,7 5-123-16</inkml:trace>
  <inkml:trace contextRef="#ctx0" brushRef="#br0" timeOffset="819199.7154">3846 15674 1189 0,'0'8'453'0,"5"14"-334"0,5 6-68 16,11 15-21-16,3 7-16 16,2 12-5-16,-4 1-2 15,-7 3-4-15,-7-4 2 16,-16-9 7-16,-2-2 5 16,-14-18 14-16,-6-9 6 15,2-13 5-15,-3-12-4 16,9-16-8-1,7-5-7-15,8-16-8 16,7-2 7-16,10-6-1 16,5 0-1-16,10-1-10 0,2-1-11 15,4 8-68-15,0-2-92 16</inkml:trace>
  <inkml:trace contextRef="#ctx0" brushRef="#br0" timeOffset="819737.1302">4184 15731 969 0,'-7'0'470'16,"-3"0"-182"-16,-4 8-167 0,-2 3-57 15,1 9-62-15,3 4-11 16,11 5-8-16,5 1 1 15,14-6 11-15,3-4 5 0,4-11 11 16,1-8 7 0,0-6 16-16,-3-10 10 0,-3-6 6 0,-1 1-3 15,-8-3 10 1,-2 5-6-16,-4 6-7 0,-3 2 0 31,-2 10-40-31,0 2-4 16,-2 8-7-16,0 5-5 15,6 7 10-15,5-1-1 0,5-2-1 16,2-3 1-16,2-7 3 16,1-3 6-16,-3-10 26 15,3-5 12-15,-8-7 16 16,1-6 1-16,-6-6-20 16,-1 1-12-16,0-1-153 15,-5 4-108-15</inkml:trace>
  <inkml:trace contextRef="#ctx0" brushRef="#br0" timeOffset="820202.4621">5322 15838 415 0,'2'-5'292'0,"8"-4"73"15,3-3-122-15,7-9-69 16,2-5-32-16,0-3-44 0,-3-1-8 16,-7 0 1-1,-1 9 2-15,-11 5-10 16,2 4-12-16,-2 14-50 0,-3 4-14 15,2 16-26 1,1 10-6-16,1 11 20 16,6 5 1-16,0 3 2 15,6-2-1-15,2-14-126 16,-5-10-108-16</inkml:trace>
  <inkml:trace contextRef="#ctx0" brushRef="#br0" timeOffset="820547.1318">5467 15440 1108 0,'-22'-8'444'0,"-30"0"-299"16,-3 8-70-16,-5 20-68 15,5 13-20-15,9 13-19 0,7 9 1 16,15 9 3-16,7 8 4 15,14 14 7 1,5 3 0-16,16-8-1 16,12-8 2-16,20-23 4 15,11-14 8-15,14-20 12 16,2-14 6-16,2-25 30 16,1-10 25-16,0-33 59 15,-3-10 26-15,-19-11 47 0,-20-6 10 16,-43 13-37-16,-19 10-27 15,-36 19-82 1,-13 9-43-16,-1 19-31 0,-1 10-92 0</inkml:trace>
  <inkml:trace contextRef="#ctx0" brushRef="#br0" timeOffset="821630.8356">8573 17044 243 0,'4'-2'228'0,"5"-8"7"15,-6-2-15-15,-2-7-17 16,-5-8-38-16,-10-1-4 16,-10-7-5-16,-6 2-16 0,-6 10-51 15,4 6-27-15,-1 20-59 16,6 11-20-16,11 19-22 15,3 8 0-15,15 7 9 16,5-1 9-16,7-13 15 16,7-4 3-1,8-23 4-15,6-4 1 0,6-13 9 16,-7-11 4-16,-7-14 6 16,-3-8 1-16,-7-16-3 15,-2-7-1-15,-7-3 2 16,-5-1-1-16,-7 15 10 15,-2 11 7-15,1 17 1 16,0 11 2-16,4 11-39 16,-1 8-19-16,2 16-15 0,1 7-6 15,6 18 23 1,3 7 11-16,6 11 3 16,1 6 3-16,-3-8 1 15,-1 0 1-15,-3-18-27 16,3-10-82-16</inkml:trace>
  <inkml:trace contextRef="#ctx0" brushRef="#br0" timeOffset="821974.3189">8922 16668 855 0,'-3'2'372'0,"-5"10"-139"0,-4 8-125 15,5 20-51-15,3 8-1 16,3 15-33-16,1 0-7 16,1-10-5-16,2-6-1 15,-2-22 2-15,1-9 3 16,-2-12 90-16,0-6 12 0,-2-13 3 16,2-7 0-16,-4-12-89 15,-1-10-8-15,-3-10-8 16,-2-6-4-1,7-2-9-15,3 9-6 0,4 10-9 16,6 7-3-16,3 12-6 16,1 5-5-16,10 11-5 15,1 2-1-15,15 9-6 16,3 1-44-16,13 7-99 16,7 6-210-16</inkml:trace>
  <inkml:trace contextRef="#ctx0" brushRef="#br0" timeOffset="822229.5458">8852 17091 962 0,'0'1'375'16,"4"-1"-213"-16,8 3-31 15,23 0-19-15,5-2-14 16,17 2-61-16,0-3-17 16,-6 0-18-16,0 0-66 0</inkml:trace>
  <inkml:trace contextRef="#ctx0" brushRef="#br0" timeOffset="822410.0355">8905 16816 1154 0,'14'0'429'16,"21"2"-312"-1,9 3-64-15,20 2-6 0,0 1-14 16,-1-1-62-16</inkml:trace>
  <inkml:trace contextRef="#ctx0" brushRef="#br0" timeOffset="822815.3677">9601 16788 1017 0,'5'1'389'0,"15"-1"-274"15,12 1-47-15,13-1-34 0,2 2-8 16,2 2-13-16,-10 0 0 16,-2-3-85-16,0 1-120 15</inkml:trace>
  <inkml:trace contextRef="#ctx0" brushRef="#br0" timeOffset="822991.9841">9661 16939 1022 0,'13'-1'422'0,"23"0"-227"16,3-3-44-16,5 2-38 16,0 0-29-16,-6 1-55 15,0-1-40-15</inkml:trace>
  <inkml:trace contextRef="#ctx0" brushRef="#br0" timeOffset="823560.1104">10339 16528 827 0,'0'-6'430'16,"-4"-2"-124"-16,4 8-136 16,0 16-115-16,3 11-39 0,4 18-32 15,1 10 13 1,4 15 4-16,-1 5 1 0,1 0 2 16,-2-6 1-16,3-24 0 15,-6-15 0-15,0-21-5 16,-1-9-6-16,3-13-22 15,-1-5-4-15,1-15-28 16,0-4-10-16,-3-6 11 16,1 5 5-16,-4 12 33 15,-2 6 18-15,-3 14 16 0,-4 6 5 16,-3 12 11 0,-5 4 11-16,-2 7 4 0,-1 3-2 15,8 6-7 1,3-5-10-16,8-4-8 0,10-2 3 15,12-11 3-15,8 0 1 16,20-5-3-16,5-1-4 16,0-4-84-16,-4-1-223 15</inkml:trace>
  <inkml:trace contextRef="#ctx0" brushRef="#br0" timeOffset="823986.149">10821 17067 649 0,'7'2'310'0,"3"0"-112"15,10 0-51-15,2-3-32 16,0-3-18-16,0-3-24 16,-6-2-10-16,-5 1-19 15,-2-6-5-15,-7 0-4 0,-3 1-4 16,-11-1 0-1,-6 3-3-15,-11 7-3 16,0 1-2-16,4 11-8 0,2 5-1 16,10 9 5-1,7 7 1-15,6-1 5 0,13-3 2 16,12 0-7-16,3-5 4 16,9-4 0-16,-4-4-1 0,-2-11 0 15,-3-2-30 1</inkml:trace>
  <inkml:trace contextRef="#ctx0" brushRef="#br0" timeOffset="824636.4765">11316 16907 1039 0,'19'0'362'0,"45"2"-293"15,33 2-96-15,58 2 10 16,31 0 3-16,35-3 43 16,32-6 19-16,43 0 14 15,11-9 6-15,37-6-37 16,-2-1-14-16,-7-8 14 16,1 3 7-16,-23 5 4 31,-29 3 1-31,-41 15-23 15,-30 4-16-15</inkml:trace>
  <inkml:trace contextRef="#ctx0" brushRef="#br0" timeOffset="827447.2536">11695 16266 400 0,'3'-19'238'0,"9"-20"2"15,6 1-21-15,18 14-58 16,8 9-15-16,13 20-63 15,6 13-37-15,-11 18-14 16,-13 2 0-16,-32 10 13 16,-14 5 5-16,-26 8-13 15,-8 0-8-15,-1-6-9 16,-2-10-3-16,10-15 0 0,8-11 3 16,10-11 5-16,0-7-1 15,11-8-9 1,1-3-9-16,8-6-12 15,11 1-5-15,6 2-2 0,7-1 1 16,8 14 0-16,0 4 2 0,-1 7 8 16,-7 2 2-1,-3 0-107-15,-4-1-223 16</inkml:trace>
  <inkml:trace contextRef="#ctx0" brushRef="#br0" timeOffset="827927.6978">12190 16402 653 0,'0'7'275'0,"0"7"-113"15,1 14-104-15,-2 5 8 16,3 7 2-1,-2-9-15-15,-2-3-22 0,0-6-4 16,1-11-6-16,1 1 9 16,0-13 10-1,0-6 1-15,1-9-1 0,2-5-9 16,-4-13-11-16,-3 0-3 16,-2-11-4-1,2 1-3-15,5 6-8 0,2 7-3 16,5 12-8-16,3 6-1 15,-2 7-9-15,4 6-1 16,6 6 1-16,0 5 4 16,8 4 10-16,2-2 5 15,-5-2 2-15,2-3 2 0,-7-6 4 16,0-2 3 0,-5-4 0-16,-3-2-17 0,-3 5 31 15,-1 0 0-15,-3 6 14 16,-3 10 24-16,0 12-18 15,-1 8 5-15,-1 5-9 16,1-3-7-16,1-7-5 16,5-5-44-16</inkml:trace>
  <inkml:trace contextRef="#ctx0" brushRef="#br0" timeOffset="829445.25">12736 16461 237 0,'1'-6'212'0,"4"-4"33"0,-9-1-46 16,0 4-28-1,-8 0-36-15,-5 2-24 16,-5 2-41-16,-3 3-16 0,-2 12-43 16,2 5-12-16,3 14-17 15,7 1-4-15,13 8 3 16,7-1 3-16,17-10 7 15,5-3 5-15,5-15 6 16,-1-7 5-16,-2-10 10 16,-6-4 13-16,-8-10 14 15,-1 0 3-15,-11-5 14 16,-5-1-4-16,-9 1-6 16,-1-3-5-16,2 5-22 15,3 3-11-15,9 6-16 0,-1 3-7 16,5 3-6-16,5 2-2 15,8 1 4-15,3 3 2 16,11 2 5-16,4 2 1 16,2 2 5-16,3-1 1 15,-8-1-87-15,-4-2-326 0</inkml:trace>
  <inkml:trace contextRef="#ctx0" brushRef="#br0" timeOffset="829843.826">13046 16586 858 0,'0'0'394'16,"1"-1"-151"-16,5-1-188 0,-6 1-13 16</inkml:trace>
  <inkml:trace contextRef="#ctx0" brushRef="#br0" timeOffset="830262.9842">13270 16397 650 0,'0'-1'349'0,"0"1"-79"15,2 7-121-15,-2-7-82 16,4 14-14-16,16 48-5 16,-6-30-11-16,-2 2-9 15,2-5-4-15,-9-7-1 16,1-3-2-16,-4-8 2 15,0-5 11-15,0-6 13 0,-2-6 2 16,1-12 0 0,2-3-10-16,2-13-14 15,2-2-4-15,3-3-1 0,2-1-4 16,3 8-2-16,7 6-4 16,5 14-11-16,3 10-4 15,4 12-6-15,-4 9 3 16,-4 5-42-16,-1-3-79 15</inkml:trace>
  <inkml:trace contextRef="#ctx0" brushRef="#br0" timeOffset="830745.9966">13804 16529 604 0,'0'0'345'0,"0"1"-40"0,2 1-162 16,-2-2-23-16,0 0-57 0,0-1-24 16,0 0-20-16,0 0-7 15,0 0-186-15</inkml:trace>
  <inkml:trace contextRef="#ctx0" brushRef="#br0" timeOffset="831423.2789">14412 16521 506 0,'-1'-8'278'0,"0"6"-39"16,0 1-105-16,-3-16-49 15,-13-29-5-15,-2 23 1 16,-7-1 10-16,-6 6-23 15,-3 6-18-15,3 12-33 16,3 8-22-16,4 16-19 16,5 4 1-16,12 11-2 15,2 0 4-15,12-1 10 16,5-3 3-16,6-15 7 16,13 0 3-16,10-15 6 15,2-5 4-15,1-13 9 16,-6-9 3-16,-10-14 5 15,-4-2 0-15,-9-14-2 0,-5-7 3 16,-9-5 13-16,-6-3 8 16,-4 13 4-16,-2 10-7 15,2 22-23-15,3 11-24 16,4 13-27-16,-1 8-8 16,4 10-4-16,2 5 8 15,4 13 19-15,5 5 7 16,2 9 12-16,2 4 6 15,-2-1 1-15,-1-4 0 16,-3-10 0-16,-1-9 16 0,-1-4-113 16,0-9-181-16</inkml:trace>
  <inkml:trace contextRef="#ctx0" brushRef="#br0" timeOffset="831705.504">14578 16436 1004 0,'6'7'365'0,"-1"10"-297"16,3 3-16-16,3 9-7 0,-4-4-4 15,4-3-4 1,-6-4-1-16,-2-7 2 16,0-4-7-16,-3-7 12 0,2-1 2 15,2-8-3-15,-4-10-1 16,5-7-20-16,-1-4-5 15,4-4-4-15,6 4-4 16,1 6-10 0,6 7-6-16,5 12-6 0,4 8-3 15,3 10 5-15,-5 5 4 16,-5 0-94-16</inkml:trace>
  <inkml:trace contextRef="#ctx0" brushRef="#br0" timeOffset="832855.7524">15084 16484 1043 0,'3'-4'452'0,"0"3"-230"15,9 0-79-15,-6 1-67 16,3 3-29-16,-1 1-38 16,-7 0-77-16</inkml:trace>
  <inkml:trace contextRef="#ctx0" brushRef="#br0" timeOffset="833306.9967">15337 16345 554 0,'-1'-5'372'0,"0"-6"-3"0,2 5-117 16,5 3-56-16,12 9-82 15,7 9-46-15,17 18-52 16,1 6 0-16,1 11-6 15,-3-5-1-15,-12-5 1 16,-2-3-13-16,-7-14-139 16,-7-2-210-16</inkml:trace>
  <inkml:trace contextRef="#ctx0" brushRef="#br0" timeOffset="833480.2462">15671 16336 579 0,'-7'-6'359'0,"-10"-2"15"0,0 7-156 16,-4 13-86-16,-4 7-37 15,-16 11-52 1,-5 7-19-16,-10 9-19 0,-3 4-3 16,15-1-27-16,5-5-62 15</inkml:trace>
  <inkml:trace contextRef="#ctx0" brushRef="#br0" timeOffset="834073.993">15211 16796 360 0,'-1'-1'202'0,"-1"1"-23"0,0-3-31 15,2 3-45-15,0-2-18 16,2 2-12-16,21 0 1 16,45 3 17-16,-16 1 10 0,13-3-7 15,5 1-6-15,0-4-23 16,-1-1-15-16,-7 1-22 15,-3-1-3-15,-10-2-4 16,-11 0-2-16,-19-1-10 16,-11 5-7-16,-9 9-10 15,-9 6-66-15</inkml:trace>
  <inkml:trace contextRef="#ctx0" brushRef="#br0" timeOffset="834899.179">12266 17134 636 0,'-10'-4'290'0,"-16"0"-78"0,-1 11-56 16,-15 16-28-16,-8 14-11 16,-1 31-58-16,3 12-20 0,19 20-28 15,20 0-7-15,29-14-5 16,15-10-1-1,22-23 5-15,5-8-13 16,6-23-126-16</inkml:trace>
  <inkml:trace contextRef="#ctx0" brushRef="#br0" timeOffset="835222.4536">12330 17489 802 0,'4'0'315'15,"6"8"-189"-15,2 6-69 16,4 11-26-16,0 4 15 16,-5 1 14-16,-1 2 6 0,-6-1 6 15,-3-3-13 1,1-8-24-16,-1-6-3 15,0-13 14-15,0-7 3 0,5-12-1 16,2-8-7-16,5-7-21 16,3-1-5-16,6 2-5 15,2 4-2-15,7 10-10 16,1 3-7-16,3 10 32 16,-1 5-96-16</inkml:trace>
  <inkml:trace contextRef="#ctx0" brushRef="#br0" timeOffset="835557.8944">12673 17299 726 0,'-1'-15'329'16,"3"-12"-122"-16,10 5-62 16,6 10-48-16,0 6-18 15,6 8-43-15,4 7-22 0,-3 12-12 16,1 5 15-16,-23 7 30 16,-7 10 8-16,-16-2 6 15,-2 3-13-15,8-14-23 16,3-10-6-16,12-10 0 15,6-8 0-15,6-5-3 16,4-4 0-16,7 1-8 16,5 5-35-16,3 2-240 15</inkml:trace>
  <inkml:trace contextRef="#ctx0" brushRef="#br0" timeOffset="835854.1222">13090 17555 663 0,'2'-3'373'15,"1"2"-86"-15,-3 0-79 0,-2 1-80 16,1 0-39-16,0 30-22 16,0 35-4-16,2-25-26 15,-1 5-11-15,-2-7-11 16,0-3 2-16,-1-14-76 0,3-9-49 16</inkml:trace>
  <inkml:trace contextRef="#ctx0" brushRef="#br0" timeOffset="835996.935">12892 17657 959 0,'5'-1'427'15,"9"-2"-182"-15,19 0-135 16,8 3-15-16,17-1-34 16,2 1-21-16,-11 3-19 15,-7-1-5 1,-5 4-126-1</inkml:trace>
  <inkml:trace contextRef="#ctx0" brushRef="#br0" timeOffset="836383.8208">13443 17562 784 0,'12'-2'374'15,"12"0"-131"-15,14 7-148 16,4 7-23-16,3 10-36 16,-3 1-15-16,-7 7-5 0,-9-2 2 15,-8 2-73-15,-3 1-102 16</inkml:trace>
  <inkml:trace contextRef="#ctx0" brushRef="#br0" timeOffset="836568.7801">13770 17579 805 0,'-7'-1'370'0,"-13"0"-161"15,-1 3-22-15,-3 11-52 16,-3 4-26-16,-6 6-46 15,-8 3-17-15,-4 1-24 16,-1-2-9-16,12-3-13 16,8-2-35-16,11-11-140 15,8-1-314-15</inkml:trace>
  <inkml:trace contextRef="#ctx0" brushRef="#br0" timeOffset="837010.0292">13805 17279 459 0,'3'-4'294'16,"4"-7"16"-1,7-1-160-15,3-1-34 16,12 5-44-16,3 3-24 0,6 7-31 15,0 5-8 1,-14 1 0-16,-7 3 15 0,-24 6 28 16,-12 5 7-16,-11 7-1 15,-3 4-14-15,7-4-30 16,7-2-6-16,16-11 4 16,5-7 15-16,19-7 13 0,6-2 2 15,19-3-7 1,4-2-14-16,-2-1-107 15</inkml:trace>
  <inkml:trace contextRef="#ctx0" brushRef="#br0" timeOffset="837424.408">14219 17157 795 0,'11'-1'331'0,"20"8"-175"16,0 11-84-16,10 25-28 16,-4 17 11-16,-14 16 0 15,-8 8 1-15,-30 7-7 16,-12-2-11-16,-14-7-5 15,-2-11 0-15,7-18-1 16,9-14 7-16,7-27-177 16,2-9-242-16</inkml:trace>
  <inkml:trace contextRef="#ctx0" brushRef="#br0" timeOffset="838070.0136">14604 17086 425 0,'-4'-3'295'0,"4"3"25"0,-2-4-162 15,2 2-32-15,0 1-63 16,0 0-24-16,18-1-11 15,39-34-1-15,-25 34-4 16,-2 2-6-16,-8 6-11 16,-8 2 7-16,-19 3 11 15,-9 3 2-15,-7 2 0 16,-1 1-7-16,4-5-12 16,9-3-5-16,9-3-4 15,9-1-2-15,13-1 0 0,1 2 3 16,3-1 2-1,-4-2-1-15,-10 5 7 0,-7 1 7 16,-12 7 4-16,-7 3 2 16,-9 2-3-16,-1-3-26 15,3-5-195-15</inkml:trace>
  <inkml:trace contextRef="#ctx0" brushRef="#br0" timeOffset="838278.2748">14582 17363 776 0,'2'0'367'0,"11"4"-113"32,4 0-77-32,18 1-66 0,2 1-9 0,9-6-42 15,4-1-15-15,0 1-19 16,-3-3 18-16,-12 3-157 15,-7 1-279-15</inkml:trace>
  <inkml:trace contextRef="#ctx0" brushRef="#br0" timeOffset="838655.347">14699 17564 577 0,'0'2'365'0,"0"-3"11"16,0-2-174-16,0 1-91 15,0 1-36-15,17-3-42 16,37-7-15-16,-25 17-17 15,-2 1-1-15,-7 3-1 16,-9 4 2-16,-15 1 17 16,-11 1 5-16,-9 3 5 0,-2-2-2 15,9-3-8-15,1-5-3 16,12-7 1-16,7-2 3 16,8 0 10-16,8-4 1 15,6-1-1-15,3 3-6 16,2-3-14-16,1 5-4 15,-1 0-2-15,-5-1-2 16,-8-1-235-16</inkml:trace>
  <inkml:trace contextRef="#ctx0" brushRef="#br0" timeOffset="839378.0478">16237 16854 617 0,'-2'-1'379'0,"2"-1"-67"0,2 0-80 15,-2 1-29-15,0 0-47 16,0 0-10-16,0 0-28 16,0-1-18-16,0 1-45 15,4 1-24-15,-4 0-70 16,0 0 59-16</inkml:trace>
  <inkml:trace contextRef="#ctx0" brushRef="#br0" timeOffset="905943.8115">9651 14154 680 0,'-3'-1'338'0,"-1"6"-122"15,1 13-107-15,4 19-87 16,3 12 0-16,4 13 6 15,4-2 1-15,-4-5-12 0,0-11 2 16,-1-17 5-16,-2-11-24 16,-5-16-118-16,-4-9-154 15</inkml:trace>
  <inkml:trace contextRef="#ctx0" brushRef="#br0" timeOffset="906124.8372">9556 14123 621 0,'14'-4'329'0,"7"-6"-102"16,18 11-85-16,5 7-31 16,2 6-40-16,-4 5-9 0,-18-2 34 15,-6-2 24 1,-13-2 31-16,-10-1 4 16,-10-1-39-16,-11-4-30 15,-9-2-34-15,4-5-86 16</inkml:trace>
  <inkml:trace contextRef="#ctx0" brushRef="#br0" timeOffset="906831.3104">9304 17140 750 0,'0'2'355'0,"0"1"-117"16,0 11-130-16,0 2-39 15,2 13-21-15,-1 5-16 0,-1 4-18 16,0 1-3 0,-1-4-1-16,1-8 0 0,5-11-69 15,-4-9-87 1</inkml:trace>
  <inkml:trace contextRef="#ctx0" brushRef="#br0" timeOffset="907026.8901">9214 17117 582 0,'1'-5'285'16,"7"-7"-94"0,6 7-37-16,10-1-40 0,4 3-27 15,7 6-42-15,-4 2-9 0,-2 5-21 16,-8 4-2 0,-14 2 32-16,-5 4 6 0,-11 1 6 31,-2 2 0-31,-1-1-35 0,4 0-3 0,3-4-168 15</inkml:trace>
</inkml:ink>
</file>

<file path=ppt/ink/ink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11-30T09:49:01.678"/>
    </inkml:context>
    <inkml:brush xml:id="br0">
      <inkml:brushProperty name="width" value="0.05292" units="cm"/>
      <inkml:brushProperty name="height" value="0.05292" units="cm"/>
      <inkml:brushProperty name="color" value="#FF0000"/>
    </inkml:brush>
  </inkml:definitions>
  <inkml:trace contextRef="#ctx0" brushRef="#br0">1756 7618 756 0,'-4'5'302'0,"-6"13"-163"15,6 12-61-15,4 24-20 16,7 16 2-16,2 13-25 15,2 1-5-15,0-11-8 16,-4-11 1-16,-4-23 4 16,-1-9 5-16,-2-18 30 15,-3-9 27-15,-2-15 11 16,-2-11 2-16,-3-16-16 16,-3-14-25-16,-4-25-11 15,1-11-4-15,3-9-22 16,3 6-9-16,11 24-18 15,7 14-13-15,7 22 3 0,7 7 3 16,5 11-5-16,1 4 2 16,16 5-6-16,8 6 0 15,16 5-20-15,4 3-61 16</inkml:trace>
  <inkml:trace contextRef="#ctx0" brushRef="#br0" timeOffset="260.5299">2036 7982 911 0,'0'10'358'0,"1"14"-240"16,-1 7-30-16,0 2-39 15,3 4-9-15,-2-4-13 16,5-5-21-16</inkml:trace>
  <inkml:trace contextRef="#ctx0" brushRef="#br0" timeOffset="537.24">2488 8082 875 0,'-12'10'407'0,"-16"12"-174"16,-7-3-91-16,-5-5-75 15,5-3-21-15,7-10-18 16,3-5-19-16,8-12-25 15,0-5-10-15,6-5-7 16,7 1 14-16,10 4 39 16,6 7 15-16,4 11 41 15,5 4 16-15,6 11-8 16,1 5-11-16,8 10-33 16,0 3-16-16,-7 2-10 15,0 0 3-15</inkml:trace>
  <inkml:trace contextRef="#ctx0" brushRef="#br0" timeOffset="813.6">3023 8104 1143 0,'15'-2'437'0,"24"-3"-322"16,10 1-36-16,7-3-35 16,3 4-14-16,-9 3-12 15,-8 1-42-15,-20 2-143 16,-10 5-136-16</inkml:trace>
  <inkml:trace contextRef="#ctx0" brushRef="#br0" timeOffset="935.02">3216 8152 736 0,'-1'1'394'0,"2"6"-92"16,1 0-93-16,6 7-109 15,2 1-35-15,2 2-39 16,-2 3-24-16</inkml:trace>
  <inkml:trace contextRef="#ctx0" brushRef="#br0" timeOffset="1197.84">3648 8158 1137 0,'-8'-7'518'16,"-13"-8"-236"-16,-1 0-78 15,-1 6-98-15,1 3-36 16,2 6-61-16,0 4-28 16,4 11-26-16,3 6-3 15,12 9 5-15,6 2 9 0,8-3 16 16,4-3 7-16,9-10 26 16,2-5 12-16,4-8 13 15,0-7 7-15,-11-7 3 16,-7-3 0-16,-12-6-53 15,-4 2 13-15</inkml:trace>
  <inkml:trace contextRef="#ctx0" brushRef="#br0" timeOffset="1751.05">4510 8062 797 0,'-8'0'419'0,"-17"0"-116"16,0 7-88-16,-10 8-105 15,0 3-46-15,10 7-52 16,4 0-16-16,17 3-12 15,7 0 2-15,17-1 16 16,4-9 9-16,7-8 13 16,2-6 5-16,-3-7 3 15,-1-5 1-15,-11-5 2 16,-8-1-1-16,-4 1-3 16,-6 2-7-16,-7 5-19 15,0 6-12-15,-7 11-4 16,6 7 1-16,0 18 4 15,4 8 5-15,6 16-5 16,1 5-2-16,5-3 6 0,-2-7 5 16,1-15 7-16,0-9 1 15,1-10-107-15,2-6-101 16</inkml:trace>
  <inkml:trace contextRef="#ctx0" brushRef="#br0" timeOffset="2050.99">4787 8138 925 0,'-8'-8'402'16,"-8"-7"-207"-16,2 12-122 15,-1 3-26-15,3 13-39 16,1 7-8-16,9 4-10 15,-3 3-1-15,20-4 5 16,9-1 11-16,9-8 41 16,9-6 23-16,-6-8 36 15,-6-6 12-15,-9-8 0 16,-10-4-4-16,-18-7-27 16,-2 2-19-16,-17-1-36 15,-4 4-18-15,0 3-79 16,1 6-68-16</inkml:trace>
  <inkml:trace contextRef="#ctx0" brushRef="#br0" timeOffset="2380.55">5007 8256 727 0,'13'0'375'0,"10"0"-119"0,3-4-79 15,3-3-24-15,-3-2-32 16,-4-2-13-16,-9-4-19 16,-5-2-9-16,-8-1-21 15,-4 0-11-15,-12-1-25 16,-5 3-10-16,-3 7-21 16,-4 1-13-16,10 13-19 15,2 9-5-15,2 9 3 16,4 7 6-16,2 5 26 15,-1 5 6-15,9 10 11 16,5 5 10-16,-2-3-2 16,9 0 2-16,-3-12 4 15,4-6 2-15,4-11-60 16,-2-7-61-16</inkml:trace>
  <inkml:trace contextRef="#ctx0" brushRef="#br0" timeOffset="2834.69">5244 8125 815 0,'17'-4'406'0,"11"0"-96"0,12 2-235 16,1 2-25-16,-7 1-30 15,-4-2-1-15,-14-1-1 16,-3 1 1-16,-8-1 0 16,-5 5 1-16,-12 1 14 15,-3 0 9-15,-6 6 1 16,-1 1-3-16,6 7-22 16,0 2-12-16,8 3-7 15,7 1 0-15,6-1 8 16,7 3 3-16,5-5 8 15,-1-5 4-15,4-8 5 16,-2-8 5-16,5-10-2 16,0-7-25-16,2-10-54 15,2 1-22-15,-6-4-13 16,-4-1 23-16,-6 2 59 16,-5 3 26-16,-5 11 38 15,-1 7-7-15,-3 12-13 16,1 7-13-16,0 9-30 0,2 8 1 15,0 3 3-15,2 0 20 16,2 0-135-16</inkml:trace>
  <inkml:trace contextRef="#ctx0" brushRef="#br0" timeOffset="2980.91">5574 7820 1223 0,'-4'-5'578'0,"-5"-3"-273"16,4 8-137-16,5 7-151 16,6 6-36-16</inkml:trace>
  <inkml:trace contextRef="#ctx0" brushRef="#br0" timeOffset="3323.21">5955 8153 695 0,'-9'-6'438'0,"-7"1"-2"15,4 3-314-15,-2 4-67 16,5 10-77-16,3 2-6 16,2 8 6-16,6 2 9 15,6 3 41-15,2-4 22 0,9-7 57 16,3-5 26-16,1-11 21 16,2-4-5-16,-3-11-12 15,-5-5-16-15,-9-3-38 16,-9 0-17-16,-11 0-101 15,-6 5-41 1</inkml:trace>
  <inkml:trace contextRef="#ctx0" brushRef="#br0" timeOffset="3937.09">7034 8206 893 0,'0'-6'419'0,"-2"-2"-174"0,-9-1-83 16,-1 2-23-16,-9 5-16 15,-2 1-13-15,2 6-50 16,0 6-21-16,4 7-45 15,2 4-12-15,6 8-8 16,2 0 1-16,7 1 9 16,8-3 3-16,6-6 13 15,5-8 7-15,9-12 13 16,-3-8 7-16,4-19 8 16,0-6 1-16,-5-14-1 15,-2-3-3-15,-11-3-2 16,-6-5-2-16,-6-11 4 15,-7-8 11-15,-1-3 5 16,-1 5 3-16,0 26-15 16,5 16-26-16,2 30-46 15,1 12-9-15,3 24 0 0,3 16 8 16,4 18 31-16,1 1 0 16,1 5 3-16,3-6 3 15,0-8 3-15,-1-2 3 16,1-8-26-16,0-6-78 15</inkml:trace>
  <inkml:trace contextRef="#ctx0" brushRef="#br0" timeOffset="4415.1">7411 8303 601 0,'2'-3'343'0,"6"-6"-45"15,2 1-51-15,-6 0-60 16,5 0-19-16,-4-2-27 16,0-2-12-16,-5-4-26 15,-8-1-16-15,-1 1-30 16,-10 1-19-16,-1 8-35 15,-2 6-13-15,-4 6-21 16,9 7-4-16,-1 6-1 16,8 4 4-16,10 1 9 0,6 0 5 15,10-5 11-15,6-4 5 16,0-8 8-16,1-6 5 16,3-6 5-16,-4-8 3 15,2-4 1-15,-3 2-2 16,-9 2 5-16,-2 2 11 15,-8 5 12-15,-2 6 3 16,-4 8-8-16,-1 8-14 16,3 12-19-16,-1 4-4 0,2 11-4 15,1 5 1-15,-1-1 1 16,1-1 1-16,-1-14 3 16,1-8-3-16,1-12-63 15,0-4-66-15</inkml:trace>
  <inkml:trace contextRef="#ctx0" brushRef="#br0" timeOffset="4633.46">7873 8363 1020 0,'1'9'568'0,"1"7"-78"16,-2 12-308-16,2 5-47 16,-7 1-75-16,-2-2-17 15,-6-5-56-15,-11-4 295 16</inkml:trace>
  <inkml:trace contextRef="#ctx0" brushRef="#br0" timeOffset="5100.61">8405 8166 969 0,'22'-3'409'0,"30"-1"-236"16,6-1-52-16,-1 2-63 15,2 2-20-15,-14 1-18 16,-6 0-4-16,-20 2-147 16</inkml:trace>
  <inkml:trace contextRef="#ctx0" brushRef="#br0" timeOffset="5263.09">8666 8190 731 0,'-3'6'387'16,"-2"8"-99"-16,2 5-147 16,1 2-41-16,2 8-53 15,0 0-13-15,2 2-8 16,4 0-51-16</inkml:trace>
  <inkml:trace contextRef="#ctx0" brushRef="#br0" timeOffset="5525.3">9043 8248 915 0,'-12'-11'481'0,"-9"-6"-114"0,-8-1-194 16,-1 3-49-16,4 10-71 15,-2 5-32-15,11 11-38 16,3 3-10-16,7 7-9 15,2 1 3-15,9 3 12 16,5 4 11-16,7-7 28 16,10-1 17-16,5-13 32 15,0-5 9-15,-2-10 2 16,-5-3-6-16,-8-5-27 16,-6-2-73-16</inkml:trace>
  <inkml:trace contextRef="#ctx0" brushRef="#br0" timeOffset="5988.34">9597 8180 721 0,'7'0'383'16,"12"8"-85"-16,1 7-107 0,-2 8-61 15,0 3-17-15,-10 3-19 16,-4-5-9-16,-4-2-32 16,0-7-11-16,1-8 10 15,-1-7 1-15,4-11-15 16,1-9-13-16,6-9-33 16,4 0-12-16,2 3 1 15,3 2 4-15,-2 10 0 16,-1 5 3-16,-6 10 11 15,1 8 3-15,-10 12 11 16,3 4 1-16,-1 7-5 16,-7 4 0-16,2-1-72 15,3-2-58-15</inkml:trace>
  <inkml:trace contextRef="#ctx0" brushRef="#br0" timeOffset="6277.96">9902 8064 778 0,'10'-12'474'16,"13"-14"43"-16,8 4-308 15,8 11-84-15,1 6-29 0,-1 17-41 16,-3 7-18-16,-7 14-16 16,-4 6-2-16,-4 9-2 15,-10 2-1-15,-5-3 1 16,-6-2-3-16,-4-15 4 15,3-2 0-15,-2-13-3 16,3-8-4-16,-1-7-12 16,-6-8-8-16,-10 1-18 15,-10 1-4-15,-14 6 0 16,-2 8 1-16,-3 5 13 16,7 0-2-16,16 2-106 15</inkml:trace>
  <inkml:trace contextRef="#ctx0" brushRef="#br0" timeOffset="6652.18">10526 8144 981 0,'-10'-4'433'0,"-11"-1"-214"16,1 6-136-16,3 5-45 0,5 4-42 16,7 5-10-16,9 6-4 15,6-2 6-15,6 0 14 16,1-5 6-16,-3-6 5 16,-4-3-1-16,-9-6-8 15,-6 1-4-15,-15-4-4 16,-4 2 0-16,-6 7 3 15,-5 1 4-15,9 4 5 16,6 4 0-16,13 0 0 16,7 2-1-16,14 0 3 15,6-2 0-15,6 1 5 16,5-1-1-16,3-1 2 16,3-2-16-16,-3-11-155 15</inkml:trace>
  <inkml:trace contextRef="#ctx0" brushRef="#br0" timeOffset="6819.49">10699 8190 771 0,'1'-8'468'0,"0"-9"19"15,-3 5-316-15,5 12-48 16,0 10-55-16,-1 8-24 16,6 14-29-16,-4 1-6 15,-2 7-4-15,-2 1 5 16,-4-4-123-16,4-5-153 15</inkml:trace>
  <inkml:trace contextRef="#ctx0" brushRef="#br0" timeOffset="7042.54">10889 8176 1279 0,'-1'-2'516'0,"-4"-2"-342"16,-2 6-57-16,-11 6-63 15,-2 3-12-15,-7 6-9 16,1 3-9-16,2 1-12 16,0-2-4-16,12 0-8 15,7-3 0-15,9 0-2 16,9-1 2-16,1 1 3 16,0-3 2-16,3-4 3 15,9-1-41-15</inkml:trace>
  <inkml:trace contextRef="#ctx0" brushRef="#br0" timeOffset="7830.2">10912 8140 785 0,'-3'-1'385'0,"0"1"-127"16,9 1-99-16,-6-1-70 15,22 4-14-15,30-1-20 32,-27-2-6-32,2 2-17 0,50-3-4 0,-9-6-3 15,-4 0-7-15,-51 2-23 16,-9-2-18-16,-9 5-25 15,-4 4-1-15,-12 5 14 0,-2 3 10 16,-2 9 16-16,-4-2 2 16,8 4-1-1,6 4-2-15,10-2-2 0,5 2-1 16,11-1 2-16,6-2 1 16,6-8 7-16,5-3 4 15,1-11 6-15,-6-2 3 16,-1-6 2-16,-3-4 0 15,-4 2 11-15,-1-1 16 16,-7 4 22-16,-2 1 6 0,1 3-9 16,-2 2-17-16,9 3-28 15,4 1-9-15,4 3-4 16,5-1-1-16,4-1 2 16,2-1 3-16,-2-5 7 15,-3-4 2-15,-5-4 7 16,-3-3 3-16,-13-4 4 15,-4 0-3-15,-12-5-5 16,-6-2-8-16,-8 7-19 16,0 5-7-16,0 11-10 15,-2 4-4-15,7 13 4 16,-3 2 3-16,4 9 1 16,5 4-1-16,3 11 16 15,7 4 6-15,5 1 7 16,3 2 9-16,1-10-3 15,-1-4 0-15,2-6 6 0,0-6-49 16</inkml:trace>
  <inkml:trace contextRef="#ctx0" brushRef="#br0" timeOffset="8006.27">11745 8154 1050 0,'1'3'487'0,"-1"7"-182"16,1 4-148-16,-3 9-83 16,2 6-21-16,2 6-26 15,-1 0 15-15,3 1-123 16</inkml:trace>
  <inkml:trace contextRef="#ctx0" brushRef="#br0" timeOffset="8189.21">11914 8157 1321 0,'0'2'559'16,"0"2"-284"-16,1 14-193 0,4 5-41 16,1 7-20-16,-1 3-7 15,1 3-4-15,-2-1-8 16,-1-4-145-16,-2-8-112 15</inkml:trace>
  <inkml:trace contextRef="#ctx0" brushRef="#br0" timeOffset="8394">12125 8221 1046 0,'0'-2'472'0,"-3"-1"-233"15,-3 2-61-15,5 1-81 16,-6 1-27-16,-20 6-28 15,-28 16-10-15,35-6-25 16,5-1-7-16,13 2-10 16,2 2-2-16,13-1 4 15,4 2 3-15,6-7-29 16,5 2-45-16,-1-10-179 16</inkml:trace>
  <inkml:trace contextRef="#ctx0" brushRef="#br0" timeOffset="8657.8498">12341 8328 608 0,'7'-8'393'0,"9"-8"6"16,-5-1-129-16,-2 0-103 15,1 0-28-15,-7 4-32 16,-2 1-12-16,-3 5-18 16,-8 1-12-16,-9 4-19 15,-3 2-8-15,-3 6-19 0,-2 1-8 16,10 7-13-16,-3-3-7 15,15 5-1-15,0 2 3 16,6 0 9-16,11 3 6 16,5-1 7-16,7-6 1 15,4-3 2-15,2-3-1 16,-7-12-14-16,2 1-36 0,-6-13-113 16,-5-7-99-16,-7-4-315 15</inkml:trace>
  <inkml:trace contextRef="#ctx0" brushRef="#br0" timeOffset="8778.16">12410 8026 482 0,'1'-4'368'16,"-1"-6"31"-16,2 12-137 15,1 3-39-15,-3 7-94 16,1 3-37-16,-2 2-62 16,1 4 287-16</inkml:trace>
  <inkml:trace contextRef="#ctx0" brushRef="#br0" timeOffset="9331.06">13198 8309 597 0,'0'3'339'15,"0"8"-74"-15,0-1-89 16,-4-1-21-16,4-1-32 15,-6-2-3-15,6-6-5 16,-2-5-6-16,-2-8-12 0,5-6-11 16,4-5-27-16,7-3-8 15,5 1-11-15,4 4 3 16,3 4 7-16,2 4-2 16,-3 14-15-16,-2 2-8 15,-7 15-21-15,-5 5-3 16,-2 8 1-16,-3 2 2 15,1 2 1-15,3-4-59 16,5-6-170-16</inkml:trace>
  <inkml:trace contextRef="#ctx0" brushRef="#br0" timeOffset="9684.92">13710 8176 953 0,'-12'-9'455'16,"0"-4"-189"-16,-3 10-122 16,-1 2-45-16,1 6-60 15,-5 5-21-15,6 2-23 16,1 6-6-16,10 2-2 16,5 0 3-16,7-4 10 15,8-1 3-15,-3-3 9 16,3-3 3-16,-3-6 4 15,-1-2 2-15,-5-3-10 16,-4-5-7-16,-12 3-10 16,-7-1-5-16,-4 5 9 0,-8 0 7 15,5 7 3-15,5 1-1 16,7 6-7-16,6 0-4 16,10 2-2-16,3 1 0 15,12 4 11-15,-3-3-39 16,8-3-112-16,-2-2-129 0</inkml:trace>
  <inkml:trace contextRef="#ctx0" brushRef="#br0" timeOffset="10001.12">14101 8282 805 0,'1'-11'496'15,"-4"-10"-27"-15,-2 5-255 16,-6-2-64-16,-3 8-102 15,2 4-40-15,2 11-46 16,-3 6-8-16,-1 8 9 16,4 4 10-16,4 2 17 15,5 0 5-15,6-1 7 16,0-5 6-16,5-8 21 16,-1-5 16-16,0-11 33 15,-1-4 4-15,0-10-6 16,-3-4-11-16,-5-8-2 15,-5-7 8-15,-2-3 13 16,-2-8-1-16,6-10-32 0,5 3-23 16,12 5-34-16,5 7-8 15,-4 19-69-15,4 12-68 16</inkml:trace>
  <inkml:trace contextRef="#ctx0" brushRef="#br0" timeOffset="10306.33">14170 8219 952 0,'-3'-1'515'16,"-6"-4"-160"-16,4 6-128 15,4 8-61-15,-2 10-88 16,5 6-18-16,3 13-37 16,-2 1-8-16,4 1 1 15,4-6-20-15,-5-15-143 16,1-5-119-16</inkml:trace>
  <inkml:trace contextRef="#ctx0" brushRef="#br0" timeOffset="10438.07">14193 8078 1244 0,'3'-3'502'15,"0"-1"-344"-15,2 4-78 0,-5 0-105 16,0 0-79-16</inkml:trace>
  <inkml:trace contextRef="#ctx0" brushRef="#br0" timeOffset="10749.91">14553 8288 837 0,'-1'-7'446'0,"-4"-7"-88"16,-4-4-103-16,-7 3-99 16,0 1-44-16,-5 6-73 15,3 7-27-15,-4 6-26 16,2 8-7-16,3 9 2 16,3 5 3-16,8 4 7 15,5 1 4-15,11-1 13 0,10-3 12 16,15-12 34-16,5-6 22 15,-3-13 32-15,-4-9 7 16,-6-11 12-16,-15-6-7 16,-10-4-30-16,-4 0-18 15,-13 6-38-15,-2 7-73 16</inkml:trace>
  <inkml:trace contextRef="#ctx0" brushRef="#br0" timeOffset="11743.51">1913 9143 537 0,'-12'-2'355'0,"-12"-1"3"0,-8 3-168 15,-2 7-31-15,-1 10-75 16,5 1-30-16,8 13-53 16,7 3-9-16,16 10-13 15,9 2 0-15,18-2 12 16,1-5 7-16,15-17 21 16,0-8 18-16,3-14 33 15,-3-12 34-15,-16-8 43 16,-10-7 8-16,-26-3-4 15,-6 1-27-15,-24 2-55 16,-5 6-22-16,3 4-31 16,4 5-11-16,16 2-71 15,9 6-61-15,11 4-218 16</inkml:trace>
  <inkml:trace contextRef="#ctx0" brushRef="#br0" timeOffset="11923.66">2046 9199 1018 0,'13'-6'441'0,"23"-4"-250"15,6 2-52-15,1-1-77 16,2 7-28-16,-10 1-21 16,-11 1-39-16,-12 7-138 15,-9 0-220-15</inkml:trace>
  <inkml:trace contextRef="#ctx0" brushRef="#br0" timeOffset="12059.53">2205 9216 903 0,'0'3'446'0,"0"9"-142"16,1 2-104-16,2 9-85 16,2 3-26-16,2 4-33 15,1 0-17-15,2-4-37 16,2-3-68-16</inkml:trace>
  <inkml:trace contextRef="#ctx0" brushRef="#br0" timeOffset="12335.3498">2613 9268 967 0,'-11'-10'483'16,"-8"-8"-149"-16,-1 0-92 15,2 9-120-15,3 5-43 16,3 9-75-16,-3 7-19 0,4 10-19 16,-2 5-1-16,8 5 7 15,5 4 3-15,14 0 10 16,1-5 3-16,6-11 18 16,2-7 20-16,-1-9 28 15,1-10 32-15,-8-11 23 16,-4-5-8-16,-9-11-18 15,-2 2-30-15,-2 0-93 16,-1 1 6-16</inkml:trace>
  <inkml:trace contextRef="#ctx0" brushRef="#br0" timeOffset="12798.93">3524 9238 1081 0,'-6'-1'480'0,"-18"1"-255"16,-1 7-73-16,1 9-94 15,-2 8-34-15,8 14-27 16,9 7-10-16,14 5-3 15,5-5 3-15,13-10 11 16,5-6 7-16,-1-17 23 16,6-4 12-16,-9-14 27 15,-6-8 8-15,-8-4 3 16,-12-5-9-16,-14-3-30 16,-7 6-14-16,-7 2-24 15,-7 4-3-15,6 11-68 16,2-2-67-16</inkml:trace>
  <inkml:trace contextRef="#ctx0" brushRef="#br0" timeOffset="13074.08">3647 9315 1064 0,'14'9'499'0,"9"6"-218"15,-7 8-129-15,-2 3-45 0,-7 1-51 16,-2-1-12-16,-3-5-20 15,-1-1-5-15,-1-9-10 16,1-4-16-16,1-14-33 16,3-5-3-16,4-7 4 15,3-9 14-15,5 3 23 16,0-1-1-16,2 9 13 16,-3 10 4-16,-4 12 12 15,0 8 4-15,-5 12-9 16,-3 1-3-16,-4 3-5 15,-1 0 12-15,-3-4-102 16</inkml:trace>
  <inkml:trace contextRef="#ctx0" brushRef="#br0" timeOffset="13293.31">4008 9239 1251 0,'-1'0'599'0,"-2"5"-199"16,4 22-282-16,3 13-51 16,2 23-36-16,3 3-3 15,-1 7 2-15,-3-3-3 16,-2-3-8-16,-3-4-1 16,0 1-3-16,-1-4-26 15,-1-18-112-15,2-10-263 0</inkml:trace>
  <inkml:trace contextRef="#ctx0" brushRef="#br0" timeOffset="13433.92">4025 9553 1417 0,'7'-4'560'0,"21"-3"-381"15,7 3-95-15,10 4-60 16,5-1-82-16</inkml:trace>
  <inkml:trace contextRef="#ctx0" brushRef="#br0" timeOffset="14044.14">4543 9273 750 0,'-10'0'349'0,"-9"-2"-129"0,-3 5-119 15,5 6-25-15,-1 4-39 16,7 2-18-16,3 1-26 16,11 2-5-16,9 1 8 15,3-3 4-15,7-2 7 16,-5-4 4-16,-1-7 3 16,4-3 2-16,-5-4-4 15,-8-4-9-15,-12 2-15 16,-5 0-6-16,-12 6 0 15,1 1 13-15,1 6 17 16,4 5 6-16,2 3 6 16,4 3-2-16,10 2 8 15,-4 1 3-15,9-3 6 16,8-1 3-16,2-4-3 16,10-5 2-16,9-7 2 0,0-1-1 15,3-7-7-15,-4-3-4 16,-6-3-16-16,-3-4-10 15,-4-6-8-15,-4 0-2 16,0-5 5-16,-6 4 10 16,-5 9 37-16,-1 6 10 15,-7 12 0-15,2 9-4 16,-1 10-36-16,-1 3-10 16,3 4-2-16,0 2 26 0,0-9-125 15,0 2 78-15</inkml:trace>
  <inkml:trace contextRef="#ctx0" brushRef="#br0" timeOffset="14164.96">4705 9186 1251 0,'0'-8'484'0,"-1"-4"-357"15,1 7-93-15</inkml:trace>
  <inkml:trace contextRef="#ctx0" brushRef="#br0" timeOffset="14484.41">5101 9409 988 0,'-10'-5'502'15,"-8"-3"-165"-15,0 6-110 16,-3 5-140-16,3 4-45 16,7 9-44-16,1 1-13 15,10 5-4-15,1 6 1 16,7-4 8-16,6-2 6 16,11-6 11-16,7-5 7 0,12-7 12 15,-2-7 5-15,-4-15 5 16,-4 1 2-16,-14-14 20 15,-10 6 18-15,-20-1 17 16,-11 2 1-16,-19 9-30 16,-3 4-25-16,4 7-68 15</inkml:trace>
  <inkml:trace contextRef="#ctx0" brushRef="#br0" timeOffset="14927.23">6160 9044 1244 0,'-2'0'512'0,"-2"15"-316"16,1 9-77-16,5 26-84 15,4 13-2-15,7 20 7 16,-2 2 3-16,2-8 0 16,-3-7-2-16,-5-25-13 15,-2-10-17-15,-3-17-125 16,0-9-107-16</inkml:trace>
  <inkml:trace contextRef="#ctx0" brushRef="#br0" timeOffset="15146.17">6021 8994 1249 0,'23'-10'496'0,"33"-9"-330"0,10 6-33 16,19 18-47-16,-3 7-19 15,-9 16-27-15,-13-1-15 16,-32-1-8-16,-16 1 0 0,-34-3 13 16,-17 3 4-16,-33-1 2 15,-6-2-3-15,-2-7-13 16,9-4-66-16,34-3 343 16</inkml:trace>
  <inkml:trace contextRef="#ctx0" brushRef="#br0" timeOffset="16433.95">7270 9321 593 0,'-7'6'281'16,"-8"14"-106"-16,-2 14-70 15,6 12-64-15,5 4-4 16,12-1 7-16,10-13 10 16,14-15 34-16,2-10 20 0,0-20 35 15,-3-5 1-15,-10-15 2 16,-6-9-13-16,-7-11-40 15,-5-6-13-15,-6-6-32 16,-10 1-13-16,-10 5-15 16,-5 6-8-16,-12 12-7 15,0 8-5-15,1 15-25 16,11 9-10-16,14 11-12 16,9 9-2-16,20 9 16 15,8 4 22-15,22 4-90 16,6 2-67-16,8-4-204 15</inkml:trace>
  <inkml:trace contextRef="#ctx0" brushRef="#br0" timeOffset="16683.59">7818 9391 594 0,'5'6'351'0,"-4"8"-25"16,-2 1-55-16,-18 2-77 0,-7 2-39 15,-11-6-67-15,-9-1-21 16,3-6-24-16,0-9-4 15,12-6-7-15,5-7-9 16,9-5-18-16,6-2-10 16,13 1-19-16,9 2-6 15,11 7-7-15,3 6-2 16,1 12 24-16,0 12 13 16,-3 12 26-16,-1 8 14 15,-2 1-5-15,0-1-5 0,-1-7 18 16,2-9-71-16</inkml:trace>
  <inkml:trace contextRef="#ctx0" brushRef="#br0" timeOffset="17207.89">8577 9315 1103 0,'-13'-7'481'15,"-9"-5"-252"-15,-6 10-131 0,1 5-36 16,4 6-51-16,4 7-13 16,11 1-17-16,5 3-3 15,11 3 4-15,5-5 4 16,12-6 12-16,1-5 5 15,-2-5 8-15,-2-2 3 16,-10-2 5-16,-4 3 0 16,-12-1-8-16,-7 2-3 15,-9 4-9-15,-8 0-3 0,0 5-2 16,1 4-3-16,7 4-4 16,9 2-1-16,8-3 1 15,6 3 2 1,17-7 8-16,1-6 4 0,12-4 9 15,2-4 4-15,0-7 2 16,4-4 1-16,-2-8 0 16,-2-4 0-16,-6 0 0 15,-6-1-1-15,-8 2 2 16,-4 3-4-16,-11 5 3 16,-4 7 0-16,-4 14-3 15,-2 8-1-15,2 11-7 16,6 2-4-16,-1 0 1 15,3-2-14-15,1-10-129 16,2-2-396-16</inkml:trace>
  <inkml:trace contextRef="#ctx0" brushRef="#br0" timeOffset="17349.25">8672 9087 799 0,'0'-9'476'15,"-2"-11"-10"-15,2 9-321 16,2 7-137-16,2 5-67 16</inkml:trace>
  <inkml:trace contextRef="#ctx0" brushRef="#br0" timeOffset="17536.6698">8808 9273 764 0,'7'19'441'16,"4"15"-65"-16,6 7-192 15,-2 1-51-15,-1-4-71 16,3-5-22-16,-2-5-14 16,-4-8 3-16,4-8 6 15,-5-10 7-15,1-12 9 16,3-6 0-16,-2-18-10 16,3 3-10-16,-2-6-115 15,1 3-61-15</inkml:trace>
  <inkml:trace contextRef="#ctx0" brushRef="#br0" timeOffset="18000.73">9324 9397 1149 0,'-6'7'428'16,"-7"9"-337"-16,0 3-30 15,-3-6-39-15,-3 4-4 16,-5-6-3-16,-2-2 2 16,-3-5 3-16,5-4-1 15,5-11-3-15,5-1-4 0,10-4-12 16,7-2-4-16,12 2-11 16,2 2-2-16,6 7 7 15,2 7 7-15,-4 11 12 16,0 6 6-16,-4 8 6 15,0 2 1-15,1 1 0 16,-2-3-2-16,2-9 3 16,-3-3 2-16,2-11 7 15,1-3 4-15,0-5-1 16,0-8-1-16,-4-3-10 16,3-4-2-16,-6-4-2 15,1 0-3-15,-4 4-13 16,-2 6 7-16,-4 15-8 15,-2 2 3-15,1 14 19 16,0 0-6-16,1 6 6 0,2 1-2 16,2 0-8-16,-2-2-3 15,3-7-74-15,1-4-49 16</inkml:trace>
  <inkml:trace contextRef="#ctx0" brushRef="#br0" timeOffset="18296.97">10026 9361 1400 0,'0'3'595'0,"0"0"-330"15,0-2-63-15,0-1-96 16,0 0-29-16,0 0-46 16,0 0-13-16,0 0-33 15,0 0-65-15,2 0 131 16</inkml:trace>
  <inkml:trace contextRef="#ctx0" brushRef="#br0" timeOffset="18509.3098">10029 9571 1180 0,'0'0'595'0,"0"4"-163"16,2-4-149-16,-2 0-107 15,0 0-56-15,0 0-61 16,0-2-41-16</inkml:trace>
  <inkml:trace contextRef="#ctx0" brushRef="#br0" timeOffset="19488.1298">17480 9470 780 0,'1'-1'350'0,"3"1"-142"16,0 4-48-16,-4-4-52 15,4 4-4-15,26 26-28 16,63 36-15-16,-23-32-13 16,9 0 17-16,-2-5-126 15</inkml:trace>
  <inkml:trace contextRef="#ctx0" brushRef="#br0" timeOffset="19904.46">18182 9799 809 0,'-1'-2'394'0,"3"2"-131"16,6 2-73-16,16 12-48 16,10 8-25-16,20 14-30 15,6 4-19-15,4 2-34 16,-7-3-8-16,-9-7-48 16,-1-2-50-16</inkml:trace>
  <inkml:trace contextRef="#ctx0" brushRef="#br0" timeOffset="20343.35">18895 10237 903 0,'1'0'395'0,"9"2"-177"16,10 1-58-16,11 12-18 15,12 5-7-15,13 12-27 16,6 5-22-16,6-3-44 15,-2 0-11-15,-12-5-49 16,-4-4-56-16,-13 0-482 16</inkml:trace>
  <inkml:trace contextRef="#ctx0" brushRef="#br0" timeOffset="20697.73">19742 10695 901 0,'4'4'482'16,"2"0"-39"-16,19 11-275 16,6 4-29-16,11 8-23 15,5 4-20-15,-2 3-33 16,-2 0-9-16,0 3 7 15,0-6-79-15</inkml:trace>
  <inkml:trace contextRef="#ctx0" brushRef="#br0" timeOffset="21271.1">20449 11123 1064 0,'9'4'423'0,"12"9"-279"0,5 2-19 16,16 8-45-16,6 4-19 15,16 6-29-15,5 4 13 16,-2-1-143-16,-6-4-199 16</inkml:trace>
  <inkml:trace contextRef="#ctx0" brushRef="#br0" timeOffset="22089.5098">19558 10013 472 0,'2'-3'305'0,"1"-4"24"0,0 3-94 16,-3 4-89-16,0 9-45 15,0 18-75-15,4 7-9 16,7 13-3-16,1 0 6 15,3-7 9-15,-3-6 3 16,-5-14 3-16,-3-6 8 16,-5-14 17-16,-5-6 6 15,-3-8-1-15,1-4-10 16,5-5-23-16,3-3-9 16,10 0-15-16,4 4-3 15,9 8 0-15,3 7 2 0,10 8 24 16,6 6 7-16,7 5 4 15,2 1-2-15,-5 2-15 16,-5-3 3-16</inkml:trace>
  <inkml:trace contextRef="#ctx0" brushRef="#br0" timeOffset="24822.78">23253 12825 635 0,'5'-4'373'15,"2"-5"-71"-15,-3-2-84 16,-3-1-31-16,-14-6-55 16,-1 1-18-16,-10-2-39 15,-7 0-18-15,1 8-35 16,-1 1-22-16,0 13-32 15,3 4-7-15,4 12-4 16,7 5 6-16,9 6 11 16,6 3 6-16,12 0 10 15,6-2 4-15,8-9 8 16,5-7 5-16,3-16 15 16,0-8 9-16,-2-14 11 15,-1-5 1-15,-4-7-3 0,-3-4 0 16,-8-7 0-16,-7 0 0 15,-7-9 3-15,-9-3-5 16,0 10-13-16,-1 4-8 16,4 22-28-16,2 13-16 15,2 14-18-15,1 13-6 16,2 13 10-16,3 6 11 16,8 10 23-16,2-1 9 0,-3-1 9 15,1 0 0-15,-10-7-1 16,0-3-1-16,-2-5-33 15,-4-7-67-15</inkml:trace>
  <inkml:trace contextRef="#ctx0" brushRef="#br0" timeOffset="25102.1298">23436 12566 982 0,'0'4'411'0,"0"0"-211"16,1 9-118-16,2 8-15 16,-3 10-12-16,0 3-8 15,0 14-12-15,-3-1-4 16,-2-3-5-16,4-2-2 15,0-15-1-15,3-4-2 16,2-17-96-16,-1-7-88 16</inkml:trace>
  <inkml:trace contextRef="#ctx0" brushRef="#br0" timeOffset="25296.94">23457 12558 817 0,'4'-3'380'0,"15"-5"-155"15,7 2-53-15,12 1-62 16,9 5-31-16,7 5-44 16,-1 3-10-16,-6-1-64 15,-6 1-76-15</inkml:trace>
  <inkml:trace contextRef="#ctx0" brushRef="#br0" timeOffset="25643.8098">23412 12918 712 0,'7'0'394'15,"8"2"-59"-15,6 2-178 16,7-3-30-16,7 1-51 16,4-1-21-16,6 0-31 15,-1-1-6-15,-3-2-38 16,-5-2-56-16,-13-8-189 16</inkml:trace>
  <inkml:trace contextRef="#ctx0" brushRef="#br0" timeOffset="25910.03">23443 12743 734 0,'-1'0'355'0,"2"0"-110"0,10 2-94 16,8 3-11-16,14 1-2 15,4 0-17-15,6-3-43 16,2-2-13-16,-4-1-44 16,1 0-61-16</inkml:trace>
  <inkml:trace contextRef="#ctx0" brushRef="#br0" timeOffset="29215.43">23823 13064 281 0,'0'-1'225'16,"1"0"59"-16,5-4-26 16,-6 4-40-16,0 0-23 15,0 0-36-15,6-12-12 16,30-33-20-16,-31 29-16 15,1 3-16-15,3 1-13 0,-7 5-26 16,-1 5-12-16,-1 2-34 16,-3-1-13-16,2 2-17 15,0 0-4-15,0 11 8 16,-3 15 7-16,0 35 10 16,4-31 5-16,-1-1 1 15,2-3 0-15,-1-9 10 16,4 1 11-16,3-7 24 15,-1-1 2-15,5-5-4 16,-3-5 10-16,0 0 230 16</inkml:trace>
  <inkml:trace contextRef="#ctx0" brushRef="#br0" timeOffset="32778.1899">16439 9553 521 0,'1'-1'262'0,"4"-2"-68"15,-1 0-17-15,-4 2-19 16,0-1-1-16,0-9-5 15,-4-40-4-15,-13 29-24 16,-6-5-23-16,-6 4-49 16,-1 6-25-16,1 15-44 15,1 7-13-15,6 14-10 16,4 3-1-16,10 6 12 16,7 2 6-16,12-4 9 15,6-3 6-15,9-8 8 16,3-8 4-16,1-8 13 15,0-6 12-15,-3-8 22 16,-5-1 8-16,-5-12 2 16,-4 1-8-16,-4-9-17 15,-3-9-7-15,-4-3-5 16,-2-3-5-16,-5 5-8 16,-2 8-5-16,-1 15-11 15,0 7-7-15,2 10-15 0,0 4-4 16,3 5-7-16,-1 7 0 15,2 9 9-15,1 7 2 16,2 12 12-16,1 7 12 16,2 11 10-16,-2 2 9 15,-1-2 0-15,1-7-5 16,4-9-2-16,2-9 22 16,5-14-132-16,3-1-169 15</inkml:trace>
  <inkml:trace contextRef="#ctx0" brushRef="#br0" timeOffset="33436.61">16716 9575 503 0,'0'-7'342'0,"-1"-6"18"16,-4-1-154-16,2-1-25 15,-6-1-38-15,-2 1-18 16,-4-1-33-16,-1 0-23 16,-3 4-40-16,2 8-23 15,3 7-30-15,-1 6-7 16,3 11-1-16,1 1 6 0,7 4 8 16,0 0 3-16,11-2 4 15,6-4 1-15,1-6 2 16,6-4 2-16,0-9 6 15,-2-1 8-15,1-9 9 16,-4 0 3-16,-7 0 5 16,-2-3 0-16,-6 6 8 15,-2-2-1-15,-2 2-9 16,-3 3-7-16,2 4-21 16,0 5-7-16,3 4-5 15,1 3 1-15,1 3 3 16,3 0 0-16,-2 8-1 15,1 1-1-15,0 6 10 16,1 2 1-16,-3 1 4 16,2 0 26-16,-2-5 5 15,0-3 9-15,-1-7 13 16,1-4-22-16,1-4-3 16,1-4-3-16,3-2-4 0,-3-3 1 15,3 0 0-15,-5-2 0 16,0 0-5-16,0 0-53 15</inkml:trace>
  <inkml:trace contextRef="#ctx0" brushRef="#br0" timeOffset="36380.61">16724 10053 461 0,'4'-6'280'15,"5"-4"-48"-15,-1-2-39 0,-3 3-20 16,2-5-29-16,0 3-19 16,-1-1-28-16,1 5-12 15,-3-1-27-15,1 4-11 16,-4 1-20-16,-1 3-7 15,0 0-17-15,0 0-3 16,0 0-3-16,0 0 0 16,0 0-1-16,0 11 0 15,1 0 1-15,6 30 0 0,-3-29 0 16,0-4 1-16,0 4-3 16,-2 2 4-16,-2 4 1 15,-1-3 0-15,-4-2 3 16,1-4 3-16,0-2 3 15,1-1 2-15,1-2 10 16,-1-1 4-16,0-7-1 16,2 3-1-16,-1 0-15 15,1 0-7-15,-10 0-4 16,-30-2-3-16,32 3-2 16,6-1-2-16,0 1 1 15,6 2 0-15,-3-2 0 16,0 0 3-16,11 2 2 15,40 3 1-15,-23-4 9 16,2 2 6-16,-3-4 8 0,-1 2 4 16,-10 0 0-1,-6 0-2-15,-9 1 0 0,2 2 0 16,-3-1-60-16</inkml:trace>
  <inkml:trace contextRef="#ctx0" brushRef="#br0" timeOffset="43270.96">2067 10702 314 0,'2'-5'214'16,"2"-3"23"-16,2 0-24 15,-5 0-34-15,-1 2-16 16,0 0-22-16,-7-2-4 0,-4-4-13 15,-9 0-5-15,-11-3-20 16,0 4-22-16,-7 2-34 16,4 3-21-16,3 13-43 15,2 3-9-15,9 16-12 16,6 2 4-16,13 7 22 16,9 0 7-16,12-3 8 15,8-3 1-15,16-9 3 16,-1-5 1-16,-1-15 7 15,-3-11 4-15,-12-18 13 16,-2-7 5-16,-7-9 8 16,-6-3 1-16,-8-10-4 15,-4-6 1-15,-11-9 5 16,-5 2-1-16,2 11-2 16,2 14-8-16,7 24-27 15,2 10-9-15,-1 20-17 0,1 12-1 16,0 20 6-1,6 11 4-15,6 15 7 0,2-2 3 16,2 2 3-16,-2-7 2 16,-1-9 3-16,3-3 2 15,-6-14 1-15,-5-3 2 16,-2-14 19-16,0-4-56 16,0-10-132-16</inkml:trace>
  <inkml:trace contextRef="#ctx0" brushRef="#br0" timeOffset="43603.36">2333 10304 886 0,'0'-1'460'15,"1"-1"-160"-15,-1 8-132 16,0-6-41-16,0 24-65 0,2 55-7 16,0-15 4-16,3 3-2 15,0 1-13-15,0-7-10 16,2-9-14-16,2-2-2 15,4-14 2-15,1-9-33 16,0-15-121-16,-1-7-83 16</inkml:trace>
  <inkml:trace contextRef="#ctx0" brushRef="#br0" timeOffset="43854.18">2340 10367 842 0,'12'2'388'0,"25"3"-169"16,7-1-30-16,10-4-57 15,4-2-40-15,2-4-50 16,-2 0-15-16,-7 1-95 16,-4 1-95-16</inkml:trace>
  <inkml:trace contextRef="#ctx0" brushRef="#br0" timeOffset="44219.4">2382 10851 920 0,'15'-1'463'16,"13"1"-166"-16,12-4-111 15,5 3-44-15,1-2-62 16,0 1-23-16,-2-1-35 15,-5 0-10-15,-1 1-30 16,-3-2-48-16,-10-3-182 16</inkml:trace>
  <inkml:trace contextRef="#ctx0" brushRef="#br0" timeOffset="44498.18">2353 10671 914 0,'10'-4'396'0,"14"2"-194"16,9 0-11-16,12 2-19 15,6 2-21-15,3 0-48 16,-1 3-25-16,-4-5-40 16,-8 0-10-16,-8-2-102 15,-4-3-100-15</inkml:trace>
  <inkml:trace contextRef="#ctx0" brushRef="#br0" timeOffset="45141.65">2814 10985 464 0,'2'1'286'0,"0"-1"-2"16,3-1-24-16,-5-1-43 16,0 1-18-16,11-3-43 15,36-15-22-15,-28 6-40 16,-2-2-17-16,-3-2-16 15,-3 5 1-15,-4 3-5 0,0 4-8 16,-6 5-19-16,2 1-12 16,-1 3-14-16,-2-4-3 15,0 0-1-15,0 6 0 16,1 14-2-16,4 32 2 16,-2-26 0-16,0-2 2 15,1-1 2-15,2 2 1 16,-4-7 1-16,3-3 2 15,-5-6 2-15,3-3 4 16,2-5 6-16,-5-2 5 0,2 1 15 16,-2-1-2-16,0 0-5 15,0 1-8-15,0-1-15 16,0-1 8-16,-1 1 333 16</inkml:trace>
  <inkml:trace contextRef="#ctx0" brushRef="#br0" timeOffset="47428.7198">3361 10671 580 0,'9'1'328'0,"5"1"-52"16,14-2-94-16,6 3-30 15,9-3-41-15,4 1-29 16,4 1-43-16,-2-2-8 16,-6 5-17-16,-7-2-1 15,-15 1-71-15,-6-1-66 16</inkml:trace>
  <inkml:trace contextRef="#ctx0" brushRef="#br0" timeOffset="47749.55">3422 10804 519 0,'1'-2'269'0,"5"2"-36"16,1 2-6-16,15 1-24 15,0 2-1-15,11-1-33 16,10 1-20-16,9-2-35 15,3 1-17-15,-2-3-26 0,-8-1-12 16,-18-1-8-16,-9 0-5 16,-12-1-19-16,-6 2-10 15,-5 4 14-15</inkml:trace>
  <inkml:trace contextRef="#ctx0" brushRef="#br0" timeOffset="49194.61">4192 10443 685 0,'-2'-20'364'0,"-2"-17"-99"16,1 7-43-16,1 14-80 16,0 16-45-16,4 36-51 15,2 17-29-15,9 32-17 16,2 11 3-16,1 8 5 0,4-3 1 16,-4-18 0-16,1-14 3 15,-2-26 2-15,-3-12 3 16,-2-17-60-16,-3-10-53 15,-7-12-296-15</inkml:trace>
  <inkml:trace contextRef="#ctx0" brushRef="#br0" timeOffset="49393.58">4349 10794 742 0,'-1'3'347'0,"-5"1"-145"15,-7 3-46-15,-7 7-66 16,-5 0-15-16,5 5-7 15,-1 3-6-15,13-4-16 16,7-1-6-16,18-8-23 16,12-1-5-16,18-2-3 15,5-3 0-15,-7 0-50 16,1 2-80-16</inkml:trace>
  <inkml:trace contextRef="#ctx0" brushRef="#br0" timeOffset="49746.74">4611 10929 960 0,'5'0'378'0,"12"6"-250"0,2-1-46 16,9-7-31-16,1 1-13 15,-2-6-15-15,0-1-2 16,-8-1 5-16,-5-5 2 16,-10-1 2-16,-7 1 2 15,-10-1 0-15,-9 4-1 0,-8 4-6 16,0 4-6-16,1 11-22 16,4 8-9-16,7 11-4 15,3 6 3-15,12 1 20 16,4 0 8-16,14-7 9 15,5-4 6-15,8-5 33 16,6-6 15-16,7-5 14 16,1-2-4-16,-1-5-34 15,-4 0-14-15,-9-5-83 16</inkml:trace>
  <inkml:trace contextRef="#ctx0" brushRef="#br0" timeOffset="50371.54">5308 11031 697 0,'2'-4'317'0,"5"3"-72"16,24-1-183-16,14-4 9 15,30 6 31-15,21-2 22 16,34-3 6-16,24 5-4 15,34 0-20-15,6 0-29 16,14-1-49-16,-7-5-12 16,-22-5-9-16,-11-1 21 0,-34-4-173 15,-17 2-176-15</inkml:trace>
  <inkml:trace contextRef="#ctx0" brushRef="#br0" timeOffset="50913.89">5641 10115 909 0,'0'1'347'0,"0"9"-245"16,0 12-64-16,6 27-32 16,3 20 6-16,3 28 3 15,-2 2 3-15,-1-8 1 16,0-10-1-16,1-24 6 16,0-10 2-16,1-15 1 15,-2-7-1-15,-3-12-84 16</inkml:trace>
  <inkml:trace contextRef="#ctx0" brushRef="#br0" timeOffset="55991.54">6094 11281 855 0,'2'-5'398'16,"2"4"-179"-16,2 3-67 15,4 21-84-15,2 14-27 0,-1 14-18 16,-1 4 5-16,-6-3 14 16,-3-8 4-16,0-14 0 15,-1-8-3-15,0-12 10 16,0-7 25-16,-2-9 20 16,1-6 4-16,0-7-15 15,2-9-26-15,6-10-30 16,3-2-11-16,11 0-18 15,3 8-6-15,10 15-4 16,4 8 0-16,0 11 0 16,1 7 1-16,-6 8-94 15,-5 0-73-15</inkml:trace>
  <inkml:trace contextRef="#ctx0" brushRef="#br0" timeOffset="56604.88">6581 11270 808 0,'0'-4'379'0,"6"-5"-156"16,3 1-45-16,8-1-62 15,6 3-23-15,4 2-35 0,3 5-17 16,-1 12-21-16,-6 1-4 15,-12 5 2-15,-9 2 3 16,-13 4 7-16,-9 4-1 16,-11 4-2-16,1-3-3 15,7-6-8-15,6-6-1 16,16-7-2-16,6-6 2 16,15-6 23-16,8 1 7 15,10-2 13-15,4 2 5 0,0 2 0 16,-6-2 0-1,-14-1-6-15,-6-2-7 0,-8 1-25 16,-4 1-8-16,-4 1-38 16,2 3 5-16</inkml:trace>
  <inkml:trace contextRef="#ctx0" brushRef="#br0" timeOffset="62373.69">6155 10606 704 0,'0'-2'344'16,"-2"0"-120"-16,-1-3-32 16,2 4-71-16,-1 0-35 15,1 0-48-15,-7 0-13 0,-13-1-9 16,-34-1 1-16,31 1-6 15,3 4-3-15,5-2-12 16,4 0-17-16,6 9-11 16,0 2 0-16,6 13 4 15,4 6 13-15,9 0 12 16,3 0 3-16,5-12 4 16,4-8 4-16,1-10 10 15,0-9 11-15,1-11 14 16,-8-12 3-16,-7-9 1 15,-3-3 2-15,-9-9 1 16,1-1-4-16,-4-11-6 16,-3-2-9-16,0 11-17 15,-2 9-7-15,6 24-9 16,0 10-10-16,0 12-9 16,2 2-5-16,0 7-5 15,0 5 2-15,3 13 8 0,0 11 6 16,3 18 11-16,1 7 2 15,-6 4 6-15,8-4 5 16,3-11 6-16,-1-4 0 16,5-14 1-16,-7-4-2 15,-4-14 0-15,1-5-78 16</inkml:trace>
  <inkml:trace contextRef="#ctx0" brushRef="#br0" timeOffset="63153.53">6545 10571 372 0,'6'-4'273'15,"1"-8"6"-15,-3 5-39 16,-1-4-11-16,-6-1-44 16,-2 2-27-16,-8-6-50 15,-4 0-22-15,-7 2-36 16,-2 4-17-16,2 6-22 16,2 3-11-16,5 8-16 15,1 4-6-15,5 3-13 16,3 5-1-16,9-1 5 15,4-1 4-15,11 1 12 16,0-7 5-16,3-5 9 16,3-1 2-16,-2-9 7 15,3 2 2-15,-2-6 0 16,-4-3-2-16,-4-6-8 0,-1 2-2 16,-7 7-5-16,0 3-2 15,-7 7 5-15,-2 7 2 16,-2 6 11-16,0 6 10 15,1 6 0-15,-2 6-1 16,4 7-10-16,1 0-3 16,2 0 1-16,5-5 1 15,1-9 4-15,1-7 3 16,-2-8 3-16,2-4 3 16,-1-10-43-16,1-2-115 0</inkml:trace>
  <inkml:trace contextRef="#ctx0" brushRef="#br0" timeOffset="63647.18">6707 10752 695 0,'4'-3'338'0,"5"-6"-113"15,2 1-35-15,5 0-62 16,-3-5-24-16,2-1-34 16,1-1-9-16,-5 0 0 15,0 4 8-15,-7 4 14 16,2 5-7-16,-6 2-19 15,0 6-17-15,0-6-29 16,0 0 1-16,1 20 0 16,6 33 0-16,-7-32 1 15,1 1-1-15,3-5-3 16,-1-5 1-16,3-3-80 16,0-7-267-16</inkml:trace>
  <inkml:trace contextRef="#ctx0" brushRef="#br0" timeOffset="64111.7">7072 10278 806 0,'1'-12'397'0,"0"-8"-119"16,2 0-62-16,-2 11-83 16,-1 5-41-16,1 16-64 15,-1 11-19-15,1 22-11 16,0 11 2-16,3 15 1 16,-2 4 3-16,-2-4 0 15,-1-3 2-15,-4-10 1 16,-1-6 1-16,3-11 2 15,1-7 1-15,2-13 4 16,2-7 4-16,5-13 9 0,2-2 0 16,3-8 11-16,-2-2-41 15</inkml:trace>
  <inkml:trace contextRef="#ctx0" brushRef="#br0" timeOffset="84910.7">17467 12068 629 0,'27'0'306'0,"56"1"-88"16,20 5-13-16,38-6-21 16,29 0-19-16,11-3-60 15,1 0-31-15,-13 5-47 16,-19 1-14-16,-32 6-6 16,-22-1 11-16,-27 2-134 15,-13 0-226-15</inkml:trace>
  <inkml:trace contextRef="#ctx0" brushRef="#br0" timeOffset="85355.84">17712 11931 703 0,'-2'2'308'0,"-11"4"-120"16,-10 7-40-16,-12 9-29 16,-3-2-16-16,-3 7-56 15,4-1-18-15,7-5-19 16,9-1-7-16,21-6 17 15,14-4 24-15,22 0 27 16,11 0 7-16,17 5-14 16,1 1-20-16,5 5-85 15</inkml:trace>
  <inkml:trace contextRef="#ctx0" brushRef="#br0" timeOffset="85776.27">19117 11900 743 0,'1'-1'414'0,"7"2"-62"0,5 8-148 15,18 18-99-15,5 1-18 16,8 12-25-16,3 1-15 16,-5-9-20-16,-7-2-5 15,-9-11-13-15,-6-5-38 16,-3-6-158-16,1-4-220 16</inkml:trace>
  <inkml:trace contextRef="#ctx0" brushRef="#br0" timeOffset="85910.4599">19507 11864 884 0,'-7'-7'480'16,"-9"-5"-94"-16,-3 16-204 16,1 13-43-16,-13 22-61 15,-3 8-22-15,-13 8-25 16,-7 3-9-16,1-4-4 16,7-3-69-16</inkml:trace>
  <inkml:trace contextRef="#ctx0" brushRef="#br0" timeOffset="86459.51">19646 12031 691 0,'0'1'388'16,"0"1"-34"-16,15 1-186 15,13-2-16-15,30-2-23 16,14 1-3-16,26-3-25 16,15-3-12-16,19 1-28 15,7-10-21-15,16-1-20 16,-5-5-1-16,-20-3-30 15,-14 7-37-15,-37 5-110 16,-16 7-67-16</inkml:trace>
  <inkml:trace contextRef="#ctx0" brushRef="#br0" timeOffset="87049.42">20695 11808 882 0,'0'-4'390'0,"13"1"-177"16,11 3-64-16,20 4-68 16,8 7-17-16,1 6-35 15,-2-2-9-15,-17 5-1 16,-8 0 3-16,-15-1 20 16,-4-2 12-16,-6 2 14 15,-1-8 6-15,2 1-10 16,-2-1-11-16,-2 0 0 15,-1 4 9-15,-10-3 15 16,-4 7 5-16,-10 0-13 16,-1 3-16-16,-8 1-37 15,-1 0-206-15</inkml:trace>
  <inkml:trace contextRef="#ctx0" brushRef="#br0" timeOffset="97823.61">7574 10899 785 0,'6'3'345'0,"13"0"-162"16,14 5-44-16,20-3-45 15,8-2-26-15,3-3-36 16,-8-2-15-16,-13-3-117 15,-6 3-113-15</inkml:trace>
  <inkml:trace contextRef="#ctx0" brushRef="#br0" timeOffset="98023.6">7691 11010 580 0,'-1'6'340'0,"-2"-1"-46"16,17 1-96-16,11 2-31 16,20-8-36-16,4 1-26 15,3-3-48-15,2 1-20 0,-5 6-94 16,-2 0-172 0</inkml:trace>
  <inkml:trace contextRef="#ctx0" brushRef="#br0" timeOffset="98393.2399">8399 10528 724 0,'-1'-10'432'16,"-1"-5"-26"-16,2 3-122 16,1 13-135-16,2 12-53 15,1 17-77-15,-1 10-12 16,2 25-3-16,-4 6 1 15,5 19 1-15,-1-3 0 16,0-16 7-16,1-9-38 16,-5-27-94-16,6-8-45 0,0-14-69 15,1-9-20-15,4-13-71 16,0-11-45-16</inkml:trace>
  <inkml:trace contextRef="#ctx0" brushRef="#br0" timeOffset="98558.5399">8613 10846 607 0,'-2'-4'399'15,"-5"-4"-19"-15,-10 8-142 16,-5 4-50-16,-8 6-79 16,-2 8-30-16,-1 3-48 15,1 0-13-15,14 2-11 16,5-2-5-16,13-2 0 16,10-3 1-16,15-8 1 15,7 0 1-15,13 0-29 16,6-1-69-16</inkml:trace>
  <inkml:trace contextRef="#ctx0" brushRef="#br0" timeOffset="98867.48">8748 10986 854 0,'-4'-4'384'0,"-1"-2"-178"0,5 4-71 15,13 7-70-15,3 1-18 16,6-1-23-16,2 1-8 15,1-5-2-15,5 0 9 16,-3-4 19-16,-4-4 11 0,-5-2 14 16,-8-3-1-16,-10-2 0 15,-4 2-7-15,-15 0-8 16,-6 3-9-16,-1 9-20 16,-1 3-7-16,5 15-11 15,3 4-3 1,5 4-2-16,5 4-1 0,14-3 1 15,8-3 1-15,9-5 4 16,9-4 2-16,8-5 1 16,5-2-1-16,5-4-63 15,0-3-73-15</inkml:trace>
  <inkml:trace contextRef="#ctx0" brushRef="#br0" timeOffset="99445.73">9390 11013 1008 0,'3'2'354'16,"6"1"-255"-16,45-1-82 15,31 6 10-15,55-8 71 16,29-2 26-16,54 2 17 16,23 0 0-16,11 6-43 15,19 4-29-15,-27 4-39 16,-10-4-12-16,-37 0 11 0,-43-6-57 15,-39-8-445-15</inkml:trace>
  <inkml:trace contextRef="#ctx0" brushRef="#br0" timeOffset="99881.61">9950 10184 718 0,'-2'-12'330'0,"0"-12"-109"16,2 9-41-16,5 10-52 15,-2 8-20-15,3 20-57 0,0 14-20 16,1 35-8-16,-3 13 2 15,-4 11-3-15,1-5-2 16,-3-17-2-16,2-11-1 16,1-18 2-16,0-5 2 15,3-11-118-15,0-7-170 16</inkml:trace>
  <inkml:trace contextRef="#ctx0" brushRef="#br0" timeOffset="103750.92">10538 10638 224 0,'8'-4'210'0,"9"2"27"0,-8-1 5 15,0 1-4-15,-5-1-29 16,-3-5-16-16,-3 2-38 15,-6-6-21-15,-10-4-44 16,-1 2-22-16,-11-2-40 16,1 6-19-16,-5 8-30 15,3 4-7-15,0 14-13 16,2 5-6-16,11 8 1 16,8 4 1-16,10-3 17 15,11-2 11-15,14-8 29 16,5-8 12-16,14-12 15 15,0-8 8-15,2-16 0 16,-3-8-2-16,-6-9-6 16,-4-6-5-16,-11-13-8 15,-9-8-2-15,-13-12-4 16,-8 5-4-16,-6 20 3 16,-2 16 3-16,-3 25-15 0,4 15-6 15,1 17-15-15,5 11-9 16,9 27 8-16,3 6 4 15,9 14 6-15,4 0-1 16,2-13 6-16,-1-8 2 16,-6-15 4-16,-1-7 6 15,-5-8-2-15,0-6-51 16,1-7-222-16</inkml:trace>
  <inkml:trace contextRef="#ctx0" brushRef="#br0" timeOffset="104272.92">10992 10588 577 0,'7'-4'326'15,"5"-6"-36"-15,1-1-44 16,-4-4-55-16,-5-4-20 16,-8 1-39-16,-5-3-23 15,-9 3-48-15,-5 1-22 16,-6 7-47-16,-4 9-17 15,1 11-12-15,2 9 0 16,7 7 12-16,10 4 3 16,13 0 8-16,5 0 2 15,11-5 6-15,5-7 3 16,5-11 5-16,2-5 4 0,-1-7 4 16,-1-3 2-16,-6-3 2 15,-3-3-1-15,-7-1-2 16,-4 5-3-16,-5 1-8 15,-4 7-6-15,-4 9-14 16,-1 2 1-16,-2 12 7 16,3 6 6-16,-1 4 9 15,3 2 2-15,5 1-4 16,0-2 3-16,8-3 6 16,0-3-59-16</inkml:trace>
  <inkml:trace contextRef="#ctx0" brushRef="#br0" timeOffset="104553.9399">11192 10820 841 0,'5'-8'410'0,"3"-4"-146"0,2-2-118 15,7-2-26-15,0 0-28 16,-2-1-8-16,-5 2-10 16,-6 4-6-16,-4 6-14 15,0 6-10-15,0 7-25 16,-3 4-11-16,0 10-9 16,1 1-1-16,0 7 3 15,2 3 6-15,6-3-59 16,-1-3-72-16</inkml:trace>
  <inkml:trace contextRef="#ctx0" brushRef="#br0" timeOffset="104809.7899">11517 10269 1118 0,'4'-10'520'0,"1"-5"-247"16,-1 19-162-16,0 10-51 15,-2 32-65-15,-2 15-10 16,-4 21 17-16,-2 4 4 16,-1 0 4-16,1-7 0 15,5-11 1-15,2-3 1 16,5-16 4-16,2-3 2 0</inkml:trace>
  <inkml:trace contextRef="#ctx0" brushRef="#br0" timeOffset="107413.65">9761 11430 1010 0,'10'12'391'0,"12"17"-282"0,8 6-16 15,3 6-20-15,1 1-22 16,-6-5-21-16,-6-3-7 16,-5-10-95-16,-6-6-117 15</inkml:trace>
  <inkml:trace contextRef="#ctx0" brushRef="#br0" timeOffset="107580.88">10022 11420 1031 0,'-8'-4'455'0,"-9"1"-248"16,-4 6-55-16,-2 17-87 16,-6 9-29-16,-5 13-23 15,-2 5-2-15,-7 0-2 16,3 1-7-16,2-9-131 15,7-8-93-15</inkml:trace>
  <inkml:trace contextRef="#ctx0" brushRef="#br0" timeOffset="107974.84">10263 11258 712 0,'-2'-3'384'0,"-4"-1"-80"15,6-1-86-15,9 4-94 16,2 0-35-16,9 2-51 16,4 6-11-16,-1 3-13 15,-3 4-8-15,-15 6 1 16,-11 5 4-16,-16 7 6 16,-5 0 5-16,-3-6 0 15,3-5-2-15,12-11-8 16,13-3-2-16,18-2-2 15,12-5-1-15,12 1 0 16,4-1-2-16,2 3-65 16,-3 5-86-16</inkml:trace>
  <inkml:trace contextRef="#ctx0" brushRef="#br0" timeOffset="108221.56">10731 11432 905 0,'4'-8'459'0,"-3"-7"-139"16,6 12-169-16,-6 9-41 0,-1 18-65 16,-2 6-24-16,-2 10-13 15,3 2-1-15,2-1-2 16,3-1 0-16,4-3 3 15,-1-6-26-15,-3-9-91 16,1-7-80-16</inkml:trace>
  <inkml:trace contextRef="#ctx0" brushRef="#br0" timeOffset="108370">10593 11619 1005 0,'15'0'449'0,"19"-2"-227"16,6 2-47-16,5-3-82 16,-2 1-36-16,7 1-16 15,3-2-70-15</inkml:trace>
  <inkml:trace contextRef="#ctx0" brushRef="#br0" timeOffset="108817.63">11145 11525 864 0,'0'-1'416'0,"0"-6"-164"0,-1 12-144 16,-2 2-45-16,-1 9-45 15,4 3-7-15,7 3-5 16,3 0 0-16,8-7 3 16,1 0 3-16,2-9 9 15,-1-5 4-15,3-3 5 16,-6-12 0-16,-2-2 16 16,0-1 8-16,-9-1 10 15,3 7 0-15,-4 4-29 16,-1 7-15-16,-3 9-21 15,0 11-6-15,3 13 1 16,-3 7 2-16,1 15 1 16,3 5 0-16,-6 4 3 15,0 0 0-15,-4-14 28 0,-6-9 11 16,-3-14 16-16,-2-9 7 16,-9-10-7-16,-2-8-5 15,-2-14-10-15,0-7-6 16,11-18-78-16,6-5-61 15,9-8-261-15</inkml:trace>
  <inkml:trace contextRef="#ctx0" brushRef="#br0" timeOffset="109307.47">11541 11315 559 0,'5'-8'306'16,"7"-2"-57"-16,13 4-145 15,7 5-27-15,7 6-21 0,-4 4-5 16,-11 5 3-16,-6 2 5 16,-22 7 1-16,-10 3 1 15,-14 6-9-15,-9-1-11 16,9-5-15-16,2-7-1 15,18-10 10-15,9-5 23 16,16-2 34-16,11-2 9 16,3-2 2-16,2 0-15 0,-7 0-23 15,-3 3-7 1,-4 1-15-16,-6 3-10 0,2 2-18 16,-7-4-5-16,-5 1-9 15,-3-1-37-15,-2 0-121 16,1-3-95-16</inkml:trace>
  <inkml:trace contextRef="#ctx0" brushRef="#br0" timeOffset="133141.3499">21292 11714 290 0,'-9'-2'114'15,"-6"0"-63"-15,7-1-9 16,4 0 3-16,6 1 35 16,5-1 22-16,7 1 3 15,0 0 11-15,1 3-10 16,0-1-16-16,0 4-7 16,-2-1-4-16,4-2-8 15,-2 2-3-15,11 4-15 16,-4-2-1-16,11-2-8 15,10-1 1-15,25-8 0 16,31 2-4-16,37-4 21 16,25-2-1-16,30-3-12 15,4-1-4-15,-2 1-24 16,-23 0 1-16,-47 7-146 0,-24 5-171 16</inkml:trace>
  <inkml:trace contextRef="#ctx0" brushRef="#br0" timeOffset="134130.52">22730 11504 692 0,'-1'-3'316'0,"2"0"-131"16,6 4-55-16,-7-1-35 16,19 4-13-16,52 21-11 15,-28-10-10-15,3 1-23 16,1 2-6-16,-5-2-13 16,-5-5 1-16,-14-4 38 15,-10-4 13-15,-13-2 48 16,-8 4 11-16,-15 1-23 15,-8 5-11-15,-13 5-50 16,3 3-15-16,5 6-18 16,2-2-4-16,16-1-5 15,2-5-3-15,22-6-101 16,13-7-136-16</inkml:trace>
  <inkml:trace contextRef="#ctx0" brushRef="#br0" timeOffset="135118.63">23224 11190 520 0,'4'-4'273'0,"6"-6"-43"15,-1 2-8-15,-2-5-5 16,-5-1-9-16,-5-4-33 15,-7-6-20-15,-10-1-49 16,-2 4-26-16,-9 3-44 16,1 9-21-16,-2 10-32 15,4 4-13-15,5 12-15 16,3 3 1-16,13 2 13 16,7 4 9-16,12-3 16 15,9-1 6-15,11-6 5 16,-1-7 4-16,4-9 5 15,-1-3 6-15,-3-10 7 0,-1-2 4 16,-8-8 3-16,-6-7-2 16,-9-12-1-16,-2-10-2 15,-5-11-7-15,0 0-7 16,-4 14-1-16,-2 8-1 16,-1 24-2-16,-1 8-2 15,1 9-13-15,3 3-8 16,2 11-5-16,-2 9-1 0,8 20 3 15,-2 7 4-15,5 8 6 16,0-1 3-16,0-11 5 16,2-6 1-16,-3-8 21 15,2-5-70-15</inkml:trace>
  <inkml:trace contextRef="#ctx0" brushRef="#br0" timeOffset="135529.7">23470 10869 802 0,'-3'-4'431'0,"2"-3"-90"0,-6 9-156 15,3 16-117-15,4 11-29 16,0 15-25-16,-2 1-9 15,0 3-1-15,0-6 1 16,-2-7 1-16,4-2 2 16,0-13 4-16,1-4 3 15,4-10 18-15,-2-5 20 16,1-11 38-16,-4-3 5 0,1-13-10 16,-2-5-16-16,-2-14-37 15,1-10-8 1,-1-10-12-16,-1 1-8 0,4 15-8 15,0 11 2-15,0 15 5 16,-1 7-1-16,6 6 0 16,2 0-4-16,10 7-9 15,11 0 0-15,6-1-2 16,9 3-3-16,11 2-76 16,-3 1-55-16,-3 6-234 15</inkml:trace>
  <inkml:trace contextRef="#ctx0" brushRef="#br0" timeOffset="135836.97">23447 11190 742 0,'2'-1'394'0,"14"-1"-82"16,1 0-81-16,11-5-86 15,9 4-46-15,2-3-61 16,5 1-16-16,-3 5-13 15,-2-1-60-15,-10 0-273 16</inkml:trace>
  <inkml:trace contextRef="#ctx0" brushRef="#br0" timeOffset="136028.65">23432 11040 868 0,'-1'0'389'0,"0"0"-195"0,7 1-61 15,-5-1-80-15,29 3-12 16,67 6-11-16,-38-11-3 16,-6 2-143-16</inkml:trace>
  <inkml:trace contextRef="#ctx0" brushRef="#br0" timeOffset="136587.4499">23749 11221 450 0,'3'-4'280'15,"2"1"-8"-15,2-3-54 16,1-2-58-16,3 2-22 15,-1-4-23-15,-2 0-5 16,3 2-7-16,-6-4 0 16,1 3-8-16,-1 1-1 0,-6-3-8 15,1 6-13-15,1 5-28 16,2 4-18-16,-3-4-27 16,0 0-5-16,-1 23 1 15,-2 33 2-15,4-25 3 16,5-2 1-16,-2-4 2 15,2-3 20-15,3-6-162 16,-4-7-446-16</inkml:trace>
  <inkml:trace contextRef="#ctx0" brushRef="#br0" timeOffset="137118.02">23990 11232 838 0,'3'-2'434'0,"4"2"-100"15,4 2-102-15,11 8-101 16,2 1-27-16,6 5-52 15,0 4-10-15,-3-3-19 0,-4 2-5 16,-12-1-6-16,-3-4 4 16,-4 2-129-16,-2-1-108 15</inkml:trace>
  <inkml:trace contextRef="#ctx0" brushRef="#br0" timeOffset="137312.06">24260 11223 1007 0,'-3'-2'444'0,"-10"1"-216"16,-5 3-49-16,-5 10-72 15,-7 6-29-15,-5 7-41 16,-2 4-11-16,2 2-7 16,3 0-4-16,9-5-4 15,8-3-1-15,9-12-7 16,6-3-52-16</inkml:trace>
  <inkml:trace contextRef="#ctx0" brushRef="#br0" timeOffset="138002.8">21219 11748 708 0,'0'-1'380'16,"-1"-4"-109"-16,-2 5-124 16,2 0-35-16,0 0-54 15,-8 30-13-15,-6 54-13 16,10-18-12-16,5 11-8 15,0 1-1-15,4-3-2 16,-1-7 1-16,4 0 1 16,-5-2 2-16,4-11 5 15,0-8-18-15,-3-22-146 16,2-7-188-16</inkml:trace>
  <inkml:trace contextRef="#ctx0" brushRef="#br0" timeOffset="138392.3897">21034 12403 690 0,'0'4'301'0,"0"10"-122"16,6 3-57-16,8 8-28 16,2 6-11-16,6 0-30 15,-2-4 18-15,-3-2 24 16,-2-8 27-16,-2-9 60 15,0-2 3-15,5-10 17 16,1-10-17-16,6-6-52 16,3-3-27-16,5-5-57 0,-2-2-13 15,-7 4-19 1,-4 1 14-16,-11 6-165 16,-2 9-450-16</inkml:trace>
  <inkml:trace contextRef="#ctx0" brushRef="#br0" timeOffset="139110.6">21117 13249 566 0,'2'-5'333'15,"0"-6"-43"-15,-2-2-43 16,-5-6-64-16,-3 0-21 15,-11-6-29-15,-4-2-17 16,-4 2-43-16,-4 0-21 16,7 10-38-16,2 6-25 0,-2 12-33 15,9 5-12-15,2 12-4 16,4 5 13-16,17 6 23 16,1 1 10-16,11-3 14 15,1-3 1-15,3-10 5 16,3-7 2-16,2-11 11 15,1-6 4-15,-2-11 6 16,-4-7 0-16,-5-7-3 16,-2-5-3-16,-9-13 2 15,-5 0-3-15,-5-3-8 16,-4 7-2-16,-1 19-2 16,1 11-8-16,2 26-5 15,-1 10-4-15,5 18-6 16,1 3 5-16,5 6 6 15,4 1 0-15,0 1 3 16,0-7 2-16,0-6 2 16,-3-2 3-16,-1-12-99 0,0-4 65 15</inkml:trace>
  <inkml:trace contextRef="#ctx0" brushRef="#br0" timeOffset="139439.66">21366 13070 1033 0,'-4'5'401'0,"-8"10"-262"15,3 4-60-15,8 14-31 16,0 1-8-16,8 3-21 16,-3-2-4-16,-1-11 3 15,1-6-7-15,-3-15 83 16,5-5 20-16,-2-14 30 15,-1-8 17-15,-3-13-68 16,0-7-14-16,-3-14-31 16,-7-9-11-16,2-5-23 15,-1 3-11-15,8 17-17 16,2 15-9-16,9 20-13 16,4 9 1-16,5 8 5 15,8 7 5-15,6 2 44 16,9 1-87-16,10 0-149 15,2-3-96-15</inkml:trace>
  <inkml:trace contextRef="#ctx0" brushRef="#br0" timeOffset="139687.54">21356 13318 843 0,'6'-1'391'0,"9"-3"-130"16,4 1-75-16,11-3-60 16,-1 1-28-16,6 1-59 15,4 0-17-15,-6 4-71 16,1 0-105-16</inkml:trace>
  <inkml:trace contextRef="#ctx0" brushRef="#br0" timeOffset="139852.19">21381 13095 1273 0,'5'-2'497'15,"10"0"-323"-15,14 3-134 0,8 0-15 16,15 6-5-16,-4 1-71 16</inkml:trace>
  <inkml:trace contextRef="#ctx0" brushRef="#br0" timeOffset="140129.64">21696 13226 1014 0,'4'-7'391'0,"4"-7"-256"16,2 0-21-16,-1-1 0 15,2 0-6-15,-2 5-18 16,-2 2-6-16,-3 8-26 15,-4 1-13-15,-2 13-25 16,0 5-12-16,0 12-6 16,-1 7 1-16,3 6 1 15,-1-1 22-15,1-6-130 16,6-7-106-16</inkml:trace>
  <inkml:trace contextRef="#ctx0" brushRef="#br0" timeOffset="140564.44">21864 13279 1003 0,'-2'2'442'0,"-2"3"-206"0,4 12-162 15,0 3-33-15,8 4-26 16,1 0-2-16,5-6 3 16,3-1 3-16,-2-14 35 15,5-3 11-15,-3-12 13 16,-1-6 2-16,-3-5-14 16,-4-2-2-16,-6 2-2 15,-3 5-6-15,-1 13-26 16,-5 3-16-16,0 13-21 15,-3 4-3-15,3 12 0 16,0 10 3-16,0 11 2 16,0 1 0-16,-1 3 4 15,0-1-2-15,-6-11 30 16,-1-3 26-16,-7-11 51 16,-7-5 23-16,-6-8-6 15,-3-4-18-15,1-9-43 0,6-3-18 16,16-13-107-16,9-6-83 15</inkml:trace>
  <inkml:trace contextRef="#ctx0" brushRef="#br0" timeOffset="144667.12">12258 11071 1090 0,'1'-1'525'0,"-4"-4"-163"0,5 8-28 16,-2-3-54-16,0 0-42 15,0 0-71-15,0-2-33 16,0 1-64-16,0 0-12 16,0 0-39-16,0 0-9 15,0 1 194-15</inkml:trace>
  <inkml:trace contextRef="#ctx0" brushRef="#br0" timeOffset="145493.97">12903 10422 781 0,'-1'-2'370'0,"1"2"-166"16,4 8-62-16,0 26-57 15,2 12-13-15,-1 18 2 0,-3 5-6 16,-2 0-29-16,-1-2-6 15,1-8-2-15,0-10 3 16,3-19-47-16,1-10-59 16,-1-18-167-16,2-6-257 15</inkml:trace>
  <inkml:trace contextRef="#ctx0" brushRef="#br0" timeOffset="145675.3799">13114 10496 594 0,'8'-12'417'15,"7"-14"33"-15,-6 12-202 16,-5 2-52-16,-3 15-88 16,-3 9-34-16,-3 24-54 15,2 14-10-15,-2 19-3 16,3 7-2-16,3 6 3 16,2-4 1-16,1-14-16 15,4-8-61-15,-3-23-214 16</inkml:trace>
  <inkml:trace contextRef="#ctx0" brushRef="#br0" timeOffset="145805.79">12897 10767 916 0,'10'1'397'0,"1"-1"-189"15,24 1-152-15,11 2-21 16,17-1-50-16</inkml:trace>
  <inkml:trace contextRef="#ctx0" brushRef="#br0" timeOffset="146046.0799">13543 10736 996 0,'15'9'361'0,"15"10"-273"15,7 8-33-15,1 10-3 16,-5 1-7-16,-8 3-18 16,-5-6 0-16,-7-9-80 15,-1-4-96-15</inkml:trace>
  <inkml:trace contextRef="#ctx0" brushRef="#br0" timeOffset="146199.66">13796 10757 970 0,'-6'0'461'0,"-8"3"-185"0,-4 2-70 16,-2 13-92-16,-2 4-36 15,-5 11-42-15,-1 7-12 16,-1 1-14-16,2 0-32 15,2-10-210-15</inkml:trace>
  <inkml:trace contextRef="#ctx0" brushRef="#br0" timeOffset="146401.5799">13851 10829 1159 0,'23'-5'480'15,"15"-2"-280"-15,15 4-139 16,0 1-24-16,0 4-128 16,-7 1-268-16</inkml:trace>
  <inkml:trace contextRef="#ctx0" brushRef="#br0" timeOffset="146696.63">14381 10686 906 0,'-14'5'379'0,"-10"1"-217"15,-3 13-102-15,-2 2-28 16,8 12-32-16,5 5-10 16,11 6-2-16,5 0 10 15,16-9 35-15,7-3 24 16,5-19 39-16,2-6 20 0,-6-14 21 16,-5-10-4-16,-12-7-8 15,-11-3-24-15,-19 0-49 16,-5 1-20-16,-6 11-93 15,4 5-74-15</inkml:trace>
  <inkml:trace contextRef="#ctx0" brushRef="#br0" timeOffset="146959.59">14472 10791 718 0,'-1'-4'445'16,"-1"-3"5"-16,0 11-313 0,0-4-45 16,1 1-58-1,1 23-7-15,7 34-5 0,0-25-2 16,7-6 8-16,3 1 12 16,5-12 34-16,1-7 17 15,-1-9 21-15,-2-10-5 16,-8-11-21-16,-5-5-13 15,-4-5-49-15,-5-1-71 16,-2 2-191-16</inkml:trace>
  <inkml:trace contextRef="#ctx0" brushRef="#br0" timeOffset="147179.3199">14630 10763 717 0,'4'-2'463'0,"5"2"31"16,1 3-246-16,3 10-118 15,-3 4-40-15,0 9-44 16,1 5-16-16,-9-1-16 16,4 1 0-16,-2-10 6 15,1-6 7-15,6-14 17 16,1-7 8-16,6-11 11 16,-3-10-1-16,4-4-14 15,-1-3-9-15,-2-2-32 16,0 6-69-16,-6 8-126 15</inkml:trace>
  <inkml:trace contextRef="#ctx0" brushRef="#br0" timeOffset="147438.81">15015 10708 824 0,'3'2'435'0,"2"7"-95"16,0 9-121-16,-2 12-86 16,1 3-33-16,-3 11-37 15,1-5-20-15,3-8-38 16,1-3-67-16</inkml:trace>
  <inkml:trace contextRef="#ctx0" brushRef="#br0" timeOffset="147749.21">15359 10741 664 0,'-9'-3'402'0,"-10"-3"2"15,-2 10-291-15,0 5-42 16,-1 9-55-16,1 5-11 16,9 11-13-16,9 3-2 15,10 4 10-15,7-3 16 16,6-10 46-16,3-9 23 15,3-11 33-15,-4-6 10 0,-10-10-8 16,-5-4-8-16,-14-11-30 16,-5-1-23-16,-11-4-17 15,-5-2-66-15,8 7-124 16</inkml:trace>
  <inkml:trace contextRef="#ctx0" brushRef="#br0" timeOffset="147915.71">15448 10799 1128 0,'20'-6'519'15,"13"-3"-259"-15,-2 1-124 16,-1-1-43-16,-6 2-67 16,-3 1-26-16,-7 5-137 15,-3 1-174-15</inkml:trace>
  <inkml:trace contextRef="#ctx0" brushRef="#br0" timeOffset="148049.71">15544 10805 651 0,'2'10'438'0,"-1"6"10"16,-1 10-218-16,-1 4-64 16,1 2-83-16,2 5-24 15,0-7-88-15,4-5-68 0</inkml:trace>
  <inkml:trace contextRef="#ctx0" brushRef="#br0" timeOffset="148449.37">15662 10778 815 0,'-5'11'365'16,"1"6"-174"-16,4 15-71 16,4 3-7-16,9 0-26 15,2-1-13-15,1-11-9 16,6-6-4-16,0-13-3 16,0-4-3-16,-1-11-4 15,-5-3-3-15,-3-5-12 16,-5-5-6-16,-6 1-17 0,-2 2-11 15,-9 12-18-15,-2 5-9 16,0 12-4-16,-1 6 2 16,8 7 8-16,2 2 5 15,12-1 22-15,6-1 12 16,5-9 40-16,3-3 25 16,-1-6 20-16,-1-2 5 15,-1-8-21-15,-3-2-16 16,-8-11-32-16,-2-3-45 0,-8-6-157 15,-8-3-101-15</inkml:trace>
  <inkml:trace contextRef="#ctx0" brushRef="#br0" timeOffset="148555.66">15834 10678 1125 0,'-2'-5'537'0,"-2"-5"-233"16,4 4-84-16,5 6-146 15,0 1-50-15,8 12-115 16,3 5-48-16</inkml:trace>
  <inkml:trace contextRef="#ctx0" brushRef="#br0" timeOffset="148875.8297">16229 10829 795 0,'3'-5'379'16,"-3"-9"-132"-16,-5 1-41 16,-16 5-59-16,-4 1-34 15,-7 10-67-15,0 9-25 0,9 11-33 16,3 8-8-16,8 10-4 16,2 3-1-16,10-2 17 15,4-8 16-15,12-10 39 16,4-4 24-16,-3-14 43 15,2-4 3-15,-3-9-8 16,-5-6-12-16,-7-6-42 16,-2-2-20-16,-11-8-133 15,1-2-68-15</inkml:trace>
  <inkml:trace contextRef="#ctx0" brushRef="#br0" timeOffset="149216.4199">16542 10898 908 0,'2'0'412'16,"1"6"-190"-16,-1 2-46 15,-9 5-61-15,-1 3-13 16,-10 6-19-16,-8 1-10 15,-8-3-20-15,-3-2-11 16,2-10-9-16,5-5 1 16,7-9 3-16,2-5-1 15,9-5-13-15,3-4-12 0,13 1-17 16,7 0-9-16,11 5-1 16,5 4 6-16,5 13 14 15,-1 8 10-15,-1 10 14 16,-2 5 4-16,-12-2 5 15,-1 4-2-15,-7-8-9 16,-5 0 0-16,2-4-630 16</inkml:trace>
  <inkml:trace contextRef="#ctx0" brushRef="#br0" timeOffset="150171.3597">1928 12302 938 0,'-8'-6'428'0,"-13"-4"-183"16,-3 3-41-16,-7 8-72 15,-4 7-43-15,4 13-71 16,5 9-22-16,13 14-21 15,6 3-2-15,15 2 6 0,8-6 8 16,12-10 14-16,3-11 18 16,1-18 50-16,-3-5 35 15,-7-12 51-15,-5-3 5 16,-16-4-20-16,-5-2-27 16,-19-4-58-16,-5 7-21 15,-1 6-96-15,5 5-88 16</inkml:trace>
  <inkml:trace contextRef="#ctx0" brushRef="#br0" timeOffset="150439.74">2040 12314 939 0,'10'0'386'0,"19"1"-216"15,8 2-49-15,6 2-23 16,1 2-20-16,-3 1-36 16,-8-1-11-16,-9-1 2 15,-6-3-45-15,-11-2-101 16,-7-1-62-16,-13-4-238 15</inkml:trace>
  <inkml:trace contextRef="#ctx0" brushRef="#br0" timeOffset="150552.57">2218 12331 469 0,'-2'7'350'0,"-4"8"18"15,6 12-130-15,0 6-63 16,3 7-75-16,2 1-33 16,2-3-35-16,3-1-3 15,3-11-94-15,2-3-135 16</inkml:trace>
  <inkml:trace contextRef="#ctx0" brushRef="#br0" timeOffset="150783.49">2540 12430 938 0,'-8'-7'501'16,"-9"-4"-139"-16,-3 7-169 15,-1 4-59-15,-3 11-93 16,5 7-29-16,4 8-32 15,4 3-6-15,12 1 3 16,7-2 6-16,13-8 17 16,3-8 15-16,3-9 39 15,-2-6 19-15,-5-6 23 16,-3-3-3-16,-9-7-19 16,-1-4-14-16,-7-1-90 15,-8-6-68-15</inkml:trace>
  <inkml:trace contextRef="#ctx0" brushRef="#br0" timeOffset="151412.2">3413 12396 684 0,'-9'-5'345'0,"-18"-4"-98"16,-3 4-76-16,-8 12-78 16,0 7-22-16,6 14-43 15,6 5-16-15,15 6-15 16,9 3-4-16,15-4 11 15,7-6 10-15,16-10 23 16,6-7 7-16,0-14 13 16,-1-1 16-16,-14-10 15 15,-13-3 3-15,-20-4-12 16,-10-2-18-16,-16 1-33 16,-8 1-32-16,2 0-111 15,7 2-117-15</inkml:trace>
  <inkml:trace contextRef="#ctx0" brushRef="#br0" timeOffset="151669.3499">3515 12476 1074 0,'5'8'447'0,"4"7"-276"0,3 5-34 16,-9-3-58-16,0-1-22 15,-2-2-17-15,-7-6-5 16,7-3 3-16,-2-9-7 15,1-8-19-15,13-4-9 16,-2-9-17-16,11 0-1 16,7 4 4-16,-1 4 1 15,0 12 10-15,-2 7 4 16,-10 10 21-16,-3 7 7 16,-13 6-1-16,-7 3-2 0,-5 1-20 15,-1-3-67-15</inkml:trace>
  <inkml:trace contextRef="#ctx0" brushRef="#br0" timeOffset="151868.4">3914 12337 1169 0,'-1'6'538'15,"1"7"-196"-15,6 27-238 16,0 12-41-16,6 12-18 15,-4 4-8-15,5 5-5 16,-8 1-4-16,-6-1-9 16,-2-4 3-16,0-14-65 15,-2-13-5-15,3-19-365 16</inkml:trace>
  <inkml:trace contextRef="#ctx0" brushRef="#br0" timeOffset="152005.07">3942 12635 1326 0,'6'-3'495'0,"4"-5"-342"0,12 2-147 15,6 3-12-15,7 3-168 16</inkml:trace>
  <inkml:trace contextRef="#ctx0" brushRef="#br0" timeOffset="152466.51">4416 12444 807 0,'-11'-8'448'0,"-12"-5"-33"15,-1 4-227-15,0 8-109 16,3 4-36-16,4 9-52 16,7 5-11-16,6 2-6 15,6 1 4-15,12 0 6 16,4-8 6-16,6-4 10 15,-1-4 4-15,-4-7 11 16,1-2 2-16,-11-1-2 0,-4-1-4 16,-12 5-12-16,-7 4-5 15,-10 7-6-15,-3 4 3 16,5 4 3-16,2 1 0 16,13 3 2-16,3-5 2 15,12 5 15-15,7-9 8 16,10-2 11-16,2-5 1 15,2-5-4-15,0-3-2 16,-5-6-5-16,-2-5-1 16,0-1-27-16,-1-4-21 15,-3-3-34-15,-1 3-4 0,-4-3 22 16,-5 5 18-16,-6 7 45 16,-2 6 8-16,-2 10-2 15,1 5 0-15,-1 4-19 16,2 5-4-16,-1 2 0 15,1-1-1-15,1 4-13 16,-1-6-48-16,3-5-297 16</inkml:trace>
  <inkml:trace contextRef="#ctx0" brushRef="#br0" timeOffset="152587.66">4501 12149 1325 0,'-2'-2'496'0,"2"0"-414"0,0 8-59 16,0-6-159-16</inkml:trace>
  <inkml:trace contextRef="#ctx0" brushRef="#br0" timeOffset="152895.96">4914 12541 623 0,'-7'-7'398'0,"-7"-7"21"16,-3-1-143-16,-7 6-105 16,-1 3-54-16,1 10-90 15,-1 7-28-15,6 10-26 16,6 3 1-16,13 7 10 15,5-3 8-15,20-5 14 16,4-3 9-16,8-10 28 16,0-7 17-16,-3-6 29 15,-8-9 6-15,-8-7-10 16,-6-2-10-16,-11-7-58 16,-3 3-62-16</inkml:trace>
  <inkml:trace contextRef="#ctx0" brushRef="#br0" timeOffset="153269.26">5686 12157 1232 0,'-1'0'499'0,"-1"9"-330"16,2 17-72-16,8 39-82 16,1 14-6-16,4 19 2 15,-2 1-1-15,-5-16 15 16,0-8-25-16,-5-23-163 16,-1-12-300-16</inkml:trace>
  <inkml:trace contextRef="#ctx0" brushRef="#br0" timeOffset="153486.72">5558 12112 1255 0,'19'-11'491'16,"31"-8"-346"-16,15 9-41 16,11 18-51-16,1 13-20 15,-18 12-27-15,-16 5-9 0,-35 10 0 16,-17 3 2-16,-25 6 15 15,-10-2 10-15,-10-11 11 16,-1-13-9-16,4-22-101 16,7-9-85-16</inkml:trace>
  <inkml:trace contextRef="#ctx0" brushRef="#br0" timeOffset="154488.44">6463 12475 1222 0,'8'4'449'0,"13"12"-347"15,9 16-44-15,14 19-31 16,3 10 2-16,-5 9-3 16,-11 4-2-16,-27 1-3 15,-10-5 3-15,-20-7 1 16,-5-17 7-16,-6-22-22 15,-2-15-24-15,7-32-28 16,4-13-10-16,15-26 16 16,11-7 24-16,17-6 37 15,7 2 13-15,14 14 13 16,1 8-1-16,2 14-7 0,-1 10-10 16,-9 13-11-16,-5 6-7 15,-9 11-15-15,-4 1-3 16,-1 3-4-16,-1 1-1 15,-3 4 0-15,-1-1-2 16,-1 8-2-16,0 5 1 16,-2 7 5-16,-1 5 10 15,1-2-119-15</inkml:trace>
  <inkml:trace contextRef="#ctx0" brushRef="#br0" timeOffset="154751.62">7222 12587 1219 0,'-7'1'523'16,"-5"1"-255"-16,-7 10-168 15,-5 4-26-15,-9 1-31 16,-1 0-11-16,3-8-8 16,1-1 2-16,7-8-16 15,2-6-10-15,7-4-20 16,5-5-12-16,10-1 2 15,9 1-6-15,13 7 18 16,6 5 12-16,9 10 30 16,-4 6 21-16,0 5-8 0,-3 4-7 15,-4 2-16-15,1 1-4 16</inkml:trace>
  <inkml:trace contextRef="#ctx0" brushRef="#br0" timeOffset="155321.8597">7697 12535 761 0,'6'0'443'0,"14"-3"24"16,10 3-309-16,13 0-101 15,3 4-10-15,-4 0-22 16,-2-3-2-16,-9 2 2 16,-9-5 2-16,-12 0 6 15,-6 2 2-15,-11-6-7 16,-5 4-6-16,-1 2-21 16,-5 0-9-16,2 11-9 15,1 2-2-15,0 2 1 16,6 4 2-16,3 2 2 15,5 1 4-15,7 1 5 16,3-2 4-16,9-3-28 16,8-1-19-16,8-9-46 0,3-5-33 15,7-4-10-15,-4-7 15 16,5-1 50-16,0-2 31 16,-8-1 74-16,-4 1 27 15,-15 3 61-15,-5-2 30 16,-10 2 10-16,-4-3-2 15,-9 0-38-15,-9-1-21 16,-11-2-35-16,-1 3-23 16,-5 2-31-16,6 5-17 0,8 9-31 15,4 6-7-15,12 8-5 16,5 3 6-16,15 3 24 16,7-2 12-16,12-8 18 15,5-3 9-15,-2-11 12 16,-3-4 1-16,-11-5 3 15,-10-7-37-15</inkml:trace>
  <inkml:trace contextRef="#ctx0" brushRef="#br0" timeOffset="156024.3799">9344 12687 829 0,'-2'-9'421'0,"-8"-14"-124"16,-6-1-51-16,-18-2-94 16,-7 2-37-16,-9 7-63 15,-3 7-32-15,9 15-39 16,6 10-16-16,17 13-15 15,6 3 1-15,21 7 15 0,8 0 12 16,16-5 23-16,7-5 13 16,5-13 17-16,2-9 7 15,-4-13 12-15,-5-8 3 16,-7-16-4-16,-4-5-5 16,-11-9-11-16,-4-4-5 15,-10-11-8-15,-4-7 0 16,-2-5-6-16,-2 3-5 15,0 21-10-15,2 14-12 16,2 30-24-16,1 10-7 0,4 26 9 16,0 13 9-16,4 21 24 15,4 4 8-15,2 1-1 16,5-3 2-16,-3-8-26 16,-1-5-77-16</inkml:trace>
  <inkml:trace contextRef="#ctx0" brushRef="#br0" timeOffset="156354.3897">9596 12433 1059 0,'0'2'437'0,"-1"8"-245"0,-5 9-87 15,2 22-54-15,1 5 8 16,1 8-3-16,0 8-6 15,-1-15-7-15,-1-3-7 16,3-16-4-16,1-9 9 16,5-18 25-16,-2-7 5 15,-1-17-2-15,-2-6-9 16,-9-13-25-16,4-9-5 16,-7-12-3-16,-2-13-4 15,10 1-12-15,-2 5-8 0,9 21-11 16,10 12-5-16,7 16-9 15,4 7-5-15,13 9-4 16,4 3 2-16,8 7-54 16,1 3-55-16</inkml:trace>
  <inkml:trace contextRef="#ctx0" brushRef="#br0" timeOffset="156615.99">9578 12797 1098 0,'0'3'509'0,"3"0"-236"16,17 0-116-16,15-2-39 15,11-1-56-15,5 0-14 16,1-1-23-16,-3-4 5 16,1 0-142-16,-2-3-112 15</inkml:trace>
  <inkml:trace contextRef="#ctx0" brushRef="#br0" timeOffset="156810.8">9574 12570 890 0,'8'0'443'16,"6"-1"-46"-16,24 2-349 16,6-1-14-16,9 1-17 15,3 1-5-15,-2 0-71 16,-1 4-134-16</inkml:trace>
  <inkml:trace contextRef="#ctx0" brushRef="#br0" timeOffset="157102.3499">9978 12706 858 0,'2'-3'453'0,"1"0"-138"15,5-3-115-15,1-2-40 16,3 1-65-16,-1-1-21 16,1-1-33-16,1 1-9 15,-5-1-11-15,0 3-4 16,-3 4-7-16,-1-2-4 0,-1 9-7 16,-3 4-3-1,3 12 6-15,-1 6 2 0,4 7 8 16,1 3 3-16,0-2-2 15,2-1 1-15,-2-12 4 16,0-5 4-16,-4-9 11 16,1-3-45-16</inkml:trace>
  <inkml:trace contextRef="#ctx0" brushRef="#br0" timeOffset="157758.12">10640 12709 881 0,'5'5'416'0,"1"9"-119"0,-3 4-108 16,-15 7-50-16,-5 3-23 15,-7-4-48-15,2-2-84 16</inkml:trace>
  <inkml:trace contextRef="#ctx0" brushRef="#br0" timeOffset="158625.62">11369 12502 914 0,'-14'9'367'16,"-13"6"-222"-16,12 9-106 15,11 0-22-15,11 4-8 0,13-1 1 16,15-7 12-16,-1-7 7 16,7-12 21-16,-4-6 27 15,-7-13 28-15,-5-4 13 16,-16-10 8-16,-9-7-18 16,-21-9-32-16,-17-7-20 15,-18-4-32-15,-3 3-11 16,6 14-8-16,8 11-5 15,15 22-20-15,7 9-8 16,27 16-22 0,-3-8-1-16,1 0 14 0,25 31 7 15,32 12 0-15,12 3-48 0,9-13-233 16</inkml:trace>
  <inkml:trace contextRef="#ctx0" brushRef="#br0" timeOffset="158889.37">11983 12502 1154 0,'-1'0'497'16,"-2"2"-257"-16,-14 7-116 15,-2 3-32-15,-11 6-28 16,-5 1-13-16,-2-3-22 16,-3-5-2-16,9-7 2 15,3-5 4-15,6-10-3 0,7-4-7 16,2-5-18-1,8-5-10-15,8 8-15 0,9 2-11 16,11 10 10-16,1 8 7 16,8 9 14-16,2 8 12 15,-1 8 4-15,3 3-4 16,-9 1 23-16,-2-2-62 16</inkml:trace>
  <inkml:trace contextRef="#ctx0" brushRef="#br0" timeOffset="159519.3597">12780 12451 845 0,'-16'-9'437'0,"-15"-6"-113"16,2 11-209-16,1 4-44 15,9 7-67-15,8 7-17 16,8 1-16-16,7 2 1 16,10-2 11-16,6-2 10 15,10-5 11-15,-1-2 5 16,-2-4 5-16,-4 2 5 16,-15-4 2-16,-8-3-4 15,-18 0-8-15,-5 1-5 0,-9 2-5 16,-1 4 3-16,9 5 4 15,-2 3 1 1,12 2 1-16,6 2-2 0,8 1 15 16,7 2 7-16,8-3 9 15,2-2 5-15,13-7-3 16,6-6 0-16,12-7-3 16,5-8-4-16,-6-7-4 15,-1 1 0-15,-13-6-2 16,-7 3 0-16,-11 2-7 15,-6 6-4-15,-10 12-6 16,-6 4-3-16,-3 11-2 16,-3 4-3-16,3 8-2 15,3 0-1-15,6 2 2 16,1-2 13-16,6-6-102 16,2 1-70-16</inkml:trace>
  <inkml:trace contextRef="#ctx0" brushRef="#br0" timeOffset="159670.9799">12893 12155 1376 0,'-4'-4'559'0,"-3"-5"-363"0,7 12-167 16,3 4-45-16,7 13-96 15,4 7-97-15</inkml:trace>
  <inkml:trace contextRef="#ctx0" brushRef="#br0" timeOffset="159868.7">13093 12544 1247 0,'6'6'519'16,"6"6"-320"-16,2-1-84 15,2 5-11-15,2-4-44 16,1-3-11-16,-2-4-10 15,-4-6 3-15,-3-4 5 16,0-5 2-16,0-5-6 16,0-5-6-16,-1-5-71 15,-3-3-67-15</inkml:trace>
  <inkml:trace contextRef="#ctx0" brushRef="#br0" timeOffset="160317.6">13632 12460 1120 0,'1'5'444'0,"1"4"-292"16,-2 5-25-16,-12 3-55 16,-1 3-11-16,-15 2-30 15,-1-2-6-15,-5-2-3 16,-3-6 1-16,8-9-6 15,3-4-7-15,8-12-9 16,5-3-5-16,4-5-3 16,8-3 1-16,8 4-7 15,7 3-3-15,8 9-6 16,0 5-2-16,3 14 10 16,2 5 4-16,-2 5 12 15,0 1 10-15,0-3 3 16,-3-3 5-16,1-8 4 15,-4-3 3-15,0-8 3 16,3-1 1-16,-9-5-1 16,4-6-4-16,-7 0-8 15,-3-3-4-15,1 5-14 16,-1 7-3-16,-1 6 0 0,-5 8 2 16,-4 5 7-16,1 2 5 15,3 7-3-15,6-4 1 16,6 3 5-16,1-5-8 15,3-6 409-15</inkml:trace>
  <inkml:trace contextRef="#ctx0" brushRef="#br0" timeOffset="160588.37">14279 12431 1169 0,'-2'-1'548'0,"2"1"-235"15,0 5-110-15,0-5-112 16,0 0-39-16,0 0-37 15,0 0 14-15,0 0-128 16,2 0-93-16</inkml:trace>
  <inkml:trace contextRef="#ctx0" brushRef="#br0" timeOffset="160850.8">14258 12608 935 0,'0'0'441'0,"4"-5"-174"15,1 5-31-15,0 2-56 16,-1-2-32-16,-1 2-39 15,-3-2-21-15,0 0-37 16,0 0-5-16,0 0-56 16,0 0 413-16</inkml:trace>
  <inkml:trace contextRef="#ctx0" brushRef="#br0" timeOffset="161933.01">2124 14053 578 0,'0'-3'326'16,"-1"-6"-70"-16,-8-11-84 15,0 4-25-15,-14-13-45 16,2 2-19-16,-13 1-35 16,-11 0-15-16,1 18-36 15,-3 8-15-15,10 19-24 16,8 12-3-16,14 10 11 15,10 1 7-15,16-6 21 16,8-4 12-16,14-13 33 16,4-9 9-16,4-10 18 15,2-8 1-15,-11-11-5 16,-4-7-4-16,-8-15 0 16,-7-9-1-16,-3-13-8 15,0-9-3-15,-5-5-15 16,-4-3 4-16,-2 5 11 0,-3 11 5 15,-3 19 15-15,3 14-10 16,2 24-35-16,-2 10-20 16,4 19-23-16,2 12-5 15,4 15 13-15,7 8 9 16,3 15 6-16,0 3 5 16,2 6 2-16,-5-6 3 15,-4-19 2-15,-1-8 0 16,0-24-34-16,3-4-91 0</inkml:trace>
  <inkml:trace contextRef="#ctx0" brushRef="#br0" timeOffset="162149.91">2380 13663 933 0,'-2'1'412'0,"-5"10"-180"16,2 14-66-16,-1 22-55 16,2 13-7-16,1 16-27 15,2-1-27-15,1-8-21 16,2-12-2-16,3-19-54 16,3-9-63-16</inkml:trace>
  <inkml:trace contextRef="#ctx0" brushRef="#br0" timeOffset="162364.49">2358 13611 980 0,'10'-7'477'16,"9"-4"-105"-16,14 3-275 15,10 1-21-15,6 6-33 16,6-2-11-16,5 4-10 16,0 6-35-16,-4 0-203 15</inkml:trace>
  <inkml:trace contextRef="#ctx0" brushRef="#br0" timeOffset="162630.04">2397 14207 949 0,'15'-5'438'0,"10"3"-188"15,16-4-119-15,4 0-16 16,3 1-51-16,2-2-20 16,-6 2-23-16,-4 3 4 0,-9-1-83 15,-8 1-74-15</inkml:trace>
  <inkml:trace contextRef="#ctx0" brushRef="#br0" timeOffset="162838.96">2393 13990 1026 0,'8'-2'444'0,"11"-2"-186"15,12 1-102-15,14 3-46 16,1-2-17-16,9-1-46 15,-7-1 0-15,-5-1-101 16,-5 3-340-16</inkml:trace>
  <inkml:trace contextRef="#ctx0" brushRef="#br0" timeOffset="163220.3897">2869 14113 793 0,'2'-9'397'0,"4"-8"-104"16,1-3-94-16,1 4-75 15,1 0-24-15,-2 2-30 16,0 6 0-16,-5 2-2 16,-2 9-6-16,1 5-26 15,-1 4-10-15,4 10-11 16,-2 5-1-16,3 4 0 15,-3 0-2-15,3-1-2 16,1-3 1-16,-1-7-19 16,0-1-79-16</inkml:trace>
  <inkml:trace contextRef="#ctx0" brushRef="#br0" timeOffset="163482.99">3084 14284 1118 0,'8'7'514'15,"12"4"-250"-15,3 7-90 16,5 4-43-16,4 4-65 15,-4 3-23-15,-3-4-24 16,0-3-15-16,-6-6-81 16,-3-5-59-16</inkml:trace>
  <inkml:trace contextRef="#ctx0" brushRef="#br0" timeOffset="163661.54">3347 14249 1032 0,'-9'3'496'0,"-15"3"-186"0,1 5-105 16,-2 9-109-16,0 3-35 15,-1 10-39-15,-4-1-12 16,-2 6-2-16,5-1 1 16,6-14-8-16,6-3-36 15</inkml:trace>
  <inkml:trace contextRef="#ctx0" brushRef="#br0" timeOffset="164130.8597">3698 13951 909 0,'9'-2'418'0,"8"-3"-180"0,18-2-145 15,10 4-22-15,8-4-41 16,2 3-10-16,-7 1-7 16,-8-1 7-16,-9 4-76 15,-6 1-53-15,-11 5-205 16</inkml:trace>
  <inkml:trace contextRef="#ctx0" brushRef="#br0" timeOffset="164426.69">3759 14090 586 0,'9'0'363'0,"7"3"-38"15,13-3-120-15,7-3-17 16,5 2-48-16,4 1-16 16,-2 0-30-16,-4 1-15 15,-1 2-18-15,-5-3-5 16,-10 0 6-16,-1-4 3 16,-14 1-4-16,-3 2-7 15,-6-1-51-15,-6 4 130 16</inkml:trace>
  <inkml:trace contextRef="#ctx0" brushRef="#br0" timeOffset="169201.15">20290 11089 611 0,'-1'-2'299'0,"-6"-2"-109"15,-1 2-30-15,-6 6-41 16,-5-1-17-16,-3 7-4 16,0-1-6-16,-5 3-8 15,1 8 0-15,-1 9-15 16,0 10-6-16,3 15-19 16,3 11-7-16,7 9-10 15,3-4-4-15,10-11-9 16,2-16-3-16,15-16-7 15,5-9-4-15,8-16-115 16</inkml:trace>
  <inkml:trace contextRef="#ctx0" brushRef="#br0" timeOffset="170033.54">19689 11253 450 0,'-3'-3'284'16,"-6"-1"-9"-16,0 3-82 16,-1 7-93-16,-2 3-31 0,2 10-42 15,3 1-8-15,4 3-5 16,3 4-3-16,9-4-2 15,5-2 8-15,8-8 23 16,3-7 12-16,4-9 24 16,-3-5 8-16,-2-11 0 15,0 0 5-15,-9-6 1 16,-4-1-9-16,-9-4-16 16,-5-2-10-16,-11-6-22 15,-4-3-7-15,-7 1-12 16,2 1-6-16,-1 11-13 15,-1 8-7-15,4 11-7 16,1 8-3-16,3 3-6 16,3 8-1-16,4 7 1 15,6 6 5-15,10 3 11 16,7 4 5-16,12-1 4 16,6-1 1-16,19-7 13 15,6-6-52-15</inkml:trace>
  <inkml:trace contextRef="#ctx0" brushRef="#br0" timeOffset="172545.3">22148 11700 439 0,'0'-2'268'16,"-2"-1"-19"-16,-1 2-42 16,2 1-75-16,0 0-37 15,0 0-54-15,0 0-17 0,0 0-17 16,1 0 1-16,0 0 18 15,2 9 15-15,4 6 17 16,19 31 4-16,-16-20-1 16,-3 4 0-16,-15 6 25 15,-6 8 8-15,-20 2 0 16,-5 0-10-16,0-10-39 16,2-10-14-16,18-9-39 15,5-14-38-15,18-3-198 16</inkml:trace>
  <inkml:trace contextRef="#ctx0" brushRef="#br0" timeOffset="173706.68">22391 12032 588 0,'-1'0'321'0,"-5"0"-84"16,2 6-91-16,-3 3-24 16,0 2-50-16,0 4-15 15,1 0-6-15,5-1-9 0,7 3-6 16,2-3 2-16,8-7-7 16,4-3 6-16,4-7 6 15,2-8 0-15,2-4-9 16,0-3-3-16,-11-4-1 15,-1-2 0-15,-12-5 3 16,-8-5 0-16,-10-2-8 16,-6 5-8-16,-7 8-13 15,-2 8-4-15,4 12-6 16,5 4 0-16,8 9-10 16,6 2-2-16,10 3 2 15,6 1 2-15,10-1 11 16,12 0 4-16,6-3 2 15,-1 0 3-15,-3-6-48 16,-10-1-304-16</inkml:trace>
  <inkml:trace contextRef="#ctx0" brushRef="#br0" timeOffset="186723.65">4903 14019 484 0,'4'-12'301'0,"4"-5"-34"0,-5-7-54 15,-1 2-15-15,-9-1-35 16,-8-1-17-16,-12 4-39 15,-6 5-26-15,-3 9-43 16,-2 7-25-16,5 12-32 16,4 8-10-16,9 11-8 15,7 4 2-15,13 4 7 16,7-6 7-16,11-11 12 16,7-5 7-16,11-13 10 15,3-3 8-15,0-11 11 16,0-4 6-16,-10-14 5 15,-3-9 0-15,-9-14-6 16,-2-7-4-16,-4-6-7 16,-5 0-3-16,-2 11-3 15,-7 5 5-15,-4 16 3 16,5 9 2-16,-6 10-6 0,5 9-15 16,1 9-24-16,-6 6-8 15,14 16-4-15,-4 8 1 16,6 20 16-16,6 11 3 15,-6 14 10-15,0-6 4 16,0-13 17-16,-3-10-33 16,7-20-213-16</inkml:trace>
  <inkml:trace contextRef="#ctx0" brushRef="#br0" timeOffset="186998.12">5204 13623 1112 0,'-1'0'477'0,"-2"2"-270"16,0 11-65-16,-1 15-77 15,-2 9-16-15,1 22-11 16,-1 9-12-16,1 8-8 15,1-3-3-15,4-16 0 16,5-13 2-16,1-20-38 16,2-5-41-16,-1-17-147 15,-3-4-341-15</inkml:trace>
  <inkml:trace contextRef="#ctx0" brushRef="#br0" timeOffset="187155.8">5140 13619 816 0,'13'-12'433'0,"7"-7"-109"0,18 1-178 15,7 2-40-15,13 9-70 16,-4 2-22-16,3 5 18 16,-4 7-76-16</inkml:trace>
  <inkml:trace contextRef="#ctx0" brushRef="#br0" timeOffset="187415.62">5182 14160 906 0,'7'-3'407'15,"16"-1"-156"-15,11 2-100 16,14 4-53-16,4 0-23 16,2 1-42-16,-3-3 8 15,-5-2-154-15</inkml:trace>
  <inkml:trace contextRef="#ctx0" brushRef="#br0" timeOffset="187620.65">5212 13945 794 0,'13'-2'359'0,"22"-3"-141"16,11 4-139-16,8 1-54 15,-3-2-13-15</inkml:trace>
  <inkml:trace contextRef="#ctx0" brushRef="#br0" timeOffset="187915.4199">5624 14098 833 0,'6'-5'377'15,"8"-10"-159"-15,1-3-81 16,-2 5-49-16,1-2-11 0,-2 4-12 15,-2 5-2-15,-1 9-3 16,-4 0-4 0,1 13 4-16,-3 3 0 0,2 6-7 15,2 10-5-15,-6 2-21 16,0 3-7-16,-1-2-4 16,-1-5 2-16,-1-6-61 15,2-7-74-15</inkml:trace>
  <inkml:trace contextRef="#ctx0" brushRef="#br0" timeOffset="188177.71">6058 13982 1267 0,'3'2'582'0,"4"-1"-280"16,0-1-144-16,-1-2-41 15,0-6-117-15,0 5 76 16</inkml:trace>
  <inkml:trace contextRef="#ctx0" brushRef="#br0" timeOffset="188704.23">6723 13898 831 0,'-10'-7'431'0,"-18"-7"-113"16,-6 0-78-16,-5 7-104 15,-2 7-45-15,5 13-65 16,5 11-22-16,10 12-22 16,9 1-1-16,15 2 1 15,7-4 4-15,21-7 8 16,7 0 7-16,10-14 22 15,1-1-34-15,-2-12-159 16</inkml:trace>
  <inkml:trace contextRef="#ctx0" brushRef="#br0" timeOffset="188978.49">6924 13958 770 0,'-5'-9'394'0,"-8"-6"-128"16,-5 9-109-16,1 6-38 16,-6 9-67-16,3 5-25 15,0 7-31-15,5 3-5 16,13 2-3-16,4-3 1 16,16-4 16-16,0-5 17 0,9-6 41 15,0-8 22-15,2 0 43 16,1-5-3-16,-9-8-14 15,-8 1-12 1,-9-9-45-16,-8 0-15 0,-13 2-54 16,0 5-78-16</inkml:trace>
  <inkml:trace contextRef="#ctx0" brushRef="#br0" timeOffset="189363.77">7156 13945 779 0,'1'-1'420'0,"7"1"-89"0,13 6-204 16,10 6-40-16,6 11-33 15,-1 1 16-15,-12 1 44 16,-10-3 12-16,-13-6 44 15,-7 0 2-15,-21-8-38 16,-9-1-16-16,-14-6-53 16,0-4-46-16,15-6 314 15</inkml:trace>
  <inkml:trace contextRef="#ctx0" brushRef="#br0" timeOffset="190026.31">7642 13917 938 0,'-15'3'437'0,"-18"9"-199"15,1 10-91-15,4 8-100 16,9 8-33-16,19 3-21 0,7-4 1 16,21-4 11-16,11-5 12 15,11-17 30-15,8-7 10 16,-2-19 21-16,-6-12 3 16,-12-12-4-16,-14-11-1 15,-16-18 2-15,-5-8-2 16,-26-15-9-16,-9 2-9 15,-13 24-25-15,-10 14-13 16,4 37-27-16,3 14-13 16,10 20-14-16,10 5 3 0,20 12 6 15,12 2 7-15,31 5 1 16,17-2 1-16,25-7-71 16,12-5-62-16</inkml:trace>
  <inkml:trace contextRef="#ctx0" brushRef="#br0" timeOffset="190826.46">8341 14005 780 0,'12'-1'365'16,"7"0"-148"-16,24 1-133 15,8-1-27-15,18 1-39 16,6 2-8-16,-9-2-49 15,-10 0-101-15</inkml:trace>
  <inkml:trace contextRef="#ctx0" brushRef="#br0" timeOffset="191020.97">8381 14132 723 0,'13'1'452'0,"9"2"-31"16,24-3-156-16,6 0-38 15,14-1-81-15,1-2-35 16,-11 1-71-16,-6-3-88 16</inkml:trace>
  <inkml:trace contextRef="#ctx0" brushRef="#br0" timeOffset="191588.8297">9275 13672 715 0,'-2'0'403'16,"-2"0"-26"-16,1 24-290 16,-1 19-46-16,-1 28-31 15,4 15 3-15,1 3 3 16,-2-8 4-16,9-19-21 15,1-13-40-15,7-22-102 16,6-9-115-16</inkml:trace>
  <inkml:trace contextRef="#ctx0" brushRef="#br0" timeOffset="191743.57">9448 14066 575 0,'-8'-6'329'0,"-14"-1"-60"0,-8 4-72 15,-6 6-100-15,0 10-34 16,7 0-37-16,4 0-16 15,15-2-21-15,12-4-3 16,13 1 2-16,12 0 4 16,11-1 16-16,1 0-39 15,6 2-232-15</inkml:trace>
  <inkml:trace contextRef="#ctx0" brushRef="#br0" timeOffset="192032.29">9548 14186 997 0,'3'0'415'0,"2"0"-234"16,6 0-26-16,7-1-42 16,8-1-12-16,8 0-29 15,-1-2-19-15,-1-2-12 16,-8-5-1-16,-15-6 0 16,2 4-3-16,-11 1-13 15,-5 0-7-15,-9 2-17 16,-7 2-6-16,-10 9-14 15,-1 3-3-15,0 15-6 16,3 3 0-16,8 4 9 16,7 5 6-16,18 2 14 15,8 1 7-15,22-3 13 16,6-3 2-16,7-9 0 0,3-3 1 16,1-14-14-16,5-6-43 15</inkml:trace>
  <inkml:trace contextRef="#ctx0" brushRef="#br0" timeOffset="192616.71">10192 14190 748 0,'-1'1'280'0,"14"3"-181"16,20 1-81-16,51-5-3 16,33 0 46-16,60-2 82 15,29-2 16-15,36 6 18 16,12 5-32-16,-4 3-72 15,-11-1-26-15,-44-7-19 16,-29-3 0-16,-43-6-16 16,-23-2-30-16,-32-3-146 15,-17 2-348-15</inkml:trace>
  <inkml:trace contextRef="#ctx0" brushRef="#br0" timeOffset="193096.77">10660 13422 776 0,'3'-11'355'0,"6"-5"-140"15,-2 3-37-15,-3 10-72 16,0 6-26-16,-1 16-51 16,-3 9-13-16,0 19 3 15,0 12 2-15,-1 11-2 16,-6 4-3-16,0 5-1 15,-1-3-1-15,3-5 3 0,4-8 3 16,3-22-75-16,5-5-133 16</inkml:trace>
  <inkml:trace contextRef="#ctx0" brushRef="#br0" timeOffset="193895.37">11213 13874 456 0,'1'-4'330'0,"3"-2"18"0,-3-2-124 15,0-1-28-15,-2-4-44 16,-1-3-17-16,-2-1-26 16,-6-1-16-16,-10 0-35 15,-9 4-21-15,-3 9-41 16,1 3-14-16,1 8-16 16,5 7-3-16,6 8 5 15,5 4 3-15,13 4 11 16,5-1 4-16,12-7 12 15,7-3 3-15,11-15 13 16,0-5 7-16,-1-15 11 16,-3-6 1-16,-8-10 3 15,-2-4-2-15,-9-5-7 16,0-2 0-16,-10-3-7 16,-1-3 6-16,-4-8 5 15,-1 0-1-15,-1 9-5 16,2 11-12-16,0 25-38 0,3 13-20 15,-3 22-14-15,4 14 1 16,0 18 25-16,1 5 17 16,7 8 15-16,-1-5 1 15,1 0 5-15,2 1 2 16,-2-11 19-16,-4-9-40 16,1-15 67-16</inkml:trace>
  <inkml:trace contextRef="#ctx0" brushRef="#br0" timeOffset="194443.75">11574 13800 496 0,'3'-2'271'0,"6"-4"-41"16,-1 0-26-16,-3 0-36 0,2-3-3 16,-6-3-4-16,-2-3-1 15,-8-3-25-15,-5 2-23 16,-7 2-57-16,-3 3-28 15,-3 6-37-15,-2 4-11 16,1 5-8-16,5 7-1 16,9 6 5-16,6 2 2 15,10 0 3-15,5 1 4 16,11-3 10-16,2 0 4 16,7-6 8-16,2-4 5 0,0-10 8 15,-3-4 3-15,-4-4 3 16,-5-3-2-16,-11 4-8 15,-1-1-4-15,-7 8-11 16,-3 3-7-16,-1 9-9 16,-1 8-2-16,-2 13 1 15,1 11 1-15,2 8 8 16,1 3 5-16,4-3 6 16,1-6 6-16,3-15 3 15,2-5 4-15,2-10 5 16,0-8-7-16,2-3-99 15,-1-5-443-15</inkml:trace>
  <inkml:trace contextRef="#ctx0" brushRef="#br0" timeOffset="194736.1">11743 14047 993 0,'0'-3'430'15,"2"-1"-224"-15,5-1-41 16,2-4-59-16,1-2-16 0,-1-7-9 16,5 0 2-16,-6 0 1 15,0 3-3-15,-3 9-20 16,-5 6-21-16,-6 9-22 15,3 8-12-15,-1 12-14 16,4-1 5-16,7 5 24 16,-3-3-70-16,3-8-156 15</inkml:trace>
  <inkml:trace contextRef="#ctx0" brushRef="#br0" timeOffset="195026.7">12089 13426 1154 0,'0'1'456'15,"1"16"-304"-15,3 13-71 16,2 25-63-16,3 14 10 16,2 19 11-16,-5 4 3 0,-2 1 3 15,-4-5-6 1,1-24-11-16,1-13-1 16,3-22-44-16,-3-7 68 0</inkml:trace>
  <inkml:trace contextRef="#ctx0" brushRef="#br0" timeOffset="195559.44">10607 14564 1064 0,'12'14'386'0,"18"19"-310"16,5 10-5-16,4 7-9 16,-1-1-9-16,-7-3-16 15,-5-6-6-15,-7-16-105 16,-4-9-158-16</inkml:trace>
  <inkml:trace contextRef="#ctx0" brushRef="#br0" timeOffset="195688.57">10913 14598 1028 0,'-17'1'461'0,"-15"0"-212"16,-9 13-134-16,-3 5-33 15,1 11-45-15,2 6-19 16,2 0-5-16,5 2-59 15</inkml:trace>
  <inkml:trace contextRef="#ctx0" brushRef="#br0" timeOffset="195983.81">11043 14492 947 0,'6'-9'470'0,"14"-7"-130"15,3 7-201-15,2 13-101 16,-1 6-18-16,-13 8-8 16,-6 4 2-16,-15 4 8 15,-10-2 2-15,-6 2-3 16,2-1-3-16,13-9-6 15,12-1-1-15,21-9 1 0,10-1-1 16,5-1-1-16,1 1-5 16,-5 6-122-16,-2 0-183 15</inkml:trace>
  <inkml:trace contextRef="#ctx0" brushRef="#br0" timeOffset="196171.9499">11387 14630 989 0,'-2'6'461'0,"-4"3"-153"16,4 10-159-16,2 10-65 15,1 6-20-15,7 8-32 16,0-2-6-16,1-2 5 16,-1-5-38-16,-1-14-111 15,-2-7-89-15</inkml:trace>
  <inkml:trace contextRef="#ctx0" brushRef="#br0" timeOffset="196305.64">11251 14786 827 0,'12'3'377'16,"6"-1"-176"-16,16 2-98 0,7-1-26 15,9-3-39-15,3-2-7 16,0-4-183-16</inkml:trace>
  <inkml:trace contextRef="#ctx0" brushRef="#br0" timeOffset="196645.06">11702 14683 1022 0,'-6'-1'466'0,"-3"2"-214"16,0 8-141-16,5 5-46 0,1 8-38 15,3 1-6-15,3 3-1 16,5 0-2-16,8-7 3 15,3-2 6-15,4-16 16 16,-5-7 5-16,2-12 5 16,4-6-4-16,-3-2-13 15,-1-1-6-15,-8 7-6 16,-7 2-5-16,-6 17-31 16,-3 6-6-16,3 19-9 15,-2 13-3-15,4 17 23 16,3 10 3-16,2 5 3 15,0 1 1-15,-11-13 8 16,-4-6 5-16,-16-13 16 16,-2-9 13-16,0-16 18 15,-5-11 4-15,2-16-32 16,3-11-50-16,8-14-149 16,9-12-98-16</inkml:trace>
  <inkml:trace contextRef="#ctx0" brushRef="#br0" timeOffset="196933.53">12016 14518 1298 0,'8'-1'555'16,"3"-3"-291"-16,2 9-152 15,2 3-36-15,-5 3-34 16,-2-1-13-16,-3 1-14 16,-4 1-3-16,2 1-4 15,3 3-2-15,3-2-1 16,3-3 0-16,9-3 2 16,2-2 0-16,6-3 2 15,2 0 0-15,-1-3-6 16,-8-4-29-16,-6-1-222 15</inkml:trace>
  <inkml:trace contextRef="#ctx0" brushRef="#br0" timeOffset="197669.2">13010 14051 971 0,'-6'-1'433'0,"-18"-6"-202"15,-2 5-41-15,-9 5-81 16,-2 1-29-16,2 7-53 16,4 5-15-16,9 7-21 15,6 6-5-15,21 5-7 16,13-4 2-16,24-4 13 16,17-3-3-16,10-10-92 15,-4-6-109-15</inkml:trace>
  <inkml:trace contextRef="#ctx0" brushRef="#br0" timeOffset="197920.17">13397 14079 954 0,'-18'-14'492'0,"-9"-11"-143"15,-8 11-179-15,3 2-52 16,-3 11-77-16,2 5-26 15,9 12-26-15,2 6-3 16,14 9 1-16,10 4 0 16,12-3 11-16,3-5 8 0,18-9 27 15,-1-8 13-15,9-10 23 16,-3-6 5-16,-12-12-3 16,-7-1-6-16,-14-3-46 15,-9-1-46-15,-7 8-127 16</inkml:trace>
  <inkml:trace contextRef="#ctx0" brushRef="#br0" timeOffset="198250.0799">13572 14048 1129 0,'2'0'473'15,"10"3"-287"-15,-2 5-53 16,9 12-71-16,1 5-21 15,-4 9-8-15,-4 0 4 0,-13-5 20 16,-10-2 15-16,-8-14 9 16,-2-5-1-16,-7-12-16 15,0-7-65-15,6-7-397 16</inkml:trace>
  <inkml:trace contextRef="#ctx0" brushRef="#br0" timeOffset="198813.9199">13831 14087 560 0,'-16'7'315'16,"-9"7"-27"-16,8 11-205 15,3-2-33-15,18 8-15 16,8-2 10-16,15-4 21 16,9 1 11-16,8-17 21 15,4-7 5-15,1-19 17 16,2-8 0-16,-18-15-2 15,-4-3-6-15,-19-9-24 16,-12-6-10-16,-23-19-30 16,-13-3-16-16,-21 3-19 15,-5 12-24-15,4 37-38 16,7 16-6-16,19 25-12 16,12 9 11-16,20 16 21 0,4 4 3 15,24 8 13 1,12-4 7-16,36-6 13 0,13-7 29 15</inkml:trace>
  <inkml:trace contextRef="#ctx0" brushRef="#br0" timeOffset="-182836.4499">20543 11423 460 0,'-3'-5'231'0,"-3"-3"-52"16,0-4 5-16,-1 7 4 15,2 0-9-15,-2 2-12 16,4 3-11-16,1-6-33 15,2-7-11-15,5-32-29 16,10-34-13-16,25-60-21 16,25-43-1-16,50-52-11 15,23-13-9-15,46-11-7 16,2 18-8-16,-23 66-8 16,-27 44 3-16,-67 71-97 15,-26 35-90-15</inkml:trace>
  <inkml:trace contextRef="#ctx0" brushRef="#br0" timeOffset="-182329.34">21523 9422 1340 0,'5'3'526'0,"8"1"-366"0,5 3-33 16,10 2-61-16,6-5-18 15,7-3-25-15,1-3-5 16,-4-6-1-16,-7 1-1 16,-12 3 0-16,-5 7 16 15,-12 9 26-15,-2 9 13 16,-9 6 9-16,-5 6-14 0,-6 3-28 16,5 1-15-1,7-5-85-15,7-10-129 0</inkml:trace>
  <inkml:trace contextRef="#ctx0" brushRef="#br0" timeOffset="-181693.34">21324 8174 729 0,'-3'-9'395'0,"-8"-10"-72"15,-4 2-42-15,-7 6-77 16,-3 5-41-16,0 7-72 16,-2 6-27-16,4 11-38 15,3 6-13-15,9 9-15 16,7 1-7-16,12 0-5 16,10 0-3-16,14-10 10 15,4-2-52-15,10-14-143 16,1-4-158-16</inkml:trace>
  <inkml:trace contextRef="#ctx0" brushRef="#br0" timeOffset="-181448.44">21562 8187 771 0,'-3'-11'409'0,"-4"-7"-83"0,-4 0-84 15,-2 6-77-15,-3 1-29 16,0 9-46-16,1 2-26 15,-3 9-45-15,2 7-17 16,0 11-15-16,6 3-5 16,7 3 4-16,6 0 2 0,13-11-2 15,3-7 4-15,11-15 10 16,4-7 2-16,-3-10 15 16,-5-1 5-1,-14 0-32-15,-7 0-41 0,-11 4-258 16</inkml:trace>
  <inkml:trace contextRef="#ctx0" brushRef="#br0" timeOffset="-181146.8">21701 8148 1050 0,'3'4'476'0,"9"9"-228"0,5 6-76 16,0 7-34-16,-2 6-14 15,-10 1 3-15,-9 0-4 16,-10-3-35-16,-5-10-20 15,-6-14-21-15,-2-8-35 16,4-14-154-16,4-3-127 16</inkml:trace>
  <inkml:trace contextRef="#ctx0" brushRef="#br0" timeOffset="-180735.34">22004 8142 777 0,'-9'-2'497'16,"-9"-1"9"-16,2 10-328 15,0 7-51-15,4 12-86 16,2 4-17-16,10 8-27 0,5 0-6 16,12-9-2-16,6-7 5 15,10-21 10-15,5-10 9 16,-2-20 30-16,-1-8 14 16,-5-8 15-16,-8-4 5 15,-14-2-11-15,-8-4-10 16,-24-2-8-16,-8 3-7 0,-12 4-14 15,0 15-8-15,6 25-15 16,6 13-6-16,11 20-11 16,8 6-3-16,17-1-4 15,12-1-1-15,17-4-30 16,11-6-69-16</inkml:trace>
  <inkml:trace contextRef="#ctx0" brushRef="#br0" timeOffset="-180460.03">22401 8168 1034 0,'1'-3'505'16,"9"0"-167"-16,9 2-143 15,8 0-111-15,4-1-33 16,2-2-37-16,-1 2 6 16,-6 0-139-16,-4 2-118 15</inkml:trace>
  <inkml:trace contextRef="#ctx0" brushRef="#br0" timeOffset="-180309.69">22426 8257 1016 0,'0'3'518'0,"3"1"-132"16,10-1-115-16,12-3-115 15,4 0-47-15,8 0-71 16,-1 0-6-16,-4 1-420 15</inkml:trace>
  <inkml:trace contextRef="#ctx0" brushRef="#br0" timeOffset="-179794.4">22841 8266 1023 0,'-3'-1'498'0,"7"-1"-171"16,9 2-101-16,14 0-97 16,21 1-26-16,29-1-45 15,14 0-12-15,20 0-22 0,-6-1-6 16,-10-3 1-16,-11 1-27 15,-19-5-159-15,-13 3-145 16</inkml:trace>
  <inkml:trace contextRef="#ctx0" brushRef="#br0" timeOffset="-177706.46">23073 7864 884 0,'3'-3'386'0,"6"3"-205"16,4 10-35-16,8 13-62 15,5 6-22-15,9 6-27 16,1 3-12-16,-1-2-9 16,-2-5-2-16,-8-8-36 15,0-8-68-15</inkml:trace>
  <inkml:trace contextRef="#ctx0" brushRef="#br0" timeOffset="-177496.11">23370 7898 858 0,'-2'-4'431'0,"-2"-4"-98"16,0 1-68-16,-4 7-64 15,-3 1-31-15,-12 10-71 16,-3 6-29-16,-19 7-41 15,-4 9-11-15,1 4-16 16,5 0-2-16,19-8-27 16,9-12-44-16,16-12-81 15,8-10-59-15</inkml:trace>
  <inkml:trace contextRef="#ctx0" brushRef="#br0" timeOffset="-176754.13">23058 8494 935 0,'2'0'393'0,"3"11"-230"0,0 0-50 16,1 16-49-16,-1 4-23 16,-1 3-18-16,-4 3-3 15,-1-6 1-15,0-4 0 16,0-13 3-16,1-7 11 0,5-20 12 16,3-9 1-16,7-19 10 15,4-3 8-15,11 0 25 16,7 5 5-1,5 17-4-15,1 4-15 0,-9 18-32 16,-5 5-5-16,-14 8-11 16,-6 4-5-16,-1 1-16 15,-8 0 377-15</inkml:trace>
  <inkml:trace contextRef="#ctx0" brushRef="#br0" timeOffset="-175645.37">17293 11284 403 0,'0'-5'304'16,"-2"-6"17"-16,3-3-71 15,0 2-20-15,3 1-62 16,-1 3-37-16,4 4-60 0,5 4-25 16,5 2-34-16,8 4-6 15,16 2-6-15,3-5-1 16,11-5 2-16,-1-6 2 16,-8-5 3-16,-7-1 3 15,-17 5 4-15,-4 1 2 16,-17 6 7-16,-1 2 1 15,-4 4-2-15,3-4-2 16,0 0-10-16,0 1-5 16,-4 10-4-16,-29 28-3 0,28-26-6 15,7 2-1-15,2 8 0 16,3 4 0-16,-2 9 3 16,-4 2 3-16,-1 3 6 15,-4-2 5-15,5-5 16 16,-1-8 5-16,-2-12 16 15,6-6 14-15,-2-11 8 16,5 2-2-16,-1-3-14 16,-1-2-53-16</inkml:trace>
  <inkml:trace contextRef="#ctx0" brushRef="#br0" timeOffset="-169806.12">2124 15477 776 0,'-17'-2'412'0,"-17"3"-93"0,1 6-103 16,4 16-110-16,5 9-38 15,11 5-57-15,13 5-14 16,20-3-3-16,12-8-1 16,20-8 11-16,4-11 7 15,2-12 12-15,-6-6-20 0,-14-4-110 16,-9 0-118-16</inkml:trace>
  <inkml:trace contextRef="#ctx0" brushRef="#br0" timeOffset="-169497.51">2428 15586 854 0,'0'-3'405'0,"0"-4"-160"16,-2 3-61-16,-7 1-71 16,-4-1-20-16,-10 2-20 15,-5 2-9-15,-3 2-24 16,1 5-16-16,11 8-26 16,5 0-11-16,16 1-3 15,11 4 5-15,16-6 17 0,4 0 13 16,5-7 28-16,-3-4 12 15,-8-7 7-15,-2-4 3 16,-10-7-2-16,-5 1-8 16,-8-8-8-16,-4 2-41 15,-6 2-142-15,-1 2-111 16</inkml:trace>
  <inkml:trace contextRef="#ctx0" brushRef="#br0" timeOffset="-169176.4499">2610 15543 1193 0,'12'9'456'0,"16"8"-327"0,2 5-24 16,-7 5-32-16,-6-4 18 16,-16-1 15-16,-8-1 5 15,-12-9 5-15,-2 0-22 16,-3-13-59-16,-4-6-88 15</inkml:trace>
  <inkml:trace contextRef="#ctx0" brushRef="#br0" timeOffset="-168778.55">2963 15543 1110 0,'-14'0'554'16,"-9"-1"-164"-16,5 14-265 16,5 0-45-16,15 15-70 15,9 3-12-15,12 1-4 16,3 2 3-16,3-12 7 15,0-7 8-15,-4-19 19 16,3-7 11-16,0-19 13 16,-4-7 2-16,-4-7-6 15,-10-9-4-15,-25-14-8 0,-6-7-6 16,-12-4-21-16,-2 7-6 16,3 22-8-16,-3 16-13 15,2 27-6-15,3 13-9 16,13 18-12-16,10 10 5 15,22 13 10-15,8 3 10 16,23-2-138-16,10-2-25 16</inkml:trace>
  <inkml:trace contextRef="#ctx0" brushRef="#br0" timeOffset="-168391.96">3494 15513 1125 0,'9'2'441'16,"13"2"-303"-16,16 3-32 15,17-4-43-15,4-3-19 16,4 1-43-16,-7-1-61 16,-16-2-405-16</inkml:trace>
  <inkml:trace contextRef="#ctx0" brushRef="#br0" timeOffset="-168176.63">3532 15664 800 0,'0'2'411'0,"4"2"-86"16,8-2-75-16,23-4-51 15,9-1-17-15,17 0-58 16,4 0-30-16,-6 1-26 15,-9 0-76-15</inkml:trace>
  <inkml:trace contextRef="#ctx0" brushRef="#br0" timeOffset="-167746.06">4206 15655 888 0,'0'0'416'15,"3"0"-120"-15,24-1-181 16,16 1-4-16,29-6 7 15,15 1 2-15,31 0-10 16,15-6-8-16,4 7-36 16,3-1-19-16,-28 1-25 0,-20 3-21 15,-31 1-119-15,-20 4-96 16</inkml:trace>
  <inkml:trace contextRef="#ctx0" brushRef="#br0" timeOffset="-167450.63">4508 15234 1028 0,'8'0'424'0,"13"7"-255"15,11 7-45-15,17 10-48 16,1 4-21-16,3 7-26 16,-8 1-8-16,-15-1-10 15,-7-3-43-15,-12-11-299 16</inkml:trace>
  <inkml:trace contextRef="#ctx0" brushRef="#br0" timeOffset="-167292.22">4844 15212 1388 0,'-15'1'562'16,"-22"7"-362"-16,-3 7-60 15,-6 8-79-15,-1 8-24 0,1 9-31 16,2 2-1-16,12 6-103 15,7-6-97-15</inkml:trace>
  <inkml:trace contextRef="#ctx0" brushRef="#br0" timeOffset="-166818.12">4545 15893 899 0,'5'0'443'0,"-1"6"-156"16,3 10-143-16,6 11-32 0,1 7-28 15,2 2-9-15,-1-1-12 16,-7-8-12-16,-2-7-17 15,-3-6-1-15,-4-12 24 16,-4-3 10-16,3-8 26 16,-4-7 8-16,7-3-18 15,3-6-11-15,8-9-28 16,10 3-11-16,10-1-10 16,9 8-2-16,5 11-11 15,0 6-5-15,-3 12 7 16,-7 3-75-16</inkml:trace>
  <inkml:trace contextRef="#ctx0" brushRef="#br0" timeOffset="-166361.9">5548 15578 1003 0,'8'-3'464'15,"4"2"-197"-15,20 1-138 16,7 0-27-16,14-1-48 16,5 0-17-16,-5 1-16 15,-1 2-13-15,-19 4-108 16,-10-4-119-16</inkml:trace>
  <inkml:trace contextRef="#ctx0" brushRef="#br0" timeOffset="-166149.2">5595 15731 1022 0,'16'1'448'0,"24"-1"-242"16,11 0-30-16,14 0-67 15,0 0-30-15,-14 0-30 16,-7 0 7-16,-17 0-74 16</inkml:trace>
  <inkml:trace contextRef="#ctx0" brushRef="#br0" timeOffset="-160638.2">6250 15674 993 0,'37'-2'390'16,"57"-4"-241"-16,36 5-104 15,55 1 19-15,-5-2 27 31,-90 1 29-31,2 0-11 0,322-3-37 0,8-5-21 16,14 0-20-16,-162-1-7 16,-25 0-9-16,-16 1-35 15</inkml:trace>
  <inkml:trace contextRef="#ctx0" brushRef="#br0" timeOffset="-160265.9499">7432 15214 1097 0,'11'6'428'16,"22"15"-309"-16,6 8-43 15,8 12-46-15,1 4-12 0,-4 1 6 16,-5-4-40 0,-10-13-429-16</inkml:trace>
  <inkml:trace contextRef="#ctx0" brushRef="#br0" timeOffset="-160134.24">7787 15212 1209 0,'-15'-1'512'0,"-23"4"-281"15,-7 12-84-15,-13 15-80 16,-1 10-20-16,6 11-27 16,6 5 19-16,14 0 160 15</inkml:trace>
  <inkml:trace contextRef="#ctx0" brushRef="#br0" timeOffset="-159607.3199">6611 16103 886 0,'1'11'311'0,"4"20"-246"16,3 15-26-16,2 21 11 15,2 8-2-15,4 3-19 16,0-8-3-16,1-21 14 16,0-13 26-16,-2-28 88 15,0-8 33-15,-2-19 20 16,2-15-16-16,1-24-61 0,2-17-23 15,-8-18-26 1,-1-4-10-16,-5 0-27 0,-6 6-15 16,2 18-18-16,0 13-8 15,-2 33-21-15,2 16-11 16,-1 29-94-16,4 14-85 16</inkml:trace>
  <inkml:trace contextRef="#ctx0" brushRef="#br0" timeOffset="-159256.13">6862 15891 527 0,'4'-1'296'0,"14"1"-37"16,10 0-37-16,35 2-49 15,26-1-11-15,41-1-8 16,27-3-3-16,31-5-30 15,10 3-19-15,21-2-49 0,-5 3-22 16,-10-7-21 0,-12-6-2-16,-36-2-10 0,-11 0-41 15,-27 9-136-15</inkml:trace>
  <inkml:trace contextRef="#ctx0" brushRef="#br0" timeOffset="-158890.93">8879 15885 786 0,'1'-8'423'0,"1"-6"-80"0,3 6-43 16,0 8-116-16,-1 7-56 15,5 19-97-15,0 6-27 16,2 12-3-16,3-2 21 16,-8-1-203-16</inkml:trace>
  <inkml:trace contextRef="#ctx0" brushRef="#br0" timeOffset="-158517.4">7056 16298 811 0,'5'1'328'15,"14"10"-164"-15,12 4-39 16,15 17-1-16,10 7-17 15,-6 6-53-15,-6 0-15 16,-15-8-17-16,-5-5 17 16,-10-9-145-16</inkml:trace>
  <inkml:trace contextRef="#ctx0" brushRef="#br0" timeOffset="-158375.12">7412 16295 864 0,'-4'-3'450'0,"-10"2"-83"15,-11 10-224-15,-14 19-109 16,-9 8-11-16,-10 11-12 16,4 5-2-16,6-6-70 15,10-8-94-15</inkml:trace>
  <inkml:trace contextRef="#ctx0" brushRef="#br0" timeOffset="-158065.37">7447 16139 1243 0,'0'-5'502'15,"8"-8"-323"-15,7-2-47 16,15 8-64-16,5 1-27 15,2 6-33-15,-5 7-8 16,-16 5-7-16,-13 5-2 16,-21 6 3-16,-7 3 4 0,-3 2 6 15,5-2 3-15,19-6-4 16,6-6 0-16,23-5-1 16,5-5 1-16,10-4 0 15,0 0 17 1,-4 0-122-16,-1 3-94 0</inkml:trace>
  <inkml:trace contextRef="#ctx0" brushRef="#br0" timeOffset="-157874.22">7923 16239 1018 0,'-2'-1'484'0,"0"1"-214"16,2 4-95-16,-1-4-104 15,1 8-36-15,0 22-18 16,0 42-4-16,5-18-3 16,-4 1-2-16,7-6-15 15,-1-6-59-15,-2-15-281 0</inkml:trace>
  <inkml:trace contextRef="#ctx0" brushRef="#br0" timeOffset="-157731.11">7805 16448 1146 0,'12'-2'428'16,"14"1"-343"-16,11 1-31 0,10 0-18 15,2 0-18-15,2 0-91 16,-1 0-181-16</inkml:trace>
  <inkml:trace contextRef="#ctx0" brushRef="#br0" timeOffset="-157385.37">8248 16326 754 0,'-7'-8'428'0,"-3"-8"-59"16,2 6-125-16,6 10-130 15,1 3-42-15,5 9-55 16,3 7-17-16,0 5 0 16,6 2 0-16,7 1 3 15,-2-4 1-15,2-13 9 16,-5-7 6-16,-1-11 11 15,-5-8 4-15,-3-5-2 0,4 0-5 16,-10-1 9-16,5 7-4 16,-5 8-17-16,-2 7-5 15,2 19-26-15,0 7-2 16,4 21 6-16,3 6 5 16,6 6 1-16,-3 2 2 15,-3-4 12-15,-10-3 10 16,-15-7 20-16,1-4 5 15,-5-19 1-15,4-8 3 16,-1-21 2-16,4-13-31 16,3-19-101-16,8-3-28 15,10-8-288-15</inkml:trace>
  <inkml:trace contextRef="#ctx0" brushRef="#br0" timeOffset="-157032.31">8442 16189 825 0,'-3'-11'376'0,"4"-5"-166"15,4 0-45-15,5 3-45 16,5 3-27-16,5 4-38 15,4 5-11-15,4 2-23 16,1 6-7-16,-7 2-4 0,-9 3 6 16,-10 6 4-16,-7 3 4 15,-5 2 32-15,-1 0 8 16,3-4 4-16,6-3 3 16,2-8 1-16,7-1 8 15,7-5 19-15,2-3 3 16,9-1-27-16,0-2-20 0,1 2-29 15,0 1-10 1,-6 1-24-16,-4 0-56 0</inkml:trace>
  <inkml:trace contextRef="#ctx0" brushRef="#br0" timeOffset="-154729.9199">14607 13612 643 0,'5'26'206'0,"1"45"-186"16,-5 26 8-16,-1 34 9 16,0 11 4-16,4 9-28 15,7-8 21-15,6-29 21 16,5-13 2-16,8-29 13 15,4-14-26-15,8-23-4 16,-3-7 6-16,-8-22 22 16,-8-7 43-16,-18-12 5 15,-6-3 0-15,-14 2-33 16,-2 7-62-16,-5 23-28 16,1 20-13-16,0 40-2 15,5 17 9-15,2 34 6 16,4 17 2-16,6 13 4 15,-6 6 1-15,6 1 2 16,1-8 1-16,0-16 1 16,3-6 0-16,2-14 0 0,-2-3 2 15,-5-13 1-15,-6-10 1 16,-10-27 3-16,1-14-52 16</inkml:trace>
  <inkml:trace contextRef="#ctx0" brushRef="#br0" timeOffset="-154259.5">15141 14727 723 0,'7'-1'346'0,"8"-1"-51"0,22 2-213 16,15 5-5-16,23 0-15 15,8-3-22-15,1 0-20 16,-6-2-1-16,-12-3-59 16,-12-2-69-16,-14 1-247 15</inkml:trace>
  <inkml:trace contextRef="#ctx0" brushRef="#br0" timeOffset="-153877.54">15277 14782 707 0,'-6'4'304'0,"-1"2"-170"16,6 3-68-16,16-1-16 15,12-1-7-15,16-3 6 16,14 0 1-16,9-4-17 15,3-5-8-15,-6-7-4 0,-5-3-14 16,-14-2-17-16,-11-4-5 16,-11 3-12-16,-10-2 8 15,-16 2 8-15,-6 1 0 16,-5 0 6-16,0 1 4 16,7 4 11-16,5 2 2 15,7 7 0-15,9 1-2 16,13 7-9-16,4 7 10 15,5 8 28-15,-3 5 33 0,-16 5 69 16,-13 2 27-16,-19 2 14 16,-12 0-22-16,-17 0-61 15,-3 0-61-15</inkml:trace>
  <inkml:trace contextRef="#ctx0" brushRef="#br0" timeOffset="-153067.54">15310 16864 912 0,'11'0'352'0,"22"1"-204"15,19 3-21-15,29 4-10 16,13 6-18-16,11 1-62 16,-3 1-8-16,-10-5-4 15,-14-5 1-15,-22-6-69 16,-14-6-82-16</inkml:trace>
  <inkml:trace contextRef="#ctx0" brushRef="#br0" timeOffset="-152708.46">15421 16993 895 0,'17'0'382'0,"15"3"-203"16,14 2-65-16,6 5-3 15,7-4-36-15,5 1-22 0,0-3-29 16,2-3 0-16,-4-3-74 16,-5-6-68-16,-16-10-116 15,-11 2-34 1,-22-8 29-16,-10-1 64 0,-6 2 163 15,-1-4 74-15,3 12 117 16,7 4 22-16,8 11-22 16,4 5-35-16,7 15-56 15,0 5-4-15,-9 10 7 16,-5-2-1-16,-16 3-7 16,-9-4-13-16,-9-5-4 15,-3-2-71-15</inkml:trace>
  <inkml:trace contextRef="#ctx0" brushRef="#br0" timeOffset="-151821.72">16734 16923 405 0,'9'-9'308'0,"8"-7"26"0,-5-2-110 16,-3-1-25-16,-9-4-33 15,-3 0-15-15,-12-5-23 16,-7 1-12-16,-9 5-50 16,-7 2-26-16,1 13-49 15,0 7-18-15,7 14-21 16,5 10-3-16,11 15 12 15,13 8 9-15,7 4 18 16,10 0 5-16,6-13 11 16,1-8 8-16,9-19 6 15,-2-6 6-15,3-15 10 16,0-12 1-16,-3-19 2 16,-3-7-3-16,-7-13-6 15,-3-4-3-15,-12 2 2 16,-4 1-3-16,-9 10-3 15,-6 4 1-15,1 20-4 16,2 7-6-16,4 14-19 16,4 13-8-16,0 16-9 0,3 9 2 15,3 17 13-15,3 4 3 16,6 8 4-16,1 3 2 16,0 3 2-16,0-5 1 15,-1-16-26-15,-4-9-56 16,-1-22-318-16</inkml:trace>
  <inkml:trace contextRef="#ctx0" brushRef="#br0" timeOffset="-151451.6">17022 16599 1008 0,'0'0'437'0,"2"0"-245"15,-4 7-68-15,1-7-73 16,-1 30-22-16,1 55-8 16,1-20-1-16,3 2 2 15,-3-2 0-15,0-14-3 16,0-12-1-16,0-21 6 16,0-9 10-16,1-16 13 15,1-10 3-15,-1-18-2 16,-7-17-7-16,-2-15-13 15,-2-9-4-15,-3-1-10 0,5 8-6 16,3 15-5-16,6 14-1 16,5 13-2-16,4 11-1 15,4 3-7-15,2 2-1 16,16 11-1-16,3-1 1 16,10 7-37-16,7-2-42 15,3-1-145-15,1 3-237 16</inkml:trace>
  <inkml:trace contextRef="#ctx0" brushRef="#br0" timeOffset="-151205.87">17057 16992 870 0,'1'0'377'0,"7"5"-154"15,6-3-71-15,17-2-24 16,12 1-28-16,11-2-56 16,1-1-16-16,-6-4-41 15,-7 1-92-15</inkml:trace>
  <inkml:trace contextRef="#ctx0" brushRef="#br0" timeOffset="-151029.43">17043 16780 1124 0,'5'-1'447'0,"16"-4"-253"16,9 2-110-16,18 2-38 15,8-2-4-15,7 3-93 16,-3 0-125-16</inkml:trace>
  <inkml:trace contextRef="#ctx0" brushRef="#br0" timeOffset="-150703.76">17411 17130 617 0,'6'-6'311'0,"6"-9"-84"0,1 0-44 16,3-5-7-16,-3-1-9 15,1-5-21-15,-3-4-5 16,-2 4-32-16,1 6-10 16,-6 13-22-16,-1 9-18 15,-5 16-30-15,1 10-16 16,1 10-10-16,4 6 2 0,4 0 0 16,-1-5 2-1,-6-7-97-15,-1-6-86 0</inkml:trace>
  <inkml:trace contextRef="#ctx0" brushRef="#br0" timeOffset="-150336.87">17639 17149 817 0,'4'0'424'16,"7"2"-48"-16,5 5-213 16,12 12-89-16,2 4-6 15,5 2-36-15,-3 4-8 16,-6-4 9-16,-5-3-49 0,-7-7-146 16,-6-8-189-1</inkml:trace>
  <inkml:trace contextRef="#ctx0" brushRef="#br0" timeOffset="-150192.27">17876 17129 1049 0,'-12'4'483'15,"-11"2"-214"-15,-7 11-135 16,-3 7-23-16,-8 7-55 16,0 4-19-16,0 5-19 15,11-2-7-15,13-6-96 16,9-6-118-16</inkml:trace>
  <inkml:trace contextRef="#ctx0" brushRef="#br0" timeOffset="-149767.84">18120 16788 821 0,'3'0'369'0,"12"1"-146"15,10 0-55-15,20 1-33 16,9 0-27-16,11-2-53 15,2 1-15-15,-9-1-10 16,-13 1-52-16,-17-1-125 16,-6 4-66-16</inkml:trace>
  <inkml:trace contextRef="#ctx0" brushRef="#br0" timeOffset="-149587.14">18180 16941 922 0,'9'0'409'0,"14"3"-191"15,11-3-42-15,16 3-56 16,6 1-32-16,-1-1-52 16,-2 3 10-16,-13-6-157 15</inkml:trace>
  <inkml:trace contextRef="#ctx0" brushRef="#br0" timeOffset="-148980.72">18797 16370 816 0,'-4'-7'424'0,"1"1"-121"16,0 15-182-16,6 36-106 15,5 18-17-15,6 20 5 16,1 6 2-16,1-3 1 15,-5-5 3-15,-3-13 5 16,-3-9 3-16,-3-25 2 16,2-14-13-16,3-23-33 15,3-14-17-15,5-18-11 16,2-6 10-16,3-8 27 16,1 2 11-16,-3 10 7 15,-4 7 3-15,-11 15 40 16,-5 6 2-16,-15 10 7 15,-7 5-3-15,-11 8-34 0,-1 2-1 16,9 1-10-16,8-1-4 16,23-1-2-16,14-3 1 15,17-3 5-15,5 0 6 16,2-1-76-16,-3-1-133 16</inkml:trace>
  <inkml:trace contextRef="#ctx0" brushRef="#br0" timeOffset="-148681.55">19145 16911 912 0,'-1'4'418'0,"1"-1"-201"0,11 2-78 16,5 0-16-16,12-4-58 16,5-1-21-16,1-11-16 15,-2 1 0-15,-11-5 1 16,-7 1 2-16,-10 3-3 15,-7-2-5-15,-13 4-11 16,-8 1-7-16,-11 6-10 16,-3 6-5-16,2 12 0 15,4 6 1-15,10 8 4 16,7 3 5-16,15 5 7 16,12-4 9-16,16-2 14 15,12-4 6-15,8-11 1 16,4 0-6-16,-5-9-12 15,-4-6-48-15</inkml:trace>
  <inkml:trace contextRef="#ctx0" brushRef="#br0" timeOffset="-148156.8897">19756 16968 922 0,'0'1'357'15,"13"-1"-206"-15,12 2-58 16,34 0 12-16,19-1 8 16,52-4 14-16,26 0 2 0,53-2 2 15,19 0-15 1,20 8-49-16,-5-1-24 0,-40 4-29 15,-23 3-5-15,-52 1-61 16,-29 1-92-16</inkml:trace>
  <inkml:trace contextRef="#ctx0" brushRef="#br0" timeOffset="-147552.78">20204 16004 991 0,'-4'-4'420'0,"-5"-1"-254"16,3 12-82-16,2 32-75 0,3 13-13 16,2 27 4-16,2 17 4 15,0 10 8-15,2 0 4 16,-2-16 1-16,3-16 5 15,1-27-164-15</inkml:trace>
  <inkml:trace contextRef="#ctx0" brushRef="#br0" timeOffset="-146971.06">20664 16574 577 0,'2'-5'345'16,"-1"-5"-62"-16,-2-3-80 0,-6-2-33 15,-11-5-63-15,-4-4-21 16,-13-2-46-16,0 1-20 16,2 12-32-16,-2 8-16 15,7 15-18-15,3 11-1 16,11 8-1-16,11 1 6 15,13 2 20-15,7-4 14 16,8-12 29-16,0-2 9 16,6-13 12-16,3-4 4 15,-5-9-1-15,1-8 1 16,-5-15-8-16,-3-6-5 0,-4-16-8 16,0-4-4-16,-5-6-2 15,-5 0 0-15,-4 13-1 16,-7 8 6-16,-4 22-9 15,-1 13-11-15,-2 16-15 16,1 10-15-16,2 17 0 16,2 8 7-16,3 18 11 15,3 12 4-15,1 6 3 16,3-2 1-16,1-12-14 16,-3-11-61-16,3-20-278 15</inkml:trace>
  <inkml:trace contextRef="#ctx0" brushRef="#br0" timeOffset="-146509.5799">20956 16511 638 0,'1'-5'328'0,"1"-9"-103"15,-3-1-30-15,-10-8-60 16,0 2-25-16,-7 5-46 16,1 4-19-16,-9 12-42 15,-2 5-15-15,3 10-13 16,1 3-2-16,11 7 0 15,5-4 2-15,11 4 12 16,6-6 6-16,13-7 13 16,3-2 5-16,3-10 8 15,-1-6 3-15,-5-4 0 16,-2-4-1-16,-9 0-5 16,-2 2-4-16,-6 6-11 15,-3 6 2-15,-1 13 1 16,0 4 0-16,0 9 5 15,-3 4-4-15,3 3-3 16,1 0 0-16,0-1 2 16,2-4 9-16,2-6-91 0,0-4-198 15</inkml:trace>
  <inkml:trace contextRef="#ctx0" brushRef="#br0" timeOffset="-146244.68">21089 16710 675 0,'2'-5'361'0,"4"-5"-72"16,-1-1-88-16,4 0-75 16,0-2-34-16,0 0-45 15,-1 3-10-15,-3 3-3 16,-2 7-6-16,-2 6-7 15,-1 8-5-15,1 10-13 16,1 4 1-16,0 6 1 16,0-7 2-16,2-2-25 15,-2-8-45-15,0-10-214 16</inkml:trace>
  <inkml:trace contextRef="#ctx0" brushRef="#br0" timeOffset="-145943.2">21401 16103 927 0,'5'0'440'0,"-1"0"-180"0,2 18-139 16,0 10-36-16,0 24-34 15,4 19 0-15,-7 23 11 16,-3 3 2-16,-1-5-5 16,-5-12-9-16,5-26-13 15,-1-9-5-15,-3-14 16 16,7-8-74-16</inkml:trace>
  <inkml:trace contextRef="#ctx0" brushRef="#br0" timeOffset="-145108.62">19922 17220 972 0,'-25'19'347'0,"-25"35"-280"0,2 22-47 16,15 21-2-16,17 2-4 16,29-4 10-16,11-15 13 15,22-13 11-15,7-6 0 16,-2-20 4-16,-3-11-65 0</inkml:trace>
  <inkml:trace contextRef="#ctx0" brushRef="#br0" timeOffset="-144774.34">19999 17546 1073 0,'4'6'430'0,"6"7"-234"15,7 12-152-15,11 9 2 16,8 4-12-16,3 5-8 15,0-7-8-15,-7-2-1 16,-6-11-125-16,-9-10-118 0</inkml:trace>
  <inkml:trace contextRef="#ctx0" brushRef="#br0" timeOffset="-144623.06">20332 17564 1123 0,'-17'5'460'0,"-24"7"-277"15,-6 6-61-15,-6 9-47 16,2 3-30-16,3 5-34 16,11-1-5-16,13-5-55 15,7-6-87-15</inkml:trace>
  <inkml:trace contextRef="#ctx0" brushRef="#br0" timeOffset="-144300.16">20329 17269 1163 0,'8'-7'454'15,"13"-3"-292"-15,2 3-66 16,1 8-30-16,-1 8-17 16,-8 7-32-16,-7 1-1 0,-14 9 2 15,-5 5-1-15,-11 5-3 16,2 2-3-16,11-9-4 16,7-9-2-16,16-8 1 15,6-6-1-15,15-6 1 16,6 1 3-16,7 0-93 15,2 1-70-15</inkml:trace>
  <inkml:trace contextRef="#ctx0" brushRef="#br0" timeOffset="-143948.3">20709 17516 965 0,'1'-3'452'16,"2"3"-225"-16,-2 4-51 0,-1-4-82 16,2 18-49-16,10 47-24 15,-3-24 0-15,-2 4-2 16,0-2 0-16,-3-3 0 16,-2-5 5-16,-2-17-79 15,0-6-65-15</inkml:trace>
  <inkml:trace contextRef="#ctx0" brushRef="#br0" timeOffset="-143802.05">20533 17688 1145 0,'10'2'456'0,"19"-2"-279"15,8-2-78-15,20-1-22 16,2 1-27-16,4-1-50 15,-1 3-65-15</inkml:trace>
  <inkml:trace contextRef="#ctx0" brushRef="#br0" timeOffset="-143295.9799">20981 17609 793 0,'0'2'371'16,"-4"4"-110"-16,3 6-182 15,-3 5-4-15,8 1-20 16,5 3-7-16,2-5 3 16,6-4 1-16,4-11 2 15,2-5-3-15,3-8-4 16,-7-3-2-16,-5-3-5 15,-6-1-2-15,-4 0-10 16,-4 2-6-16,-3 9-19 0,0 5-8 16,-2 14-11-16,5 11-3 15,4 14 7-15,4 6 5 16,2 10 3-16,-2 6 1 16,-11 1 4-16,-9-2 2 15,-18-12 8-15,-5-10 4 16,-7-18 9-16,3-11-2 0,7-22-97 15,4-10-127-15</inkml:trace>
  <inkml:trace contextRef="#ctx0" brushRef="#br0" timeOffset="-142982.4">21176 17339 877 0,'7'-6'401'0,"12"-4"-156"16,4 5-83-16,8 10-56 15,-2 7-27-15,-3 5-32 16,-7 1 1-16,-21 5 6 0,-9 2 0 15,-17 2-10-15,-1 0-13 16,10-4-13-16,7-5-5 16,17-10-3-16,10 0 1 15,19-8-2-15,7 0 0 16,1 3-73-16,1-1-77 16</inkml:trace>
  <inkml:trace contextRef="#ctx0" brushRef="#br0" timeOffset="-142563.6">21507 17262 793 0,'13'0'418'0,"8"-1"-128"15,4 18-134-15,1 16-40 16,0 27-35-16,-3 14-3 16,-10 8 10-16,-10 0-3 15,-18 0-22-15,-12-3-13 16,-12 2-19-16,-1-5-5 16,6-23-2-16,7-14 0 0,13-18-9 15,8-12-6-15,6-11-87 16,4-1-57-16</inkml:trace>
  <inkml:trace contextRef="#ctx0" brushRef="#br0" timeOffset="-138649.54">21833 17166 676 0,'-2'0'325'0,"0"0"-112"16,3 0-25-16,-1-1-45 16,0 0-24-16,5 0-42 15,14-5-13-15,36-8-22 16,-26 10-10-16,-3 4-16 15,-6 1-5-15,-9 9-2 16,-16-4 1-16,-12 7 6 0,-6-2 2 16,-8 1 1-16,5 3-2 15,7-9-12-15,9 4-7 16,13-5-8-16,7 0-3 16,11 2 2-16,2 0 3 15,0 3 5-15,0 3 2 16,-13 1 9-16,-8-2 7 15,-14 1 9-15,-12-1 3 16,-10-8-4-16,-2 1-47 16,4-7-203-16</inkml:trace>
  <inkml:trace contextRef="#ctx0" brushRef="#br0" timeOffset="-138328.51">21821 17431 745 0,'4'3'362'0,"3"-1"-109"16,9 3-109-16,9-2-1 15,8 1-31-15,11-2-23 16,9-2-37-16,1-2-10 16,4-5-33-16,-9-1-59 15,-14 3-194-15</inkml:trace>
  <inkml:trace contextRef="#ctx0" brushRef="#br0" timeOffset="-137950.8297">21923 17590 678 0,'1'-6'356'16,"5"-1"-103"-16,7 2-84 16,3-2-15-16,8 7-59 15,0 2-28-15,2 3-36 16,-4 5-11-16,-12 3-9 0,-8 3 8 15,-17 4 11-15,-7 2 3 16,-7 2 1-16,0-1-8 16,8-5 18-16,5-5 1 15,16-13 30-15,7 0 9 16,16-3-20-16,7-2-3 16,5 4-33-16,4-4-3 15,-4 2-111-15,0-1 288 16</inkml:trace>
  <inkml:trace contextRef="#ctx0" brushRef="#br0" timeOffset="-137377.25">21692 17001 272 0,'-3'0'165'0,"0"3"-8"16,3 2-7-16,0-5 11 15,0 0-3-15,12 4 13 16,47 12-2-16,-10-8-22 15,4-3-18-15,11-1-45 16,5-4-21-16,-4-4-24 16,-3 0-9-16,-19 0-7 15,-11 2-42-15</inkml:trace>
  <inkml:trace contextRef="#ctx0" brushRef="#br0" timeOffset="-136848.47">22577 16952 493 0,'-2'2'233'0,"-6"3"-93"15,5 3-82-15,3 1-5 16,4 3 12-16,4-6 19 15,4 1 52-15,2-7 18 16,-1-1 28-16,-3-1 12 16,-5-5-4-16,-5-1-20 15,-6-4-53-15,-2 2-35 16,-2 2-56-16,-4 1-51 16,6 5-497-16</inkml:trace>
  <inkml:trace contextRef="#ctx0" brushRef="#br0" timeOffset="-136388.4799">21758 17039 421 0,'4'0'260'0,"7"-2"12"15,8-3-78-15,13-3-29 16,10 3-1-16,12 0-27 15,8 5-23-15,4 7-43 16,-4-1-10-16,-15 5-139 16,-11 0-132-16</inkml:trace>
  <inkml:trace contextRef="#ctx0" brushRef="#br0" timeOffset="-135830.81">22644 16979 104 0,'-4'0'76'0,"-1"0"22"0,-1 0-17 16,5 0 17-16,0 0 13 16,-1 0 28-16,1 0 9 15,0 0-2-15,0 0-5 16,0 0-22-16,0 0-21 16,-1 0-43-16,1 0-18 15</inkml:trace>
  <inkml:trace contextRef="#ctx0" brushRef="#br0" timeOffset="34348.7297">21698 16478 741 0,'-2'-4'417'0,"-1"-4"-89"16,8 5-137-16,7 3-44 16,15 8-57-16,6 7-17 0,12 15-23 15,1 0-6-15,-9 0-14 16,-4 3-10-16,-12-6 13 15,-4-2-40-15,-5-3-117 16,-4-9-125-16</inkml:trace>
  <inkml:trace contextRef="#ctx0" brushRef="#br0" timeOffset="34593.5199">22032 16439 495 0,'1'-6'349'0,"-6"-3"53"15,-6 3-102-15,-14 14-79 0,-5 8-44 16,-11 13-69-16,-9 9-23 16,-10 1-41-16,1-3-16 15,9-4-27-15,16-4-5 16,24-12-14-16,10-3 4 15,14-14 8-15,3-7 10 16,2-2-370-16</inkml:trace>
</inkml:ink>
</file>

<file path=ppt/ink/ink20.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3-12-06T09:24:20.317"/>
    </inkml:context>
    <inkml:brush xml:id="br0">
      <inkml:brushProperty name="width" value="0.05292" units="cm"/>
      <inkml:brushProperty name="height" value="0.05292" units="cm"/>
      <inkml:brushProperty name="color" value="#FF0000"/>
    </inkml:brush>
  </inkml:definitions>
  <inkml:trace contextRef="#ctx0" brushRef="#br0">1709 7155 663 0,'-6'-6'374'15,"-9"-4"-67"-15,5 5-78 0,-1 7-120 16,6 10-49-16,5 12-59 15,-3 5-6-15,7 8 3 16,0 0 7-16,2-4-51 16,6 0-91-16</inkml:trace>
  <inkml:trace contextRef="#ctx0" brushRef="#br0" timeOffset="157.1116">1809 7140 825 0,'1'-7'433'16,"2"-5"-135"-16,-2 13-142 0,-1 7-39 0,0 18-68 31,0-2-18-31,0-11-11 16,0-1 11-16,0 47-148 0,0-2-250 0</inkml:trace>
  <inkml:trace contextRef="#ctx0" brushRef="#br0" timeOffset="569.4303">2184 7254 919 0,'-7'10'385'0,"-7"21"-196"0,-4 12-76 16,4 15-39-16,-2 3-14 15,2-7-30-15,3-8-7 16,8-13-6-16,2-8 3 16,1-15 8-16,2-5 17 15,-5-13 4-15,3-4-3 16,1-12-10-16,3-7-19 16,1-18-9-1,2-11-3 1,3-3-51-16,2 2 0 0,2 15-2 15,1 11 0-15,-5 17 40 16,-3 10-8-16,5 18-8 16,-1 10-2-16,9 26 1 15,4 9 5-15,0 11 8 16,0 2 4-16,3-11 10 16,-2-8 6-16,3-12 9 15,-3-10 19-15,-4-9-118 16,-6-8-160-16</inkml:trace>
  <inkml:trace contextRef="#ctx0" brushRef="#br0" timeOffset="704.6155">2138 7510 882 0,'-5'0'433'0,"3"1"-149"15,12-1-185-15,12-1-53 16,23-3-38-16,2 0-11 15</inkml:trace>
  <inkml:trace contextRef="#ctx0" brushRef="#br0" timeOffset="1048.8372">2574 7514 958 0,'-2'13'378'16,"2"4"-232"-16,10 6-106 16,6 3-11-16,7-8-6 15,1 1-1-15,-1-16 9 16,6-3 8-16,-3-16 10 0,0-6 3 16,-8-11 0-16,-7-9-2 15,-11-9-4-15,-8-9-2 16,-18-8-7-16,-5-2-4 15,-12 11-2-15,1 12-3 16,8 25-6-16,7 18-8 16,9 14-31-16,9 11-7 15,14 10-7-15,9-2 4 16,20 4 19-16,11-1 6 16,13 1-43-16,7 4-74 15</inkml:trace>
  <inkml:trace contextRef="#ctx0" brushRef="#br0" timeOffset="1406.4675">2998 7540 841 0,'2'4'367'15,"7"9"-129"-15,6-1-180 0,4-1 7 16,3-3 2-16,-4-8-2 16,3-3 2-16,-2-4 0 15,-5-10-2-15,-1 3-3 16,-12-6-14 0,-7-2-7-16,-11 4-12 0,-9-2-9 15,-3 11-20-15,1 5-11 0,0 18-9 31,1 6-5-31,4 8-3 16,3 5 6-16,14 0 4 16,7 4 4-16,16 4 11 15,1-3 3-15,0-3 5 0,2 1 24 16,0-7-147-16,2-2-207 0</inkml:trace>
  <inkml:trace contextRef="#ctx0" brushRef="#br0" timeOffset="1708.2568">3492 7574 985 0,'-4'-9'438'0,"-3"-4"-199"16,-5 0-42-16,-7 3-79 15,-2 5-38-15,-9 3-51 16,-5 2-20-16,2 7-4 16,2 4-8-16,12 3-23 0,8 4-6 15,13 4 7 1,9 1 9-16,12-2 15 16,7-5 5-16,9-6 9 15,-3-4 3-15,-3-7-11 16,-2-1-45-16,-12-11-182 15,0 3-293-15</inkml:trace>
  <inkml:trace contextRef="#ctx0" brushRef="#br0" timeOffset="1846.7808">3574 7512 836 0,'0'2'449'16,"1"3"-109"-16,-3 1-104 0,2-6-126 16,0 0-30-16,0 19-39 15,5 32-15-15,-2-30-14 16,2 0 1-16,-2-4-149 15,5 0-245-15</inkml:trace>
  <inkml:trace contextRef="#ctx0" brushRef="#br0" timeOffset="1966.3075">3550 7360 1301 0,'0'-4'483'0,"2"0"-387"15,4 3-77-15,-6 1-149 0</inkml:trace>
  <inkml:trace contextRef="#ctx0" brushRef="#br0" timeOffset="2276.8698">3753 7283 732 0,'6'-28'463'0,"2"-23"18"16,3 4-288-16,2-1-45 16,0 12-62-16,-4 8-20 15,-2 12-17-15,-3 10-5 0,-4 6-33 16,-2 3-13 0,2-3-26-16,0 11-6 0,15 64 14 15,2-16 6 1,11 18 4-16,7 10 3 0,-7 0 7 15,-3-5-1-15,-10-11 6 16,-13-11 5-16,-10-15 31 16,-12-5 11-16,-13-20 5 15,-3-7 4-15,-3-16-99 16,7-9-87-16</inkml:trace>
  <inkml:trace contextRef="#ctx0" brushRef="#br0" timeOffset="3175.8174">4354 7550 519 0,'2'-1'281'16,"-2"-6"-37"-16,-5-1-17 16,-6-5-25-16,-10-1-13 15,-7 6-55-15,-3 3-37 16,-1 7-63 0,2 6-27-16,3 5-30 0,6 6-14 15,7 6-8-15,9 2 4 16,17 1 13-16,4-7 11 15,11-5 15-15,2-7 4 16,2-9 9-16,0-1 5 16,-2-11 6-16,-2 0 2 15,-9-6 3-15,-3-1 0 16,-8 1 1-16,-6-2-1 16,-2 7 4-16,1 3-3 0,-3 4-27 15,3 6-13-15,0 6-23 16,0 1-6-16,7 10 15 15,2 1 9-15,6 4 11 16,4 0 4-16,2-8 7 16,3-3 5-16,1-11 17 0,-7-3 20 15,-2-10 14 1,-2-2 2-16,1-4-9 16,-1-2-18-16,0 3-14 15,-6-3-5-15,-6 7 4 0,-2 2 1 0,-1 5-9 16,0 7-9-16,0 3-24 15,1-3-7-15,0 0 6 16,0 15 8 0,4 33 12-1,-1-25 1-15,1 4 0 16,1-3 4-16,-3 5 2 16,-2-4 1-16,-1-5-75 0,2 2-100 15</inkml:trace>
  <inkml:trace contextRef="#ctx0" brushRef="#br0" timeOffset="3356.676">4573 7608 935 0,'4'0'393'16,"8"-3"-188"-16,17 3-149 15,9 2-7-15,10-2-18 16,0 0-72-16</inkml:trace>
  <inkml:trace contextRef="#ctx0" brushRef="#br0" timeOffset="3714.5916">5061 7431 714 0,'-13'-5'412'0,"-13"-1"-55"0,-1 2-158 15,7 8-123-15,4 5-37 16,5 5-41-16,11 2-12 16,7 3-10-16,3-5 4 15,3-4 14-15,1-3 6 16,1-7 10-16,3 3 3 15,-6 1 8-15,-6-7 1 0,-9 3-9 16,-10-1-5-16,-10 1-8 16,1 8-3-16,2 3 7 15,8 0 1-15,5 4 3 16,3-2 4-16,11-2 2 16,6 4 3-16,8-3 3 15,5 0-3-15,2-7-2 16,2-3 13-16,2-4-111 15,-1-6-106-15</inkml:trace>
  <inkml:trace contextRef="#ctx0" brushRef="#br0" timeOffset="3898.8578">5323 7172 780 0,'4'-8'405'15,"-3"-5"-98"-15,5 5-86 16,-5 8-125-16,-1 7-42 16,0 13-61-16,1 9-10 15,-1 6-8-15,0 2-71 16</inkml:trace>
  <inkml:trace contextRef="#ctx0" brushRef="#br0" timeOffset="4063.426">5448 7157 1153 0,'0'0'507'0,"-2"1"-235"0,5 15-171 16,-2 5-49-16,2 8-24 16,0 4-6-16,-2-2-9 15,8 2 3-15,-7-6-484 16</inkml:trace>
  <inkml:trace contextRef="#ctx0" brushRef="#br0" timeOffset="10880.0805">6376 7544 582 0,'1'-8'322'0,"-2"-10"-27"15,0-1-32-15,-10 1-45 16,-3 8-24-16,-9 10-73 16,-6 4-32-16,-1 10-58 15,5 7-21-15,10 8-27 0,9-2-9 16,13 2 5-16,11-8 6 15,12-8 15-15,2-5 8 16,1-8 7-16,1-6-17 16,-12-7-110-1,-10-9-113-15</inkml:trace>
  <inkml:trace contextRef="#ctx0" brushRef="#br0" timeOffset="11002.426">6273 7223 1078 0,'-5'-3'498'0,"1"-4"-243"15,0 5-100 1,7 6-134-16,7 4-36 0,14 7-113 16,4 7-107-1</inkml:trace>
  <inkml:trace contextRef="#ctx0" brushRef="#br0" timeOffset="11307.4098">6514 7285 1010 0,'13'-17'460'16,"7"-11"-230"-16,8 12-96 0,0 7-34 15,-4 18-59-15,1 8-18 16,-4 21-6-16,-1 14 4 0,-5 9 2 16,-5 5 1-1,-1-6-8 1,-2-12-2-16,4-14-1 15,-1-10 0-15,0-14 2 16,0-4 8-16,-6-11 14 16,0-5 0-16,-9-7-10 15,-4-1-12-15,-11 8-27 0,-5 5-12 16,-9 16-6-16,-1 6-1 16,-1 6 8-16,6 3-13 15,14-5-162-15</inkml:trace>
  <inkml:trace contextRef="#ctx0" brushRef="#br0" timeOffset="11749.8969">7132 7429 679 0,'-13'-10'379'0,"-13"-2"-70"15,-1 4-106-15,5 8-120 0,6 8-45 0,9 4-57 16,4 0-11 0,7 5 3-1,8-1 9-15,3-4 18 16,3-1-17-16,-4-3-35 16,-5-5-7-16,-10 2-3 15,-6-2 18-15,-10 1 41 16,-7 0 5-16,-1 3 10 15,1 3 1-15,8 2-2 0,9 3-2 16,10 2-2-16,5 2 1 16,11-2 7-16,3-2 5 15,8-7 9 1,4-3 5-16,-3-9 9 0,1-6 2 16,-1-10-2-16,0-1-7 15,4-1-7-15,1 4 0 16,-5 13 1-16,-1 1 6 0,-14 9-1 15,-3 6 2 1,-11 8 7-16,-3 5-4 16,-7 4 0-16,-5-5-3 15,-2-3-297-15</inkml:trace>
  <inkml:trace contextRef="#ctx0" brushRef="#br0" timeOffset="12273.619">8013 7472 1039 0,'0'0'403'16,"7"0"-277"-16,4 2-52 15,16-3-53-15,2 3 1 0,3-1-4 16,-3-1-2 0,-9 0 0-16,-1-4-1 0,-13 3-19 15,-6 1-6 1,-13 2-10-16,-12 11-4 15,-1 0 7-15,2 4-3 0,9 4 9 16,12-2 7-16,6 5 21 16,-1-1 15-1,20-6 8-15,5-5 2 0,6-6-3 16,6-6 0-16,-11-5 0 16,-4-6 0-16,-5-4-4 0,-3 1-5 15,-5 1-9-15,-5 5-2 16,-1 3-17-16,-6 0-10 15,-2 7-8 1,3 5-1-16,0 3 6 16,6 9 11-16,2-7 8 15,-1 0-28-15,3-5-133 16,2-6-144-16</inkml:trace>
  <inkml:trace contextRef="#ctx0" brushRef="#br0" timeOffset="12455.0758">8439 7492 765 0,'6'-3'390'0,"13"-3"-102"0,4 5-81 15,3 8-68-15,4 6-8 16,-1 7-38-16,0 2 1 0,-9 0-23 16,-5 0 4-1,-16-8 14-15,-7 0-1 16,-9-10-14-16,-3-4-82 0</inkml:trace>
  <inkml:trace contextRef="#ctx0" brushRef="#br0" timeOffset="13036.6837">9526 7463 859 0,'-16'0'374'0,"-21"2"-198"16,6 7-69-16,9 14-81 16,5 1-18-16,17 9-23 0,7 0-2 15,14-4 9 1,9-4 7-16,12-10 19 15,2-6 8-15,-3-9 20 0,-9-3 27 16,-18-10 22-16,-12-3 2 16,-22-1-16-1,-11 1-32-15,-14-3-35 0,-1 5-14 16,8 3-121 0,12 4-155-16</inkml:trace>
  <inkml:trace contextRef="#ctx0" brushRef="#br0" timeOffset="13291.3045">9750 7488 732 0,'0'-1'459'0,"2"-3"-20"0,-4 7-268 16,1-3-71 0,0 0-75-16,-5 10-17 15,-12 41-12-15,20-29-5 0,13 4 0 16,0-5 4-16,9-6 5 15,-1-6 20-15,3-9 32 16,4-2 20-16,-5-10 28 16,-3 0-7-16,-11-8-13 15,-6-2-16-15,-7 1-25 16,-4 1-35-16,-2 5-117 16,-3 0-92-16</inkml:trace>
  <inkml:trace contextRef="#ctx0" brushRef="#br0" timeOffset="13486.8849">9965 7512 943 0,'4'5'435'0,"8"5"-188"15,3 6-56-15,5 5-80 16,0-1-22-16,-1 4-33 16,-2-5-22-16,-2-4-13 0,1 0 3 15,0-12 14-15,1-6 6 16,2-8 8-16,0-5-4 15,-2-6-12-15,-2-2-39 16,-5 1-170-16,1 2-200 0</inkml:trace>
  <inkml:trace contextRef="#ctx0" brushRef="#br0" timeOffset="13979.2638">10518 7478 659 0,'-9'-3'344'0,"-14"-3"-87"15,-3 3-62-15,-1 2-81 0,1 1-37 16,8 8-59 0,5-3-25-16,10 9-25 0,2 3 0 15,10-6 11-15,6 8 10 16,6-9 11-1,2-1 6-15,-2-3 4 16,-2-3 3-16,-10-3-1 0,0-1-5 16,-11 1-18-16,-7-1-7 15,-8 5-4-15,-5 0 3 16,-3 5 12-16,5 3 2 16,7 2-2-16,7-2-3 0,10 5 3 15,4-1 2 1,9-2 9-16,4 1 9 15,5-7 18-15,-1-4 6 0,7-7 9 16,1-8-4 0,3-5-10-16,2-6-4 15,-9-2-9-15,-3 0-1 16,-8-1-5-16,-6 0 31 0,-2 6 42 16,-8 4 22-16,-2 10 12 15,0 6-40-15,-4 7-43 16,6 7-26-16,1 11-11 15,0-1 3-15,2 2 21 16,2-2-69-16</inkml:trace>
  <inkml:trace contextRef="#ctx0" brushRef="#br0" timeOffset="14491.8294">11075 7457 696 0,'-11'-5'401'15,"-8"-3"-50"-15,-7 8-196 0,-4 7-52 16,2 13-82-16,2 6-33 16,14 6-21-1,9 3-1-15,17-3 15 16,12-4 6-16,9-7 16 16,6-7 7-16,-6-11 13 15,-5-3 10-15,-14-5 25 16,-11-3 10-16,-16 0 0 15,-13 1-9-15,-10 2-30 0,-2 1-14 16,10 4-49-16,7 2-86 16</inkml:trace>
  <inkml:trace contextRef="#ctx0" brushRef="#br0" timeOffset="14884.3973">11508 7489 929 0,'-23'-16'488'15,"-17"-8"-129"-15,1 5-214 16,2 8-64-16,7 12-85 16,7 12-27-16,8 11-25 15,9 6 2-15,12 5 11 16,3-2 15-16,14-6 18 15,0-4 8-15,7-4 9 16,3-5 4-16,3-6 6 16,-1-7 4-16,-9-4-2 15,-4-9-2-15,-10-5 1 16,-8-2-3-16,-6 4 3 16,-5 3-2-16,-3 7-1 15,-8 5-7-15,6 9-11 16,-1 6-1-16,2 12-8 15,7 6 1-15,2 11 5 16,3 6 0-16,4 3 5 16,5-3 4-16,3-7 13 0,-1-11-29 15,8-15-193-15</inkml:trace>
  <inkml:trace contextRef="#ctx0" brushRef="#br0" timeOffset="15176.0123">11764 7566 912 0,'-9'-12'422'0,"-8"-10"-183"16,2 2-88-16,-1 12-103 16,5 7-44-16,5 11-48 0,1 9-13 15,12 7 7-15,1 4 15 16,10-3 24-16,3-3 7 15,2-8 16-15,6-6 11 16,0-6 34-16,-3-4 18 0,-6-12 17 16,-7-1 1-1,-11-8-26-15,-5-2-18 16,-10 0-25 0,-5 0-40-16,3 2-129 15,3 7-149-15</inkml:trace>
  <inkml:trace contextRef="#ctx0" brushRef="#br0" timeOffset="15476.3495">11923 7607 751 0,'12'7'385'0,"18"2"-119"0,9 2-96 16,3-3-38 0,4-3-33-16,-7-5-16 15,-10-5-17-15,-3-5-5 16,-10-7-6-16,-8-3 0 0,-6 0-8 15,-6 2-5-15,-10-4-17 16,-8-1-7-16,-12 0-18 16,0 2-12-16,0 18-29 15,7 9-12-15,6 19-6 16,1 10 1-16,10 9 13 16,5 6 8-16,6 4 10 0,8 4 10 15,0 3 15 1,2-5 2-16,3-2 8 15,2-13 4-15,4-14-8 16,2-9-70-16</inkml:trace>
  <inkml:trace contextRef="#ctx0" brushRef="#br0" timeOffset="15855.467">12522 7489 906 0,'-8'-6'481'16,"-11"-8"-122"-16,0 11-196 16,-3 1-65-16,4 5-79 15,8 10-27-15,8-2-21 16,3 3 0-16,10-5 12 15,2-2 10-15,5-3-21 16,0 0-15-16,-7-2-20 16,-1-1-2-16,-16-1 17 15,-5 1 11-15,-8 8 41 16,-4 0 8-16,1 10 24 16,3 1 10-16,11 2-19 15,9 5-3-15,16-4-7 16,-2-5 2-16,13-7 11 0,1-7 5 15,-2-9-18-15,5-6-37 16,-16-9-166 0,-5-5-166-16</inkml:trace>
  <inkml:trace contextRef="#ctx0" brushRef="#br0" timeOffset="15961.4387">12518 7280 792 0,'-1'-9'363'0,"-1"-5"-179"0,-1 6-53 16,2 5-116-16,1 4-23 15,1 7-133-15</inkml:trace>
  <inkml:trace contextRef="#ctx0" brushRef="#br0" timeOffset="16105.249">12683 7465 657 0,'14'17'376'0,"7"13"-65"0,2 4-122 15,-6-2-41-15,-9-2-28 16,-2-5-6-16,-14-8 0 15,1-4 0-15,-7-13-14 16,-1 0-34-16</inkml:trace>
  <inkml:trace contextRef="#ctx0" brushRef="#br0" timeOffset="16734.8531">13324 7511 649 0,'10'-2'303'0,"17"0"-107"15,1 5-34-15,0 9-49 16,0 5-22-16,-15 6-25 15,-7 0 1-15,-13 4-1 16,-6 0-1-16,-1-7-19 16,4-3-9-16,5-13 3 0,5-5-3 15,7-15-13-15,7-6-5 16,10-5-19-16,4 0-1 16,5 7-5-16,-4 3-5 15,-2 11-12-15,-4 8-3 16,-6 11-1-16,-2 7 5 15,-4 6 16-15,0 3 9 0,-5-3-105 16,5-2-181 0</inkml:trace>
  <inkml:trace contextRef="#ctx0" brushRef="#br0" timeOffset="16997.7929">13684 7381 1015 0,'9'-21'453'15,"5"-18"-238"-15,11 20-74 16,9 11-36-16,2 20-68 16,0 10-28-16,-5 19-5 15,-5 8 5-15,-7 4 13 16,-4 1 1-16,-4-13-3 16,-3-4-3-16,-5-16 1 0,0-7 2 15,-1-10 7-15,-1-2 19 16,-2-5 10-16,0 2-2 15,0 0-16-15,-1 0-40 16,-11-3-70-16,-37-3-49 16,33 11-157-16</inkml:trace>
  <inkml:trace contextRef="#ctx0" brushRef="#br0" timeOffset="17378.3235">14327 7459 600 0,'-9'-7'347'0,"-13"-4"-41"16,-1 5-142-16,-4 6-100 0,3 2-28 15,10 12-36-15,4-2-7 16,9 5-10-1,3 2-3-15,8-5 11 0,5 1 5 16,4-6 7-16,-1-3 6 16,-2 0 4-16,-5-5 3 15,-7 3-3-15,-4-1-2 16,-11-1-9-16,-3 6-2 16,-6 0 28-16,3 4 8 15,13 0 3 1,1-1 6-16,15 2-20 0,6-2-2 15,6-1 4 1,5-2-1-16,-2-3 4 16,-2-3-33-16,-5-2-148 0,-4-2-267 15</inkml:trace>
  <inkml:trace contextRef="#ctx0" brushRef="#br0" timeOffset="17708.0918">14514 7484 935 0,'9'-2'470'0,"11"-1"-155"0,-1 6-129 16,-3 5-60-16,-2 7-38 16,-5 0-13-16,-5 4-25 15,-2-3-8-15,-6-2-14 16,2 2-8-16,1-6-7 0,0-1-24 16,1-8-32-1,1-1-21-15,-1-10-19 16,7-5 21-16,4 1 24 0,-2-3 20 15,-2 4 16 1,1 5 1-16,-7 4 15 16,-1 4 1-16,0 4 16 15,-1-4 7-15,0 0 3 16,-1 9 5-16,4 12-13 16,5 30-6-16,-2-34-14 15,2-3-2-15,6-6 7 0,6-2-35 16,15-8-183-1,12-4-317-15</inkml:trace>
  <inkml:trace contextRef="#ctx0" brushRef="#br0" timeOffset="18341.286">14855 7433 1101 0,'0'-2'439'0,"0"2"-301"15,8 0-49-15,14 7-55 16,8 4-8-16,11 0 0 16,8 0-3-16,-4-7-4 15,-6-4 2-15,-12-6 1 0,-10 1-10 16,-11-2-14-16,-2 4-13 15,-11 3-20 1,-6 3 5-16,-11 6 1 0,-4 1 6 16,8 9 6-1,4 2 3-15,11 2-1 16,5-3 2-16,6-2 5 0,4-2 1 16,7-2 4-1,-2-3 3-15,4-4 3 0,0-2 2 16,-1-5 0-16,5 0-1 15,-3-5-1-15,-1-1 1 16,-1 1 0-16,-2 0 14 16,-2 0 24-16,2 3 6 15,3 0 6-15,1-4-14 0,4 0-21 16,1-2-6 0,0 0-5-16,-1 1 2 15,-3-2 3-15,-6 0 4 0,-7-7 2 16,-6 1 1-16,-11-4-5 15,-4-2-3-15,-9 4-7 16,-2-3-4-16,1 11-13 16,0 2-10-16,1 14-19 15,2 8 4-15,5 11 19 16,4 7 7-16,9 5 22 16,5 1 1-16,5 4-5 15,2 0 0-15,1-3 1 16,0-3 2-16,1-8 4 15,-2-7 3-15,5-10-102 16</inkml:trace>
  <inkml:trace contextRef="#ctx0" brushRef="#br0" timeOffset="18505.4656">15678 7631 1527 0,'1'-2'636'16,"3"-2"-388"-16,-2 4-104 16,-2 0-81-16,0 0-94 15</inkml:trace>
  <inkml:trace contextRef="#ctx0" brushRef="#br0" timeOffset="19170.6668">16082 7460 532 0,'3'0'319'0,"1"1"-53"16,1 12-130-16,-3 9-112 15,-1 8-16-15,2 6 10 16,-2-5 0-16,3-5 1 15,-4-5 2-15,2-9 9 16,-2-7 17-16,-5-7 12 16,5-6-8-16,-5-8-11 15,-2-4-19-15,1-3-18 16,0-2 4-16,6 5-7 0,3 2-4 16,5 5-12-1,2 4-4-15,4-2-4 0,5 3 0 16,9 3 8-16,2-2 2 15,6 6 8-15,-5 5 10 16,-8 2 14 0,-5 3 7-16,-8 5 9 0,-6 0-1 15,-1 5-2 1,-2 5-5-16,1 1-8 16,3 4-4-16,2-2-33 0,3 1-99 15</inkml:trace>
  <inkml:trace contextRef="#ctx0" brushRef="#br0" timeOffset="19541.1452">16619 7428 838 0,'-12'-2'349'0,"-9"-5"-208"0,1 6-73 16,4 7-79-16,7 6-11 15,4 5-5-15,5 4-1 16,8 2 17 0,0-6 7-16,9-3 7 0,2-2 4 15,5-5 6 1,-1-3 3-16,-7-4-12 16,-3 0-2-16,-13-5-10 0,-6-1-6 0,-13 3 17 15,-7-1 18 1,0 4 50-1,0 3 17-15,8 7 2 0,4 1-15 16,4 4-37 0,6 0-11-16,5 1-11 15,10 1 0-15,3 1-4 0,2-1 0 16,6-3 4-16,-1-3-9 16,15-3-148-16</inkml:trace>
  <inkml:trace contextRef="#ctx0" brushRef="#br0" timeOffset="19879.3327">16962 7520 1071 0,'-10'-7'435'0,"-12"-9"-278"16,1 5-48-16,-2 8-70 15,3 1-22-15,4 10-29 16,4 6-12-16,7 3 3 15,5 6 0-15,13 5 13 16,8-3 3-16,10-2 8 16,2-2 6-16,0-8 7 15,-1-3 5-15,-7-10 10 16,-4-7 5-16,-7-7 15 16,-4-3 13-16,-10-4 36 0,-2-3 13 15,-12-8 8 1,-3-7-5-16,0-13-39 15,4-2-19-15,7 1-38 0,7 5-20 16,11 14-82 0,4 7-50-16,14 16-108 0,-1 8-95 15</inkml:trace>
  <inkml:trace contextRef="#ctx0" brushRef="#br0" timeOffset="20095.1633">17225 7540 1058 0,'-1'3'452'16,"1"2"-210"-16,1 10-155 16,3 3-41-16,3 5-4 0,-2 4-6 15,1-1-9 1,0 0-2-16,-1-8-102 15,0-4-110-15</inkml:trace>
  <inkml:trace contextRef="#ctx0" brushRef="#br0" timeOffset="20221.6238">17237 7359 1236 0,'-1'-6'484'0,"2"-1"-359"0,3 1-81 15,6 11-99-15,4 6-132 16</inkml:trace>
  <inkml:trace contextRef="#ctx0" brushRef="#br0" timeOffset="20739.6917">17616 7678 832 0,'0'-9'395'16,"-1"-5"-147"-16,-5-2-92 16,-1-3-13-16,-2 1-17 0,-2 0-20 15,-6-1-53-15,-1 6-35 16,0 11-43-16,-1 2-13 0,3 7-8 31,1 2 11-31,5 7 10 0,2 1 3 0,12 7 16 16,5 0 0-16,6-7 9 15,5 3 8-15,5-10 8 32,1-5 3-32,2-5 5 15,0-7 1-15,-7-7 4 0,-3 1-1 0,-5 0-1 16,-7-2-2-1,-6 5-1-15,0 1-2 16,-4 5-25-16,4 6-11 16,2 6-21-16,0 1-2 15,7 6 18-15,0-2 11 16,6 1 14-16,6 2 6 16,1-8 22-16,4-4 11 15,1-5 16-15,-5-6 1 16,-1-8-4-16,-5 0-6 0,-6-4-12 15,-4-1-7-15,-6 3-22 16,-6-3-24-16,-5 11-105 16,-2 3-428-16</inkml:trace>
  <inkml:trace contextRef="#ctx0" brushRef="#br0" timeOffset="22164.6244">1810 8452 569 0,'0'2'307'15,"1"6"-50"-15,-3 13-84 16,-5 9-5-16,-9 10-25 16,-3 3-27-16,-8-3-47 15,4-5-17-15,2-11-16 16,4-9 3-16,5-15 0 16,0-5-2-16,-1-14-12 15,8-5-12-15,3-1-19 16,2 0-6-16,12 8-5 15,-5 0-2-15,9 7-8 16,2 6-5-16,9 10-1 0,5 8 2 16,1 14 15-1,4 3 8-15,2-1 11 16,-1 2 25-16,1-10-102 0,-6 0-42 16,-11-9-65-16,0-7-40 15,-7-11 107-15,-7-5 45 16,-1-9 95-16,-7 1 46 15,0-3 37-15,1 1 1 0,-1 9-15 16,7 4-21-16,-1 7-29 16,-1 6 3-16,2 2-5 15,-4 0-1-15,-7 0 3 16,3-1-2-16,0-4 7 16,1-3-1-16,0-1-6 15,0 0-6-15,1-12-23 16,14-40-8-16,1 32-9 15,3-2-2-15,0 7-10 16,1 6-2-16,-2 9 1 16,1 7 3-16,-6 14 7 15,1 4 5-15,-4 10 3 0,1 3 13 16,1-3-116 0,1-1-120-16</inkml:trace>
  <inkml:trace contextRef="#ctx0" brushRef="#br0" timeOffset="22409.9597">2595 8619 813 0,'-5'-11'419'16,"-8"-12"-94"-16,0 0-41 16,-10 0-67-16,-1 3-37 0,-5 9-77 15,-2 8-36-15,3 7-51 16,5 6-16-16,10 8-11 15,6 3-1-15,11 4 7 16,8 4 3-16,12-5 2 16,4-4 1-16,2-8 0 15,1-5-1-15,-7-7-67 16,-1-5-67-16,-7-7-465 0</inkml:trace>
  <inkml:trace contextRef="#ctx0" brushRef="#br0" timeOffset="22544.9385">2512 8411 738 0,'-9'-16'442'16,"-10"-16"-44"-1,5 4-96-15,6 14-136 0,4 4-59 16,4 10-109-16,5 7-17 16,2 13-159-16</inkml:trace>
  <inkml:trace contextRef="#ctx0" brushRef="#br0" timeOffset="23015.8995">3193 8635 632 0,'9'-8'304'0,"13"-6"-80"16,-3 5-43-16,6 9-20 0,-5 6-20 16,-5 7-52-1,0 5-17-15,-12 7-24 0,-6 0-7 16,-8-3-8-16,-1 3-6 15,2-12-7-15,2-1-22 16,8-12-48-16,1-8-20 16,9-11-23-1,6-7 19-15,2-3 42 16,0 1 18-16,-3 3 14 16,-2 4 2-16,-7 9 47 15,-2 2 15-15,-5 12 3 16,-4 4 1-16,1 12-48 15,-2 4-17-15,6 7-5 0,6 0-2 16,16 1 2-16,2-3 4 16,7-5-61-16,5-4-64 15,-7-10-182-15,5-1-173 0</inkml:trace>
  <inkml:trace contextRef="#ctx0" brushRef="#br0" timeOffset="23288.442">3824 8686 570 0,'3'0'336'0,"4"2"-43"0,-12 7-73 16,-7-1-45-16,-6 10-47 16,-7-1-37-16,-6-2-48 15,-1 2-9-15,6-9-8 16,3-5-1-16,6-6-3 16,2-8-3-16,3-8-7 15,4 0-4-15,6-9-8 16,3 4-4-16,8 5-1 15,1 4 2-15,5 11 7 16,2 3 5-16,0 10 1 0,2 6-2 16,2 8-2-16,2 5-1 15,-1 3-2 1,-1 0 4-16,-4-5-135 0,-3-1-141 16</inkml:trace>
  <inkml:trace contextRef="#ctx0" brushRef="#br0" timeOffset="23424.2208">3747 8474 1227 0,'-4'-6'514'16,"-2"-1"-298"-16,1 13-187 16,10 5-63-16</inkml:trace>
  <inkml:trace contextRef="#ctx0" brushRef="#br0" timeOffset="23742.6588">4007 8668 916 0,'-2'7'425'0,"0"7"-156"16,2 2-121-16,8 5-73 0,0 0-19 15,7-5-26 1,1-3-8-16,1-12 8 15,4-6 3-15,1-10 1 0,-3-7-1 16,2-9-14-16,-7-1-4 16,-4-7-1-1,-5-3 1-15,-13-4 5 0,-9-5 1 16,-19-10 5 0,-3-1 11-16,0 9 10 15,4 8-2-15,13 27-15 0,5 11-21 16,6 12-32-16,4 10-5 15,7 10 0-15,6 3 8 16,14 7-6-16,7 0-57 16,14 3-395-16</inkml:trace>
  <inkml:trace contextRef="#ctx0" brushRef="#br0" timeOffset="24110.0068">4471 8522 951 0,'-7'0'433'16,"-5"-1"-193"-16,9 4-167 15,3 7-40-15,4-2-41 16,8 3-4-16,5 0 9 15,-2-1 5-15,3-3 9 16,-5-3-3-16,-5-1-2 16,-4-4-4-16,-12 1-4 15,-6 2 2-15,-10 2 11 0,-1 3 14 16,1 4 38-16,-1 0 6 16,14 7-5-16,4 0-9 15,19 2-30-15,3-3-5 16,9-3-3-16,7-3-3 15,-5-6-5-15,7-4-10 16,-7-2-124-16,1-1-171 16</inkml:trace>
  <inkml:trace contextRef="#ctx0" brushRef="#br0" timeOffset="24364.875">3442 8976 1114 0,'9'0'433'0,"20"0"-281"16,21 0-67-16,47 1-29 0,25 5-8 15,32 2 9-15,0 0 1 16,-10-2-1-16,-19 1-1 15,-40-8-33 1,-18-4 0-16,-31-4-16 16,-17-6-53-16</inkml:trace>
  <inkml:trace contextRef="#ctx0" brushRef="#br0" timeOffset="25038.1659">5539 8549 651 0,'-19'-7'438'0,"-20"-8"20"0,1 11-274 16,0 6-66-16,7 11-100 15,15 7-29-15,16 9-21 16,12 4 0-16,16 2 22 16,5-3 11-16,6-13 7 15,2-7 4-15,-1-14 12 16,-7-8 13-16,-11-11 16 15,-13-9 7-15,-14-11-9 16,-6-4-9-16,-11-9-16 16,0 0-6-16,0-3-9 15,7 1-7-15,15 17-21 16,1 5-12-16,20 19-46 0,5 10-75 16</inkml:trace>
  <inkml:trace contextRef="#ctx0" brushRef="#br0" timeOffset="25337.917">6017 8536 750 0,'-9'7'370'16,"-7"9"-90"-16,-7 3-75 0,-6 5-59 15,2 0-30-15,-7-3-58 16,0-2-21-16,1-6-9 15,1-7 1-15,-8-15-6 16,16-2-5 0,13-9-18-16,-7 0-12 0,33 2-13 15,-4-4-5-15,4 6-2 16,17 5 14-16,-2 10 18 16,0 6 11-16,0 16 10 0,-3 4-6 15,-8 8-4-15,1 1-3 16,-4 1 3-16,-1-5-42 15</inkml:trace>
  <inkml:trace contextRef="#ctx0" brushRef="#br0" timeOffset="25665.0646">6132 8569 1013 0,'4'-2'470'0,"5"2"-223"0,3 5-73 15,-4 7-116-15,-3 6-25 16,0 6-18-16,-10 2-3 16,-4 3-3-16,0-1 3 15,-4-9-69-15,6-4-34 16,7-13-56-16,4-8-14 16,11-14 67-16,-5-3 32 0,4-6 63 15,1 3 27-15,-7 0 39 16,7 0 20-1,-1 11 49-15,-4 5 7 0,-4 7-25 16,0 6-20-16,-3 7-52 16,3 3-19-16,6 11-9 15,1 1 0-15,9 2-5 16,-2-4-2-16,3-4-82 0,-3-5-105 16</inkml:trace>
  <inkml:trace contextRef="#ctx0" brushRef="#br0" timeOffset="26236.3634">6429 8504 909 0,'0'0'387'0,"4"0"-238"0,9 1-50 0,12 1-79 0,7 3-14 32,11-4-2-32,2 2 1 15,-1-2 6-15,-6-1 4 16,-14 0 8-16,-8 0 3 16,-13-3 3-16,-6-1-5 15,-15 4-11-15,1-1-5 0,-6 4-12 16,-2 2-4-16,10 9-8 15,-3 5-4-15,7 5 4 16,5 4 5-16,10-3 12 16,8 1 8-16,11-6 12 15,3-6 5-15,6-8 9 16,0-6 2-16,0-6-1 16,-3-3-5-16,-6-7-2 15,1 2-2-15,-10-5-6 16,-4 2-1-16,-4 1-4 15,-6 0-4-15,-1 8-12 0,-2 2-9 16,-2 12-10-16,-1 3-3 16,6 6 4-16,5 3 5 15,3 0 6 1,5 0 4-16,3-2 7 0,1-2 12 16,4-6 11-16,-3-1 5 15,2-11 24-15,-3-1-1 16,-2-6 0-16,1-4-1 15,-8-1-23-15,-1-2-46 16,-6-2-163-16,-3-2-166 16</inkml:trace>
  <inkml:trace contextRef="#ctx0" brushRef="#br0" timeOffset="26357.0256">6960 8274 728 0,'-6'-4'473'0,"0"-7"-14"15,-4 7-81-15,3 1-163 16,3 4-75-16,5 7-98 15,1 4-28-15,6 6-125 16,8 4-98-16</inkml:trace>
  <inkml:trace contextRef="#ctx0" brushRef="#br0" timeOffset="26714.8042">7080 8476 783 0,'0'-19'419'16,"8"-27"-97"-16,11 0-176 15,16 4-101-15,7 7 2 16,3 20 12-16,3 12 5 16,-9 20-5-16,-4 13-19 15,-12 17-1-15,-6 8 1 16,-6-2-3-16,-3-1-2 15,1-10-15-15,-2-10-3 16,1-11 0-16,-1-7 2 16,0-11 3-16,-1-3 4 15,-6-6-3-15,-6-5-5 16,-16 0-15-16,-2 5-10 0,-11 9-15 16,-4 7-3-16,2 11 2 15,-2 3 3-15,14 1 21 16,10-2-57-16,21-11-139 15,16-5-155-15</inkml:trace>
  <inkml:trace contextRef="#ctx0" brushRef="#br0" timeOffset="26888.2773">7696 8512 979 0,'0'0'510'0,"0"1"-166"0,-1 2-106 15,-1-3-137 1,1 5-40-16,-1 19-30 16,1 31-6-16,9-29 8 15,3-1-63-15,4-4-532 0</inkml:trace>
  <inkml:trace contextRef="#ctx0" brushRef="#br0" timeOffset="27178.4874">8025 8547 734 0,'-10'-11'396'0,"-18"-11"-70"16,-3 2-72-16,5 8-98 15,-3 9-44-15,12 13-81 16,4 6-23-16,6 9-8 15,7-1 4-15,9 2 16 16,9-2 7-16,14-9 16 16,1-2 11-16,5-13 34 15,-3-6 8-15,-10-8-4 16,-6-6-6-16,-15-6-40 16,-6-1-21-16,-15 3-107 15,-4-1-42-15</inkml:trace>
  <inkml:trace contextRef="#ctx0" brushRef="#br0" timeOffset="27722.1598">8747 8447 629 0,'0'4'305'0,"1"8"-99"0,5 9-67 0,4 11-72 16,2 4-5-1,-1 0-23-15,-1-3-1 0,-2-9-7 16,-1-4 0-1,-2-12 13-15,-1-6 6 0,-2-11-2 16,2-7-4-16,0-6-19 16,3-7-10-16,1-3-10 15,5 3-5-15,4-1-8 16,2 5-5-16,5 11-4 16,2 4-4-16,-4 13 2 15,1 10 1-15,-9 6 5 0,-6 6 6 16,-4 2 9-16,-1 0-12 15,4-1-147-15,5 0-172 32</inkml:trace>
  <inkml:trace contextRef="#ctx0" brushRef="#br0" timeOffset="28182.5573">9364 8613 858 0,'3'-10'393'15,"0"-11"-148"-15,-3 3-39 16,-7-6-41-16,-5 1-12 16,-5 0-39-16,0 0-22 15,-4 7-48 1,-3 7-24-16,1 9-43 16,-2 10-18-16,0 8-14 15,8 3 3-15,8 8 9 16,7-1 12-16,15-3 18 15,3-2 8-15,8-6 10 0,2-9 2 16,3-5 5 0,-4-8 2-16,-2-6 3 0,-5-4 3 15,-3-1-1-15,-1 3-2 16,-8-1-5-16,0 5-4 16,-6 3-10-16,1 2-11 15,1 8-11-15,-1 2-1 0,5 7 4 16,2 2 7-1,6 0 12-15,6 0 3 16,2-6 15-16,3-3 19 0,3-6 33 16,-4-4 17-16,-16-4 10 15,9-3-4-15,-8-4-21 16,-3-6-15-16,3 1-20 16,-18 0-10-16,1 0-93 15,-1 2-63-15</inkml:trace>
  <inkml:trace contextRef="#ctx0" brushRef="#br0" timeOffset="29020.7435">10474 8519 763 0,'-1'1'346'0,"-4"3"-140"15,-5 9-106-15,-5 3-23 16,-9 9-20-16,-2 3-14 15,-4-6-17-15,2-1-3 16,8-11-1-16,0-3 6 0,9-9 4 16,-3-11 0-16,0-6-9 15,10-5-11-15,4 1-20 16,7 2-9-16,6 7-7 16,-1-2 3-16,3 7 6 15,1 7 6-15,2 4 4 16,3 11 3-16,2 9 4 15,5 1 1-15,4 4 3 16,-1-4 0-16,-10-8 2 16,4 0 3-16,-6-8 8 15,-2-3 5-15,-1-6 10 16,-11-5 1 0,-5-2-6-16,0 0-5 0,-1-2-16 15,1 5-7-15,3 1-12 16,3 3-7-16,2 5-5 0,1 3 3 15,-3 0 10-15,-1-1 8 16,-4 0 17-16,-1-2 6 16,-1-1 12-1,0-2 4-15,-1-1-5 0,1 0-1 16,1 0-9 0,0 0-9-16,0 0-11 0,7-12-2 15,32-32-5 1,-20 30 0-16,3 4 1 15,0 1-2-15,-4 10-12 16,-3 0-4-16,-3 10 1 16,-7 4 3-16,-3 8 13 15,-1 4 5-15,0-1 1 16,2-1-90-16</inkml:trace>
  <inkml:trace contextRef="#ctx0" brushRef="#br0" timeOffset="29310.8126">11104 8514 945 0,'-14'-10'433'16,"-14"-12"-196"-1,-2 11-64-15,-1 9-91 0,0 7-32 16,2 13-42-1,6 4-1-15,9 6-1 16,7-2 3-16,14 4 9 16,6-6 0-16,13-1 5 15,2-4 8-15,4-13 19 16,5-4 9-16,-3-9 6 16,0-2-3-16,-7-5-20 15,-7-2-31-15,-10-4-385 16</inkml:trace>
  <inkml:trace contextRef="#ctx0" brushRef="#br0" timeOffset="29655.3946">11226 8493 806 0,'0'0'375'15,"6"-3"-144"-15,7 2-151 0,7 1-75 16,12 0-3-16,9-2 8 16,2-1-1-16,2 3 4 15,-10-7 4-15,-14 0 8 16,-10 1 2-16,-11 3-3 16,-4-2-4-16,-12 0-10 15,-2 3 3-15,-7 6 18 16,0 3 13-16,3 10 5 15,2 3-4-15,6 3-18 16,7 1-10-16,12 4-5 16,4-4 1-16,12-2 0 15,1-4 0-15,9-4 2 0,2-4-49 16,7-7-315-16</inkml:trace>
  <inkml:trace contextRef="#ctx0" brushRef="#br0" timeOffset="29978.7557">11743 8464 887 0,'-10'-8'378'16,"-10"-3"-213"-16,5 4-57 16,4 7-74-16,3 1-21 0,7 7-16 15,5 1-6-15,11 2 1 16,-1 0 7-16,6 1 4 15,-4-5 2-15,-6 3 5 16,3-2 0-16,-11-2-1 16,-5 0 0-16,-10 1-4 15,-5-1 3-15,-5 4 29 16,0 1 11-16,12 2 3 16,3 3 3-16,10 0-19 0,8 1-8 15,5-2 1-15,4-4-6 16,2-3-8-16,4-2-3 15,0-6-62-15,3-1-88 16</inkml:trace>
  <inkml:trace contextRef="#ctx0" brushRef="#br0" timeOffset="30268.435">11920 8389 744 0,'14'-15'306'0,"13"-16"-121"16,9 9-23-1,-1 11 0-15,-2 9 12 0,-5 15-60 16,-5 12-7-16,-9 10-17 16,-4 9-3-1,-4 1-1-15,-2 1-15 0,3-5-35 16,3-6-11-16,2-6-7 16,1-7 0-16,2-8 1 15,-5-7-1 1,-2-11-7-16,4-1-14 15,-10-5-43-15,0-1-27 0,-13 3-17 16,-10 1 6 0,-17 1 29-16,-9 6 25 0,0 8 13 15,1-2 21 1,13 5-169-16</inkml:trace>
  <inkml:trace contextRef="#ctx0" brushRef="#br0" timeOffset="30787.5405">12607 8499 1041 0,'-9'-8'458'16,"-9"-4"-217"-16,3 9-165 0,-1 1-53 15,5 12-43-15,3 1-11 16,5 3-1-16,6 2 6 16,9-3 18-16,2 0 8 15,6 0 5-15,-2-5 4 16,-3-2-9-16,-6-2-17 16,-6-4-39-16,-7-1-14 0,-12-3 4 15,0 2 16 1,-9 2 41-16,3 5 18 15,0 0 11-15,2 6 3 0,8 1 10 16,-3 3 3-16,16 3 4 16,6-2 2-16,11-1 12 15,11-2-1-15,-1-5 13 16,3-5 6-16,0-9-14 16,0-4-6-16,-6-6-16 15,-2-1-6-15,0-3-8 16,-5-1-2-16,-2 0 21 15,0 4 1-15,-9 7-2 16,-2 1-3-16,-3 10-35 16,-3 1-8-16,1 10-6 15,2 0-1-15,0 5 8 16,5 2 2-16,-3-2-26 0,0 4-67 16,3-9-236-1</inkml:trace>
  <inkml:trace contextRef="#ctx0" brushRef="#br0" timeOffset="30938.0742">12783 8304 1318 0,'-5'-19'622'16,"-7"-20"-272"-16,5 14-129 0,6 19-172 16,2 7-42-16,7 14-109 15,-1 10-111-15</inkml:trace>
  <inkml:trace contextRef="#ctx0" brushRef="#br0" timeOffset="31631.8239">13421 8494 892 0,'1'-2'391'0,"9"-4"-204"15,15 2-69 1,-14 1-77 0,2 1-16-16,53-7-14 0,2 0-4 0,-2-2 3 15,-32 5 0 1,-21 4-7-16,-7 2-5 0,-12 14-13 0,-14 3 0 15,-2 13 14 1,-1 1 2-16,5 3 7 0,11 0-2 16,7-6-4-1,7 0 2-15,12-10-61 16,3-4-34-16,13-8-56 16,-2-6-15-16,4-5 62 0,1-3 34 15,-2-3 54-15,2-2 12 16,0-1 6-1,-4-1 4-15,-6-1 50 16,-4-1 29-16,-14 0 76 16,-10-1 22-16,-14 0-3 15,-12-2-10-15,-9 4-62 16,1 4-29-16,1 8-66 16,5 8-29-16,11 12-25 15,5 5 7-15,12 6 21 0,7-1 14 16,12-4 19-16,4-5 6 15,8-5 15-15,-1-5 10 16,-1-8 4-16,-2-6-4 16,-11-4-14-16,-3 1-7 0,-8 1-111 15</inkml:trace>
  <inkml:trace contextRef="#ctx0" brushRef="#br0" timeOffset="32269.6387">14830 8513 915 0,'-16'-5'452'0,"-19"-4"-167"16,-3 3-63-16,2 11-108 15,5 6-55-15,11 11-54 16,9 6-13-16,11 5-3 16,15 3 9-16,15-4 6 15,14-3 3-15,11-10 5 16,-4-10 1-16,-2-10 7 16,-11-10 5-16,-11-12 8 0,-10-6 4 15,-17-6-2 1,-6-6-2-16,-17-6-6 15,-5-7 3-15,-1-12-4 16,5 0-4-16,14 8-16 16,13 8-13-16,15 19-19 0,6 7-8 15,9 15-82-15,-4 9-63 16</inkml:trace>
  <inkml:trace contextRef="#ctx0" brushRef="#br0" timeOffset="32466.3417">15135 8517 1127 0,'-1'0'480'0,"-6"4"-280"16,4 6-66-16,2 9-88 15,-5 4-19-15,5 2-15 0,1 5-5 16,1-3-48-16,7-2-88 15</inkml:trace>
  <inkml:trace contextRef="#ctx0" brushRef="#br0" timeOffset="32597.9683">15111 8340 1263 0,'-1'-9'490'0,"-1"-9"-362"16,-2 10-81-16,10 13-28 15,-4 5-107-15</inkml:trace>
  <inkml:trace contextRef="#ctx0" brushRef="#br0" timeOffset="32900.4275">15487 8521 1004 0,'-11'-6'441'0,"-9"-2"-247"15,-3 2-68-15,3 9-113 16,0 3-24-16,7 12-26 16,2 3 0-16,11 3 9 15,5 0 6-15,9-1 17 16,3-2 6-16,5-5 26 15,-1-6 14-15,-2-4 21 16,-4-6 10-16,-11-2-7 16,-4-3-8-16,-18-4-20 15,-4 0-12-15,-6-1-73 16,3 2-81-16</inkml:trace>
  <inkml:trace contextRef="#ctx0" brushRef="#br0" timeOffset="33242.6326">15610 8494 1248 0,'12'5'491'15,"11"5"-339"-15,-1 2-63 16,-2 9-55-16,-6-1-12 0,-10 3-7 16,-3 3-2-1,-8-5 0-15,0 2-2 0,-1-7-1 16,1-5-19-1,7-11-19-15,3-3-12 16,7-12-6-16,1-4 16 16,4-5 18-16,1-5 11 0,2 4 4 15,-2 3 1-15,-5 5 18 16,-1 6 13-16,-8 11 16 16,-3 0 1-16,-7 7-14 15,-2 5-12-15,1 2-15 16,3 1 0-16,9 5-3 15,8 0-1-15,10 0-1 16,3-4-3-16,4-5-115 16,-3-3-110-16</inkml:trace>
  <inkml:trace contextRef="#ctx0" brushRef="#br0" timeOffset="33557.6925">16197 8574 886 0,'-2'-8'405'15,"-6"-8"-160"-15,-5 1-31 0,-6-3-47 16,-1 6-30-16,-8 1-62 16,6 9-29-16,-3 9-36 15,-1 3-10-15,9 11-4 16,3 2 1-1,18 7 11-15,5-2 6 0,13-5 7 16,3-5 4-16,5-8 5 16,3-6 9-16,-5-7 15 15,-1-7 0-15,-10-9 1 16,-3-1-12-16,-8-4-22 16,-6 2-15-16,-13 4-89 15,-2-3-90-15</inkml:trace>
  <inkml:trace contextRef="#ctx0" brushRef="#br0" timeOffset="33801.1512">16515 8650 782 0,'1'-1'568'0,"2"-3"44"0,-2 6-271 16,-1-2-68-1,0 0-111-15,0 0-45 0,-1 0-66 16,-1 0-19-16,1 0-18 16,0 0-35-16</inkml:trace>
  <inkml:trace contextRef="#ctx0" brushRef="#br0" timeOffset="35183.964">1656 9741 799 0,'0'-8'387'15,"-1"-5"-163"-15,-2 13-64 0,3 22-63 16,6 18-52-16,8 37-30 16,1 7 1-16,-1 8 2 15,-2-3 0-15,-7-15 0 16,1-5-1-16,0-10 0 16,-3-11 16-16,6-16-101 15,-3-10-102-15</inkml:trace>
  <inkml:trace contextRef="#ctx0" brushRef="#br0" timeOffset="35380.8948">1576 9767 928 0,'-1'-5'416'16,"1"-7"-194"-16,8-3-78 15,15 3-74-15,12 2-21 16,21 4-28-16,14 3-7 0,17 8-11 16,3 5 52-16,-8 7-247 15</inkml:trace>
  <inkml:trace contextRef="#ctx0" brushRef="#br0" timeOffset="35686.3445">1831 10371 739 0,'-5'4'328'16,"2"-1"-136"-16,8-1-36 0,18 0-31 15,9-2-28-15,18 0-55 16,4 2-16-16,-5-2-13 16,4 0-3-16,-10-4-90 15,-3-1-99 1</inkml:trace>
  <inkml:trace contextRef="#ctx0" brushRef="#br0" timeOffset="35887.862">1723 10163 724 0,'-7'0'342'16,"-2"-3"-120"-1,9 2-57-15,19 0-61 16,9-1-33-16,29-4-53 0,13 0-7 16,5 4-1-16,8-1-23 15</inkml:trace>
  <inkml:trace contextRef="#ctx0" brushRef="#br0" timeOffset="36232.011">2297 10355 967 0,'0'2'416'16,"1"6"-230"-16,-1 11-69 0,0 11-82 16,0 6-10-16,-2 5-9 15,4-3-5-15,0-4-1 16,-1-7-1-16,4-8 8 15,-6-2-1-15,0-8-79 16,1-3-88-16</inkml:trace>
  <inkml:trace contextRef="#ctx0" brushRef="#br0" timeOffset="36442.9613">2229 10385 733 0,'7'-9'400'0,"11"-11"-77"0,5 5-100 16,12 7-100-16,-1 6-32 16,4 10-45-16,-1 5-15 15,-10 6-13-15,-8 1 2 16,-14 1 0-16,-6 2 2 16,-13-3-1-16,-4 0 8 15,-7-7-118-15,-1-5-75 16</inkml:trace>
  <inkml:trace contextRef="#ctx0" brushRef="#br0" timeOffset="36763.6263">2793 10181 713 0,'-5'-1'440'15,"-2"-5"7"-15,1 4-255 16,25-4-118-16,11 4-32 0,16-1-28 15,16 2-5-15,-4 4-5 32,-4-1 0-32,-5 4-22 0,-7 1-57 0,-11-2-165 15,-7 2-229-15</inkml:trace>
  <inkml:trace contextRef="#ctx0" brushRef="#br0" timeOffset="36971.0295">2879 10282 650 0,'0'0'349'16,"5"0"-54"-16,5 2-87 0,14-1-62 16,6 2-14-16,8 0-33 15,4 0-13-15,-1-1-31 0,-3-2-11 16,-1-4-14-1,-2-3-44-15</inkml:trace>
  <inkml:trace contextRef="#ctx0" brushRef="#br0">3998 9611 607 0,'-15'-4'296'15,"-5"-7"-91"-15,0 14-155 16,5 9-36-16,9 25-35 16,1 18-10-16,6 39 3 0,2 11 6 15,5 18 16-15,2 6 7 16,-1-1 36 0,-6 0 20-16,-11-9 13 15,-5-6 2-15,-10-14-29 16,4-2-4-16</inkml:trace>
  <inkml:trace contextRef="#ctx0" brushRef="#br0" timeOffset="39346.1786">4823 10418 573 0,'-4'-5'300'15,"-6"-11"-46"-15,-6-3-46 0,-10 1-43 16,-5-2-22-16,-7 4-56 16,0 1-24-16,2 6-51 15,7 8-20-15,8 12-40 16,5 11-12-16,11 14 1 15,5 4 8-15,13 5 23 16,5-2 12-16,10-13 11 16,1-7 5-16,-2-12 10 15,2-10 7-15,2-10 15 16,-1-8 3-16,3-19 2 16,-5-3-3-16,-6-13-7 15,-3-3 2-15,-8-6 20 16,-7-6 8-16,-9 1 3 15,-2 3 2-15,-7 11 6 16,6 14 3-16,2 16-1 0,0 7-11 16,3 15-52-1,0 0-19-15,2 10-16 0,-2 8 1 16,2 10 16 0,1 9 2-16,4 15 7 0,-1 6 4 15,-3 12 7 1,-2 6 1-16,1 0-1 0,2-7-2 15,11-14-23-15,5-15-76 16</inkml:trace>
  <inkml:trace contextRef="#ctx0" brushRef="#br0" timeOffset="39766.5312">5156 9943 744 0,'-3'4'364'0,"-3"3"-127"16,-6 21-113-16,1 11-36 15,0 14-12-15,3 6-2 16,8 5-18-16,6-2-7 15,4-6-21 1,0-8-6-16,0-18 2 16,-3-11 1-16,-4-17 23 15,1-6 3-15,-6-15 2 0,-3-5-1 16,-4-11-24 0,-2-2-7-16,0-8-5 0,-2-3-1 15,3-6-6-15,2-1-4 16,8 12-16-16,5 1-6 15,14 14-10-15,3 5-4 16,4 6 2-16,2 6 1 16,7 6 5-16,3 5 5 15,8 0-29-15,3 3-79 16</inkml:trace>
  <inkml:trace contextRef="#ctx0" brushRef="#br0" timeOffset="40052.2535">5140 10522 780 0,'13'-4'384'16,"21"-7"-126"-16,1 8-75 15,-18 2-82 1,1-1-36-16,56-2-43 0,0 0-2 16,-13 2-86-16,-34 1-90 15</inkml:trace>
  <inkml:trace contextRef="#ctx0" brushRef="#br0" timeOffset="40246.7748">5095 10243 841 0,'6'-1'384'0,"11"0"-130"16,9 1-117-16,23 0-65 0,11-1-10 15,11 0-36 1,-3-1-11-16,-2 1-88 16,-6 0-173-16</inkml:trace>
  <inkml:trace contextRef="#ctx0" brushRef="#br0" timeOffset="41042.6645">5668 10446 776 0,'-1'-2'406'0,"-2"-3"-130"0,2 5-85 16,1 0-108-16,-1 16-34 16,-1 50-18-16,2-27 1 15,0 2-6-15,3-2-2 16,4-2 12-16,0-6-55 0,0-9-231 16</inkml:trace>
  <inkml:trace contextRef="#ctx0" brushRef="#br0" timeOffset="41247.4361">5588 10403 880 0,'20'-16'435'16,"9"-10"-146"-16,13 14-135 15,3 12-27-15,-4 19-47 16,-6 6-4-16,-13 12-19 15,-9 1 2-15,-21-3 6 16,-11 0-14-16,-14-7 8 0,-3-4-69 16,-4-4-537-16</inkml:trace>
  <inkml:trace contextRef="#ctx0" brushRef="#br0" timeOffset="42001.2389">3925 10769 515 0,'-4'0'262'0,"1"1"-79"16,-1 9-90-16,0 5-27 16,0 13-13-16,-2 6-2 0,-3 7 36 15,-3-1 21-15,-6-5 12 16,-2-11 6-16,-1-11-19 15,-3-10-12-15,-2-14-19 16,1-11-7-16,3-17-28 16,6-6-20-16,11-6-89 15</inkml:trace>
  <inkml:trace contextRef="#ctx0" brushRef="#br0" timeOffset="49743.8151">6362 10183 661 0,'18'0'277'0,"9"5"-139"0,13 4-114 16,3 3-12-16,2 3-38 15</inkml:trace>
  <inkml:trace contextRef="#ctx0" brushRef="#br0" timeOffset="49945.8745">6370 10301 780 0,'2'3'392'16,"6"3"-91"0,5 1-107-16,12 0-88 15,9-2-19-15,11-3-47 0,5-1-31 16</inkml:trace>
  <inkml:trace contextRef="#ctx0" brushRef="#br0" timeOffset="63600.5365">7122 9957 377 0,'-4'-16'298'0,"-2"-14"70"0,-1 6-67 15,4 21-116 1,0 6-47-16,3 25-79 0,2 12-34 0,8 19-14 16,2 10-2-16,0 11-3 15,-2 0-1 1,-1 3 1-16,0-8 3 0,1-17-24 15,4-12-55 1,-1-23-219-16</inkml:trace>
  <inkml:trace contextRef="#ctx0" brushRef="#br0" timeOffset="63802.007">7303 10322 811 0,'-20'0'387'0,"-19"0"-151"16,0 0-53-16,7 2-92 16,13 3-44-16,15 6-53 15,10 1-7-15,22-1-2 16,9 0 11-16,12-3 14 16,3 1-48-16,-5-5-192 15</inkml:trace>
  <inkml:trace contextRef="#ctx0" brushRef="#br0" timeOffset="64153.988">7554 10439 737 0,'-1'0'365'15,"1"3"-150"-15,2-1-77 16,-2-2-98-16,0 0-25 15,19 7-3-15,31 10-1 16,-26-18 4-16,-2-5 3 16,-2-8 4-16,-5 0 2 0,-9-2 2 15,-6-2-2 1,-13 3 10-16,-9-1 10 16,-8 8 15-16,-3 7 3 0,-1 11-9 15,8 12-15 1,4 9-19-16,6 4 0 0,12-2 2 15,9 2 5-15,18-8 7 16,5-6-1-16,11-4-3 16,2-9-4-16,2-5-9 15,1-3 0-15,-6-7-117 16,-9 0-444-16</inkml:trace>
  <inkml:trace contextRef="#ctx0" brushRef="#br0" timeOffset="64458.2996">8038 10388 1288 0,'-3'2'582'0,"-5"3"-292"15,0 3-103-15,2 2-120 16,3-1-35-16,5-4-151 15</inkml:trace>
  <inkml:trace contextRef="#ctx0" brushRef="#br0" timeOffset="65027.3098">8450 10288 614 0,'-11'-2'327'16,"-13"-7"-75"-16,7-6-34 15,-3-13-74-15,9-2-40 0,11-9-65 16,4-3-26-16,18 7-13 15,2 3 3-15,10 17 13 16,-1 11 9-16,2 17 2 16,-3 10 7-16,-16 10 41 15,-10 7 16-15,-23 5 8 16,-14 6-10-16,-6 6-46 16,-1-6-19-16,9-8-13 15,12-12-6-15,11-16-28 16,6-11-5-16,9-7-4 15,0-2 2-15,12-7 23 16,4 3 3-16,5 5 2 0,4 2 2 16,-5 4 0-16,-4 5 0 15,-9 1 1 1,-3-1-16-16,-2-1-190 16</inkml:trace>
  <inkml:trace contextRef="#ctx0" brushRef="#br0" timeOffset="65406.3614">8753 10323 1174 0,'-1'6'463'0,"0"10"-302"16,1 4-60-16,-2 6-43 16,4-1-15-16,-2-5-25 15,1-4-1-15,-1-8 6 16,-5-8 11-16,4-7 5 0,-5-6-1 15,3-9-9-15,-2 1-11 16,2-6-7-16,-2 1-3 16,4-2-6-16,6 5-6 15,4 3-12-15,7 5-4 16,6 7-1-16,-5 0 3 16,-2 6 7-1,1-2 3-15,-5 5 2 16,-1 3 2-16,0-1 1 15,-4 2 3-15,1 2 0 0,0-2 4 0,-1 5 14 16,2 4 7 0,-2 8 8-1,-1 4-1-15,6 10-12 0,-2-4-6 16,-1-5-23-16,2-3-74 16</inkml:trace>
  <inkml:trace contextRef="#ctx0" brushRef="#br0" timeOffset="65597.429">9261 10363 1505 0,'1'0'587'0,"1"1"-420"16,-2-2-77-16</inkml:trace>
  <inkml:trace contextRef="#ctx0" brushRef="#br0" timeOffset="66188.8674">9624 10254 997 0,'-11'-2'428'0,"-13"2"-250"16,-2 6-69-16,4 12-94 16,4 3-22-16,13 14-13 0,9 4-4 15,19-1 13-15,8-5 7 16,8-16 12-16,-2-9 8 16,-7-12 15-16,-7-6 9 15,-11-8 9-15,-10-7 3 16,-12-6 10-16,-9-1-3 15,-6-1-5 1,1 0-2-16,5 8-22 16,8 3-13-16,12 8-28 15,8 5-11-15,16 5-7 0,5 1 1 16,10 2 16-16,1 1 6 16,-8 0 5-16,2 1 22 15,-8 0-150-15,-4 1-376 16</inkml:trace>
  <inkml:trace contextRef="#ctx0" brushRef="#br0" timeOffset="66452.2508">10038 10414 1441 0,'0'-1'588'0,"0"1"-375"15,4 0-94-15,-4 0-87 16,0 0-76-16</inkml:trace>
  <inkml:trace contextRef="#ctx0" brushRef="#br0" timeOffset="66892.3147">10319 10258 1015 0,'4'4'469'16,"11"1"-203"-16,7 12-150 15,1 3-34-15,12 9-46 16,-2 5-10-16,5-2-13 0,-4-1 22 31,-4-9-127-31,-3-2-35 0,-6-9-342 0</inkml:trace>
  <inkml:trace contextRef="#ctx0" brushRef="#br0" timeOffset="67095.0661">10596 10263 851 0,'-16'2'525'16,"-9"4"-46"-16,-9 9-204 0,-4 2-70 0,-1 10-90 31,-2 0-36-31,3 1-52 0,6 0-9 16,11-9-33-16,4-1-63 15,4-5-353-15</inkml:trace>
  <inkml:trace contextRef="#ctx0" brushRef="#br0" timeOffset="68120.6456">11393 9382 488 0,'-9'-10'342'16,"-15"-10"32"-16,-4 11-148 15,-2 17-126-15,0 14-45 0,3 30-64 16,2 12-15-16,10 45-8 16,4 22 3-16,16 28 18 15,11 13 7 1,9 4 11-16,0-14 4 0,-12-24 4 16,-10-11-2-16,-13-30 2 15,-6-9 3-15,-9-21 68 16,-1-11 20-16,-14-27 27 15,-2-13 4-15,4-16-62 16,6-10-17-16,13-9-121 16,15-9-117-16</inkml:trace>
  <inkml:trace contextRef="#ctx0" brushRef="#br0" timeOffset="68963.3739">12063 10288 73 0,'-57'8'88'0,"-51"5"60"15,21-3 12-15,54-5-15 16,31-2-20-16,52-4-15 0,44-1-10 16,72-7-9-16,39-3-2 15,78 3-33 1,23 0-12-16,39 6-12 16,4 5-9-16,-26 3-11 15,-13 2-1-15,-68 1 12 16,-37-3 12-16,-56-5 8 15,-38-1 5-15,-42-6-121 16</inkml:trace>
  <inkml:trace contextRef="#ctx0" brushRef="#br0" timeOffset="69800.2968">13340 9952 756 0,'0'-11'382'0,"-8"-14"-113"15,-3-4-38-15,-11-1-60 16,-1-1-34-16,-6 7-57 16,3 6-29-16,-1 14-53 15,-1 8-19-15,7 17-27 16,-1 8-4-16,16 12 3 15,4 4 9-15,17 0 20 16,7-4 11-16,8-11 9 16,3-11 2-16,-4-11 6 15,3-8 3-15,-1-11 9 0,-6-9 4 16,-1-14 5-16,-4-6 0 16,-12-15-3-1,-2-3-1-15,-9-8 1 16,-5-6 14-16,-3 0 4 0,0 4-3 15,3 19-9 1,3 17-22-16,0 29-31 0,-1 15-3 16,0 23-3-16,3 10 2 0,6 19 19 15,6 8 3 1,9 12 2-16,3-1 1 16,2-12 4-16,-1-7-20 15,-2-25-193-15</inkml:trace>
  <inkml:trace contextRef="#ctx0" brushRef="#br0" timeOffset="70091.4687">13526 9783 864 0,'4'3'361'15,"7"13"-186"-15,1 6-61 16,5 13-33-16,-1 8-5 0,-7-5-21 15,1-2-2-15,-9-11-5 16,2-9-3-16,0-5-3 16,-3-7 12-16,1-8 9 15,-1-8-1-15,2-11-2 16,1-8-14-16,9-4-24 16,8 2-5-16,5 5-9 15,6 5-3-15,-1 13 0 16,-2 6 0-16,4 8 52 15,-8 8-90-15</inkml:trace>
  <inkml:trace contextRef="#ctx0" brushRef="#br0" timeOffset="72895.261">12243 10492 845 0,'-20'12'372'0,"-11"11"-183"0,-11 23-96 0,4 14-23 15,14 28-32-15,10 6-8 16,32-2-27-16,15-8-2 16,17-25-2-16,5-13-1 31,-3-15-95-31,-3-9-70 16</inkml:trace>
  <inkml:trace contextRef="#ctx0" brushRef="#br0" timeOffset="73204.4843">12375 10808 730 0,'4'-2'364'0,"5"4"-106"15,4 13-107-15,6 24-84 16,-2 6-11-16,1 8-22 15,-6-3-2-15,-3-18-11 16,-5-3-3-16,0-17-3 0,-3-3 0 16,-1-9 14-16,0-4 1 15,0-11 2 1,0-8-1-16,7-12-19 0,3-7 0 16,10 2-4-1,4-3-1-15,9 12-4 0,2 3-3 16,-3 11-22-16,-1 8-85 15</inkml:trace>
  <inkml:trace contextRef="#ctx0" brushRef="#br0" timeOffset="73511.3999">12720 10602 849 0,'-2'-8'466'16,"-5"-6"-94"-16,7 3-209 15,10 6-42-15,11 2-79 16,9 6-23-16,7 8-15 0,-4 4-1 16,-13 4 4-16,-13 0 4 15,-19 4 5 1,-9 3 3-16,-5 1-3 15,5-2-3-15,14-5-8 0,7-4-3 16,20-5-6-16,9-5-4 16,11-3-93-16,6 1-122 15</inkml:trace>
  <inkml:trace contextRef="#ctx0" brushRef="#br0" timeOffset="73737.4746">13144 10780 1112 0,'-1'2'486'0,"0"5"-267"16,2 8-71-16,-1 18-103 16,0 7-14-16,0 12-10 0,-3-1-6 15,4-7-4 1,0-5-2-16,3-14 7 15,2-3-55-15,-1-9-189 0,2-4-299 16</inkml:trace>
  <inkml:trace contextRef="#ctx0" brushRef="#br0" timeOffset="73886.6427">12948 10961 1188 0,'7'2'474'0,"15"0"-308"16,8 0-61-16,18 3-71 16,1 1-7-16,0 1-16 0,-4 1 1 0,-3 1-171 15</inkml:trace>
  <inkml:trace contextRef="#ctx0" brushRef="#br0" timeOffset="74112.2701">13500 10868 1133 0,'7'7'444'0,"12"14"-301"15,7 8-41-15,5 10-33 16,2 1-16-16,-4-4-21 15,-5 0-6-15,-7-10-10 16,-2-4-17-16,-2-6-179 16</inkml:trace>
  <inkml:trace contextRef="#ctx0" brushRef="#br0" timeOffset="74286.8404">13753 10914 1372 0,'-8'4'576'15,"-12"7"-341"-15,1 2-70 16,-4 9-97-16,-3 0-23 16,-3 2-27-16,1 2-7 15,-1 0-1-15,-1 0-50 16,2-5-162-16,5 0-221 16</inkml:trace>
  <inkml:trace contextRef="#ctx0" brushRef="#br0" timeOffset="74657.0856">13715 10641 762 0,'0'-1'434'15,"-2"-7"-79"-15,2 0-115 16,13-2-129-16,4-1-46 16,10 3-46-16,9 6-9 15,1 7-5-15,-7 2 2 16,-18 6 11-16,-8 2 7 15,-16 3 8-15,-6 3-2 16,0 2-12-16,5-1-7 16,12-3-10-16,9-3 1 15,19-4-2-15,7-2 0 16,12-7 22-16,0-2-69 16</inkml:trace>
  <inkml:trace contextRef="#ctx0" brushRef="#br0" timeOffset="75091.3203">14152 10594 1051 0,'9'0'461'0,"9"0"-232"15,14 22-129-15,6 11-41 0,5 29-25 16,0 14-6-16,-21 7-4 16,-17 3 2-16,-26-14-2 15,-16-8-1-15,-5-16 0 16,3-11-4-1,9-12-25-15,8-8-68 0</inkml:trace>
  <inkml:trace contextRef="#ctx0" brushRef="#br0" timeOffset="75517.633">14513 10438 650 0,'2'-5'386'15,"8"-4"-27"-15,8 2-173 16,7 5-111-16,3 2-27 0,2 9-27 16,-6 4-8-1,-8 0-6-15,-7 3 2 0,-15 1 5 16,-3-2 3 0,-7 0 1-16,0-6-3 0,7-6-10 15,3 0-3-15,9-2-2 16,11 4 0-16,7 2 2 15,-1 0 2-15,-1 5-1 16,-5 1 1-16,-9 2 7 16,-5-1 2-16,-10 0 22 15,-3-5-57-15,-1 1-447 16</inkml:trace>
  <inkml:trace contextRef="#ctx0" brushRef="#br0" timeOffset="75681.9947">14507 10711 1166 0,'6'0'483'0,"16"1"-286"0,8 3-63 15,10-3-77-15,8 1-17 16,3 0-30-16,0-2-10 16,-1 1-184-16,-6 0-278 0</inkml:trace>
  <inkml:trace contextRef="#ctx0" brushRef="#br0" timeOffset="75988.3858">14633 10821 699 0,'11'-4'367'16,"9"1"-64"-16,14 3-196 0,2 3-32 0,1 7-22 15,-7 1-6-15,-16 6-6 16,-12 3 19 0,-19 5 6-1,-10 3-1-15,-6 2-6 0,4-3-21 16,6-8-16-16,8 0-5 16,10-9-7-1,1-2-2-15,11-1 4 0,6-2 4 16,13-5 3-1,7-2 1-15,5-2-6 16,0-5-4-16,-5 6-35 16,-6-4 10-16</inkml:trace>
  <inkml:trace contextRef="#ctx0" brushRef="#br0" timeOffset="82398.0644">12452 9810 469 0,'-4'-6'337'15,"-3"-6"53"-15,1 3-109 0,3 8-117 16,0 1-56-16,5 13-76 0,2 6-29 16,4 11-15-16,5 10 9 15,1-2 2-15,-2-4 1 16,0-7 5-16,-3-10 1 0,-6-11 14 16,-2-2 42-1,-5-12 13 1,0-7 9-16,1-10 7 0,3-10-35 15,10-4-3 1,2 3-10-16,9 9-21 16,3 5-12-16,4 15-14 15,3 6-2-15,-1 4-99 16,-1 3-133-16</inkml:trace>
  <inkml:trace contextRef="#ctx0" brushRef="#br0" timeOffset="82781.4713">12864 9980 932 0,'-2'-1'539'0,"1"2"-82"16,-2-1-149-16,3 0-137 0,0 0-47 16,-1 0-54-16,1 0-21 15,0 0-28-15,0 0-10 16,0 0 121 0</inkml:trace>
  <inkml:trace contextRef="#ctx0" brushRef="#br0" timeOffset="146660.4014">2767 12061 464 0,'-3'4'313'16,"-4"-1"-2"-16,10 3-122 15,9-1-27-15,19 0-59 16,12 2-14-16,11-4-48 16,3-3-13-16,-6-2-9 15,-5 0-1-15,-9 0-27 16,-3 1-65-16,-11 3-267 0</inkml:trace>
  <inkml:trace contextRef="#ctx0" brushRef="#br0" timeOffset="146831.2563">2774 12195 541 0,'-3'2'289'0,"3"4"-36"16,1-1-44-16,0-5-40 16,30 1 2-1,75 2-50-15,-34-4-26 16,-7-3-42-16,-5-2-22 15,-8 6-218-15</inkml:trace>
  <inkml:trace contextRef="#ctx0" brushRef="#br0" timeOffset="148192.1882">4035 12060 399 0,'-15'9'253'15,"-12"4"-18"-15,-10-5-26 16,-5-6-10-16,1-8-19 15,2-8-26-15,12-15-57 16,12-6-31-16,20-11-61 16,10-5-16-16,18 5-5 0,9 7 3 15,5 21 13-15,-1 13 7 16,5 29-4 0,-11 12 5-16,-15 17 13 15,-11 8 3-15,-28 4 3 16,-12 0-4-16,-7-1-6 0,-3-8-4 15,9-12 0 1,9-9 1-16,11-21 18 0,2-13 2 16,9-14-8-1,-1-5-6-15,6-3-15 0,6 5 1 16,3 8 4-16,5 5 4 16,0 9-7-16,1 6-5 15,5 6-1-15,-4 3 30 16,6 1-227-16</inkml:trace>
  <inkml:trace contextRef="#ctx0" brushRef="#br0" timeOffset="148594.9475">4380 12217 977 0,'-1'9'366'0,"0"13"-264"16,-4 3-28-16,1 5-11 0,1-2-14 15,2-9-26-15,1-4-3 16,0-13 20-16,1-6 7 16,-2-8 6-16,-2-8 4 15,-1-9 1 1,0-3 1-16,0-5 3 0,2-1-6 16,2 7-30-16,1 4-14 15,7 10-28 1,2 6-12-16,5 7-11 15,6 4 0-15,7 4 12 0,-3 0 10 16,3 0 15-16,0-1 2 16,-4-3 6-16,0 0 2 15,-4-2 3-15,-8 1 0 16,-6-2 13-16,-3 6 7 16,-4 9 10-16,-3 7 8 0,0 14-7 15,-5 1-8 1,2 5-13-16,5-2-9 15,4-5-82-15,6-1-204 16</inkml:trace>
  <inkml:trace contextRef="#ctx0" brushRef="#br0" timeOffset="149116.2517">4826 11733 953 0,'1'-8'442'16,"1"-7"-222"-16,4 8-65 16,8 16-92-16,4 11-44 0,-1 21-22 15,2 13 0 1,-8 19 3-16,-3 6 4 16,-5-1 4-16,-4-7 2 15,1-15-1-15,0-9-3 16,7-14-10-16,1-7-14 0,5-16-7 15,-6-9 0-15,1-14 7 16,6-5 11-16,-2-9 8 16,5 0 0-16,-8 0 7 15,-3 5 2-15,-10 7-1 16,-2 5-1-16,-10 13-6 16,-2 6 2-16,-5 7-1 15,4 6-1-15,8-1-8 16,6 0-4-16,15-2 1 15,8-7 4-15,9-6 9 16,1-1 4-16,3-6-43 16,0-1-115-16</inkml:trace>
  <inkml:trace contextRef="#ctx0" brushRef="#br0" timeOffset="149437.8233">5203 12324 925 0,'5'4'396'0,"4"0"-221"0,8 3-94 15,5-1-4-15,1-4-31 16,2-1 0-16,-5-4-16 16,0-3 0-16,-6-5 2 15,-5-2 3-15,-9 1-4 16,-7 0-7-16,-8 6-13 15,-6 3-7-15,-8 6-8 16,-2 7 1-16,1 9 5 16,3 7 9-16,8 5 15 15,8-1 5-15,11 2 0 16,7-7-8-16,16-7-8 16,4 0-6-16,8-10 11 0,6-4-44 15,-4-7-285 1</inkml:trace>
  <inkml:trace contextRef="#ctx0" brushRef="#br0" timeOffset="149940.4672">5759 12095 955 0,'-14'-13'460'0,"-10"-8"-182"15,0 4-147-15,1 9-51 16,0 13-74-16,3 5-23 15,4 16-20-15,1 4 0 16,11 7 4 0,7 3 6-16,10-6 4 0,9-3 6 0,10-13 16 15,2-6 6-15,3-12 18 16,-2-8 7 0,-9-10 10-16,-5-8 5 15,-13-4 7 1,-6-4 4-16,-13 1 14 0,-9 2-4 0,-3 7-11 31,0 6-12-31,13 7-41 0,4 7-18 16,10 4-26-1,9 7 1-15,16-2 7 16,7 1 14-16,6-2 17 16,-1-3 3-16,-7-1 4 0,-5-3-4 15,-2 2-150-15,-1-3-169 16</inkml:trace>
  <inkml:trace contextRef="#ctx0" brushRef="#br0" timeOffset="150269.8933">6220 12067 1222 0,'0'-3'523'16,"5"-2"-320"-16,3 3-62 15,15 11-94-15,4 6-29 0,9 9-13 16,0 10 2 0,-8-1 0-16,-5 4-2 0,-7-4-34 15,0-3-80-15</inkml:trace>
  <inkml:trace contextRef="#ctx0" brushRef="#br0" timeOffset="150498.9999">6478 12081 824 0,'-4'-5'437'16,"-6"-2"-137"-16,0 3-118 0,-4 3-41 15,-2 8-71-15,-2 5-25 16,-11 14-18-16,-8 6-4 15,-13 9-8-15,-3 2 1 16,10-1-4-16,8-8 25 16,21-15-187-16</inkml:trace>
  <inkml:trace contextRef="#ctx0" brushRef="#br0" timeOffset="151520.6286">7161 11342 700 0,'-16'-6'327'0,"-13"-3"-135"0,1 18-125 15,1 14-37-15,3 31-55 0,11 18-16 16,13 40-8 0,12 19 9-16,16 14 23 0,0 5 11 15,-10 1 72-15,-11-9 9 16,-20-12 22 0,-7-6 20-16,-10-29-9 15,0-12 19-15,3-20 30 16,5-13-3-16,7-16-21 15,6-12 3-15,3-15-12 16,2-6-13-16,-3-12-29 16,-5-5-29-16,3-6-68 15,-5-3-44-15,7-4-154 16,-1 3-123-16</inkml:trace>
  <inkml:trace contextRef="#ctx0" brushRef="#br0" timeOffset="232105.0539">7449 12780 663 0,'-2'-6'356'15,"-6"-6"-70"-15,-4 0-45 0,-5-1-63 16,1 3-38-16,-5 1-66 15,-1 7-27-15,0 11-67 16,-2 9-19-16,5 20-23 16,10 9-1-16,16 15 22 15,10-4 14-15,20-12 19 16,0-13 11-16,11-27 33 16,-2-9 25-16,-5-21 55 15,-4-8 34-15,-23-10 48 16,-12-1-14-16,-24 5-49 15,-9 3-41-15,-6 11-82 16,7 6-82-16,20 7-610 16</inkml:trace>
  <inkml:trace contextRef="#ctx0" brushRef="#br0" timeOffset="232699.926">7393 11199 514 0,'1'-5'325'0,"2"-3"-18"16,1 1-80-16,3 13-90 15,1 9-41-15,-5 17-42 16,7 12-1-16,-13 9-13 16,2 7-7-16,-1-6-6 15,-2-2 1 1,4-17-83-16,0-9-71 0</inkml:trace>
  <inkml:trace contextRef="#ctx0" brushRef="#br0" timeOffset="233031.2551">7375 11284 626 0,'1'-7'353'0,"1"-4"-72"15,7-5-109-15,2-2-29 16,14-4-29-1,6 1-18-15,8 1-37 0,5 8-20 0,-7 12-41 32,-6 6-7-32,-18 24 5 0,-17 2 4 0,-18 22 13 15,-8 1 2-15,-6-3 0 16,6-5-2-16,14-18-3 16,7-6-6-16,9-15-6 15,5-3 1-15,11-9-3 16,8-1 1-16,13-4 19 15,4 1 6-15,4 7 34 16,-4 3 18-16,-11 11 1 16,-9 1-1-16,-17-4-13 31,-2-5-11-31,1 1-13 0,-1 11 20 0,-2-6-178 0</inkml:trace>
  <inkml:trace contextRef="#ctx0" brushRef="#br0" timeOffset="234722.6462">7919 12140 497 0,'-1'0'186'0,"2"3"-118"16,48 3-54-16,29 0 4 16,66-1 35-16,36 0 19 15,58 1 30-15,23 1 5 16,30 2-22-16,-1 1-17 16,-4-2-36-16,-18-1-9 0,-35-4-4 15,-21-3-4 1,-55-2-2-16,-9 1 4 0,-36-1-2 15,-9 2-28 1,-19 0-256-16</inkml:trace>
  <inkml:trace contextRef="#ctx0" brushRef="#br0" timeOffset="235310.788">9279 11745 524 0,'1'0'240'16,"2"4"-111"-16,4 6-27 16,2 20-12-16,1 11 0 15,-3 13 3-15,-3 2 1 16,-3-12-29-16,2-9-6 15,-1-18-7-15,1-7 17 16,1-10 42-16,-1-10 3 0,2-13-1 16,3-9-20-16,5-19-55 15,7-3-15-15,18 1-27 16,10 4-13-16,17 22-15 16,6 8 1-16,-9 19 22 15,-2 11-105-15</inkml:trace>
  <inkml:trace contextRef="#ctx0" brushRef="#br0" timeOffset="235856.1299">8333 12458 778 0,'-24'6'363'0,"-20"6"-154"0,-12 13-94 16,4 15-32-16,10 22-46 15,11 6-25-15,34 21-12 16,8-4-1-16,29-7 2 15,13-6 9-15,11-29 4 16,4-12-54-16</inkml:trace>
  <inkml:trace contextRef="#ctx0" brushRef="#br0" timeOffset="236176.6387">8515 12740 810 0,'4'2'307'0,"-1"10"-210"0,1 7-25 16,-1 11 0-16,-2 5-3 16,2 5-16-16,-2-2-3 15,3-11-10-15,1-5-2 16,2-14 14-16,2-8 9 15,-3-11 14-15,-1-11 5 0,-2-13-17 16,2-3-13-16,3-2-27 16,4 2-13-1,11 5-17-15,4 5-9 16,6 10-4-16,-6 6-2 0,-4 13 4 16,-8 7-51-1,-8 12-249-15</inkml:trace>
  <inkml:trace contextRef="#ctx0" brushRef="#br0" timeOffset="236470.9183">8684 12540 791 0,'4'-13'329'15,"14"-15"-171"-15,9 11-40 16,11 6-37-16,5 4-18 16,-4 11-40-16,-12 8 1 15,-15 5 11-15,-13 6 6 16,-11 5 4-16,-6-1-6 16,-4 0-17-16,9-5-5 15,8-8-6-15,10-4 2 16,21-4-1-16,11-4-12 0,10-1-78 15,7 5-94 1</inkml:trace>
  <inkml:trace contextRef="#ctx0" brushRef="#br0" timeOffset="236675.1185">9149 12721 913 0,'3'-3'415'0,"4"1"-207"31,0 2-49-31,2 12-79 16,1 6-29-16,-2 12-27 0,0 8-4 15,-6 6-5-15,2 4-2 0,1-4 2 32,-1-7 1-32,6-10-94 0,-5-11-64 0</inkml:trace>
  <inkml:trace contextRef="#ctx0" brushRef="#br0" timeOffset="236819.8909">9023 12889 935 0,'14'-1'367'16,"24"-1"-237"-16,13-3-50 16,15 4-22-16,-2-1-20 15,-4 0-24-15,-3 2 20 16,-2 4-261-16</inkml:trace>
  <inkml:trace contextRef="#ctx0" brushRef="#br0" timeOffset="237041.4988">9633 12773 962 0,'2'0'395'0,"8"2"-223"16,10 6-83-16,12 15-63 16,2 8 1-16,-1 12-13 0,-5 2-6 15,-9 0 0-15,-3-7 6 16,-2-11-48-16,5-6-66 16</inkml:trace>
  <inkml:trace contextRef="#ctx0" brushRef="#br0" timeOffset="237194.5893">9925 12829 967 0,'-15'-2'458'0,"-16"-2"-195"15,-3 12-116-15,-3 7-38 0,-9 15-59 16,-3 7-21-16,-3 2-18 16,-1 5-4-16,13-13-63 15,5-4-81-15</inkml:trace>
  <inkml:trace contextRef="#ctx0" brushRef="#br0" timeOffset="237487.7682">9740 12532 992 0,'8'-10'406'16,"11"-7"-256"0,10 8-46-16,13 9-59 15,-3 7-25-15,-10 4-30 0,-7 7-7 0,-23 6 6 16,-11 2 2-16,-10 4 15 16,-1-4 7-1,6-8 2-15,8-6 1 0,14-5 0 16,17-5 0-16,19-2 0 15,7-4 4-15,11 3-88 16,-5 4-95 0</inkml:trace>
  <inkml:trace contextRef="#ctx0" brushRef="#br0" timeOffset="237724.2048">10176 12525 708 0,'3'-4'384'16,"4"-3"-52"-16,10 17-227 15,5 13-55-15,6 17-28 16,2 13-6-16,-4 13-5 16,-4 9 3-16,-15 10-1 15,-14-1 0-15,-20-11 5 16,-6-11 1-16,-1-22 6 15,1-11 8-15,6-14-55 16,2-10-102-16</inkml:trace>
  <inkml:trace contextRef="#ctx0" brushRef="#br0" timeOffset="238151.7174">10443 12474 683 0,'-2'-9'342'0,"-2"-8"-105"15,9-1-74-15,14 4-81 16,10 2-28-16,21 6-39 16,-2 4-15-16,-3 7-8 15,-7 7 0-15,-27 3-1 16,-3 5 3-16,-22-5 6 16,-7 3 3-16,-3-7 11 15,-3-1-1-15,16 0-7 0,7-6-2 16,15-2-1-1,11 0-2-15,7 0 1 0,-3 4 0 16,-6 1 7-16,-8 4 4 16,-13-1 18-16,-8 1 1 15,-18 3-6 1,-8-2 10-16,-8 0-165 16</inkml:trace>
  <inkml:trace contextRef="#ctx0" brushRef="#br0" timeOffset="238312.3903">10481 12731 794 0,'27'1'388'0,"16"3"-146"0,14-4-132 16,-1-3-44-16,-8 2-41 16,-5 0-35-16,-7 2-173 15,-6 3-135-15</inkml:trace>
  <inkml:trace contextRef="#ctx0" brushRef="#br0" timeOffset="238580.9627">10598 12811 926 0,'8'-4'422'16,"4"-4"-166"-1,14 2-156 1,5 6-32-16,0 6-37 15,-1 5-22-15,-14 5-10 16,-9 2 3-16,-17 9 7 16,-10 3 3-16,-11 3 6 15,-5-1-3-15,6-9-2 16,6-2-3-16,15-11-5 0,8-5-1 16,12-4-1-16,10-3 1 15,10 2 2-15,6 0-28 16,8 0-127-16,5 0-324 15</inkml:trace>
  <inkml:trace contextRef="#ctx0" brushRef="#br0" timeOffset="239261.3228">11567 12092 664 0,'0'-5'311'15,"-1"-5"-118"-15,1-1-15 16,-2 2-22-16,-4-3-17 0,-6-1-37 16,-5-1-15-16,-7-5-38 15,-4 3-23-15,-2 9-41 16,1 4-16-16,3 16-27 16,4 6 0-16,8 10 14 15,7 4 5-15,13-5 25 0,9 1 9 16,10-10 12-1,6-6 8-15,7-11 10 0,-1-6 3 16,-2-16 4 0,-3-3 1-16,-6-13-3 15,-5-2 0-15,-10-11-2 16,-5-9-1-16,-14-12 14 16,-6-7 9-16,-2 14-4 15,-2 11-2-15,6 29-30 16,0 17-35-16,2 20-30 15,-2 14-7-15,9 26 4 16,3 8 22-16,15 19 20 0,8 0 8 16,8-11 9-16,1-5-9 0,-1-22-226 15</inkml:trace>
  <inkml:trace contextRef="#ctx0" brushRef="#br0" timeOffset="239552.3361">11748 11956 719 0,'5'12'309'0,"4"4"-124"0,0 11-132 31,3 4 9-31,-5-1 4 16,2 0-7-16,0-4-8 15,-4-3-5-15,0-10-11 16,-5-6 49-16,0-11 25 15,4-6 0-15,2-11-4 16,4-5-53-16,10-4-33 16,0 1-6-16,9-2-4 15,2 7 0-15,5 10 5 16,-3 7-1-16,0 15-10 16,-3 7-3-16,-7 7-45 15,0 4-87-15</inkml:trace>
  <inkml:trace contextRef="#ctx0" brushRef="#br0" timeOffset="248434.3101">2559 14292 674 0,'0'2'292'0,"1"4"-126"15,22-2-93-15,7-3-19 16,25-1-13-16,13-3-15 16,4-1-11-16,-2 3 0 15,-18 1 6-15,-12-1-29 16,-26 1-65-16,-8 0-50 0,-14 0-138 31,-12 3-65-31</inkml:trace>
  <inkml:trace contextRef="#ctx0" brushRef="#br0" timeOffset="248556.0703">2635 14374 296 0,'-7'6'213'16,"-1"10"48"-16,6-3-11 0,21-3-14 15,12-1-24-15,23-8-62 16,11 0-32 0,5-3-58-16,-6-2-18 0,-17-1-190 15</inkml:trace>
  <inkml:trace contextRef="#ctx0" brushRef="#br0" timeOffset="249189.4225">3639 14308 723 0,'-19'-16'367'15,"-14"-13"-130"-15,13-4-110 16,12-5-40-16,11 1-76 0,10 2-13 16,21 10-7-1,6 7 1-15,19 12 12 16,4 9 0-16,-10 20 15 16,-11 11 15-16,-34 20 14 0,-21 7 2 15,-35 19-8 1,-12-1-8-16,-5-12-10 15,10-13 2-15,16-33 16 16,11-13-1-16,15-20-21 16,8-7-14-16,16-3-25 15,8-2-3-15,14 11 19 16,5 6 10-16,4 14 7 0,0 7 1 16,-7 10-6-16,-6 3-1 15,-7-1-81-15,-2 1-156 16</inkml:trace>
  <inkml:trace contextRef="#ctx0" brushRef="#br0" timeOffset="249569.3739">4017 14439 919 0,'-1'5'399'0,"4"9"-158"15,-2 9-180 1,4 1-4-16,-2 5-15 0,-5-7-9 0,2-8-11 15,-1 0-2-15,1-11 19 16,0-5 1 0,0-7 1-16,1-12-3 0,-2-9-23 15,0-1-2-15,-3-9-5 16,3 5-2-16,1 6-5 16,5 6-6-16,6 13-17 15,2 10-3-15,12 7 0 16,4 3 4-1,8 3 14 1,0-3 6-16,-1-4 4 0,-2-3 4 0,-11-2 5 16,-3-2 3-16,-12 1 13 31,-7 5 15-31,-4 6 17 0,-5 6 2 16,-4 11-11-16,1 5-17 15,4 0-25-15,7 0 30 16,11-7-219-16</inkml:trace>
  <inkml:trace contextRef="#ctx0" brushRef="#br0" timeOffset="249980.8283">4467 14036 997 0,'2'-7'482'0,"-1"-2"-220"16,5 6-80-16,2 15-129 0,0 15-42 15,5 21-16-15,-3 14 2 16,0 17 5-16,-3 8 3 16,-4 0-2-16,-1-9 0 15,1-26-22-15,2-17-8 16,-2-26-11-16,4-9-2 15,3-14 17-15,0-10 4 16,8-8 0-16,2-2 3 16,0 1 4-16,-1 6 6 0,-7 15 10 15,-8 0 18-15,-12 14 6 16,-8 9 0-16,-9 8 5 16,-2 9-18-16,8 0-10 15,6-3-5-15,12-9-11 16,11-7-1-16,20-3 3 15,5-6-6-15,12-3-130 16,-2-2-180-16</inkml:trace>
  <inkml:trace contextRef="#ctx0" brushRef="#br0" timeOffset="250313.4275">4897 14591 630 0,'1'2'352'15,"3"4"-28"-15,8-2-219 0,5 3-13 16,4-1-44-16,0-1-12 16,-3-4-10-1,-3-5 2-15,-8-7 10 16,2-1 1-16,-9 0-6 15,-4-2 5-15,-9 7-2 0,-4 2 0 16,-4 6 5-16,2 10-8 16,2 4-13-16,3 2-5 15,9 2-5-15,5 0 1 0,13 2 3 16,7-3 4 0,7-3-6-16,2-8-1 0,4-7-26 0,2-1-74 15</inkml:trace>
  <inkml:trace contextRef="#ctx0" brushRef="#br0" timeOffset="253881.6175">5540 14234 709 0,'-12'-6'352'0,"-12"2"-123"16,-2 4-72-16,-7 14-95 15,3 9-30-15,4 8-37 16,5 5-10-16,15 4-2 15,7-3 2-15,18-7 7 16,5-7 5-16,3-18 13 16,-2-8 16-16,-5-16 36 15,-3-4 18-15,-10-10 33 16,-6 0 6-16,-11 0-12 16,-9 3-11-16,2 9-38 15,-3 5-17-15,11 10-30 16,0 1-18-16,12 4-23 15,15 2-3-15,10 1-2 16,17-2 11-16,18 0 14 16,0-5 14-16,6 3-135 15,-2 2-174-15</inkml:trace>
  <inkml:trace contextRef="#ctx0" brushRef="#br0" timeOffset="254246.0105">5931 14285 809 0,'3'0'379'15,"12"2"-139"-15,6 5-103 0,10 12-66 16,9 4-23-16,3 9-30 15,-3 3-4-15,-3-2 23 16,-6-5-63-16,-6-9-271 16</inkml:trace>
  <inkml:trace contextRef="#ctx0" brushRef="#br0" timeOffset="254439.6032">6245 14276 876 0,'-13'1'445'15,"-19"3"-128"-15,-4 7-99 0,-7 10-96 16,-4 5-41-16,4 10-52 0,1 4-13 16,9-3-12-16,10-4-3 15,15-13-172 1</inkml:trace>
  <inkml:trace contextRef="#ctx0" brushRef="#br0" timeOffset="259271.9904">6963 13532 809 0,'-13'6'346'0,"-23"19"-197"0,0 23-63 0,-3 72-56 16,5 30-19-16,14 66-4 15,12 17 1 1,26-14 0-16,12-11 6 0,15-50-1 16,0-19 2-16,-3-41 8 15,-3-11 4 1,-1-30-316-16</inkml:trace>
  <inkml:trace contextRef="#ctx0" brushRef="#br0" timeOffset="259836.179">7097 14328 834 0,'18'4'394'16,"35"6"-158"-1,15-1-51-15,9-3-61 0,3-3-34 0,-11-3-40 16,-8-3-2-16</inkml:trace>
  <inkml:trace contextRef="#ctx0" brushRef="#br0" timeOffset="260467.2006">7872 14388 807 0,'14'1'281'0,"41"-1"-229"15,31-1-54-15,62 0 36 16,29-2 22-16,43 2 33 16,15 1-9-16,20 2-29 15,-3 3-10-15,-20-3-21 16,-15-2-5-16,-41 0-11 0,-22 3-60 15,-46 6-263 1</inkml:trace>
  <inkml:trace contextRef="#ctx0" brushRef="#br0" timeOffset="260852.3651">8912 14088 491 0,'9'-13'305'0,"3"-10"19"0,6-12-152 16,4-10-1-16,-3-11 11 15,-1-5-11-15,-5 1-46 0,-5 5-23 16,-5 17-40-16,-2 11-9 16,-2 20-48-1,0 10-10-15,0 22-26 16,2 18-7-16,6 29 30 15,5 11 6-15,5 4-41 16,-2-9-87-16</inkml:trace>
  <inkml:trace contextRef="#ctx0" brushRef="#br0" timeOffset="261617.266">7975 14908 854 0,'-3'1'313'0,"3"14"-249"16,6 16-49-16,7 24-47 15,4 15 14-15,4 11 14 16,-1-1 8-16,-1-10 15 16,1-10 1-16,0-28 8 15,0-13 10-15,-1-29 44 0,-5-17 27 16,-1-19 33-16,-1-9 12 16,-9-16-10-1,-3 0-19-15,-9-26-19 16,-3-3-21-16,4-2-44 15,3 5-13-15,5 39-35 0,5 15-14 0,3 29-37 16,4 14-13 0,8 19-194-1</inkml:trace>
  <inkml:trace contextRef="#ctx0" brushRef="#br0" timeOffset="262103.7943">8159 14706 575 0,'-3'-2'255'16,"-4"1"-100"-16,18 1-155 0,16 2-16 15,27 4-12 1,18 1 19-16,40 1 34 16,20-1 47-16,25-1 41 0,13 0-2 15,8-6-17-15,-3-1-39 16,-1-8-30-16,-11-4-2 0,-38 4-1 15,-27 1-2 1,-35 8-38-16,-17 4-50 16</inkml:trace>
  <inkml:trace contextRef="#ctx0" brushRef="#br0" timeOffset="262483.2257">9898 14744 941 0,'-3'3'363'16,"-1"7"-263"-16,0 10-45 15,7 19-47-15,5 7-3 16,9 9-21-16,1-4-200 0</inkml:trace>
  <inkml:trace contextRef="#ctx0" brushRef="#br0" timeOffset="263382.5254">8375 15133 510 0,'-1'-4'262'0,"1"2"-65"16,0-1-37-16,0 3-60 15,0 0-24-15,0 0-35 16,1 15-10-16,40 51-10 16,-29-24 17-16,-5 3 2 15,-3-4 3-15,-1-7 13 16,-3-13-20-16,-2-10 12 16,2-7 6-16,-2-15 2 15,4-9-2-15,4-13-25 0,3-6-10 16,10-5-17-1,1 4-4-15,8 6-8 16,3 4-5-16,10 12-6 0,0 6 2 16,4 9-61-16,-1 6-105 15</inkml:trace>
  <inkml:trace contextRef="#ctx0" brushRef="#br0" timeOffset="263781.1186">8711 14918 757 0,'2'-4'364'16,"1"-5"-137"-16,13 1-107 0,4 3-25 0,9 3-40 16,6 4-18-16,-9 7-16 15,0 5-3-15,-19 9 9 31,-10 2 5-31,-13 5 5 0,-9 1 1 0,3-8-17 16,3-2-5-16,18-9-11 16,3-7-3-16,19-1-3 15,3-3-2-15,8 0-69 16,6 4-129-16</inkml:trace>
  <inkml:trace contextRef="#ctx0" brushRef="#br0" timeOffset="264089.5217">8982 15160 550 0,'0'-4'350'0,"0"-3"15"15,-1 3-119-15,0 10-108 0,-1 11-44 16,-1 16-72 0,2 7-5-16,4 12-4 0,0 1-3 15,2-5-3-15,0-4 3 16,3-20-93-1,2-8-100-15</inkml:trace>
  <inkml:trace contextRef="#ctx0" brushRef="#br0" timeOffset="264254.1262">8814 15330 605 0,'9'2'346'0,"7"-1"-39"15,21-1-194-15,14 0-21 16,12-7-49-16,5 5-13 0,-5-2-36 16,-6 0-189-16</inkml:trace>
  <inkml:trace contextRef="#ctx0" brushRef="#br0" timeOffset="264583.6101">9265 15188 1006 0,'8'2'386'16,"11"10"-269"-16,5 5-46 16,7 10-32-16,4 6-12 15,6 7-18-15,-7 2-1 16,-7-3-12-16,-5-3-68 15</inkml:trace>
  <inkml:trace contextRef="#ctx0" brushRef="#br0" timeOffset="264745.023">9532 15187 897 0,'-10'1'447'0,"-15"6"-129"16,-4 9-120-16,-4 10-112 15,-3 7-25-15,7 11-40 16,-2 1-11-16,1 3-37 0,3-2-87 16</inkml:trace>
  <inkml:trace contextRef="#ctx0" brushRef="#br0" timeOffset="265104.7718">9442 14961 654 0,'-1'-4'404'0,"-1"0"-21"15,9 4-245-15,7 1-46 16,14 10-57-16,4-3-5 0,-1 4-5 16,-6-3-8-1,-15 2 4-15,-4 7 1 0,-13 2 6 16,-5-2 2-16,-7-1 19 16,3-5-4-16,7 1-5 15,6 0-5-15,15-3-26 16,11 0-2-16,16-9-1 0,7-1 1 15,5 0-27 1,-5-3-90-16</inkml:trace>
  <inkml:trace contextRef="#ctx0" brushRef="#br0" timeOffset="265643.8716">10169 13449 679 0,'15'-1'332'0,"9"2"-123"16,13 39-121-16,8 20-44 15,13 72-32 1,7 33-6-16,-11 61 0 0,-12 24 1 15,-42 8 4 1,-22-7 3-16,-27-46 4 16,-2-22 2-16,6-56 17 0,8-20 5 15,12-38 3-15,1-19-21 16</inkml:trace>
  <inkml:trace contextRef="#ctx0" brushRef="#br0" timeOffset="268023.6065">10917 13506 717 0,'2'-13'339'0,"3"-12"-126"16,-4 9-45-16,2 21-90 16,3 18-42-16,8 40-60 15,6 27 4-15,6 60 11 0,2 29 7 16,-5 44 3-1,-5 11 4-15,-17-1 6 16,-6-11-1-16,-8-27 0 0,1-15-1 16,8-44 0-1,2-20 1-15,2-36-15 16,0-21-91-16</inkml:trace>
  <inkml:trace contextRef="#ctx0" brushRef="#br0" timeOffset="268548.2702">11174 15504 682 0,'3'-5'341'16,"5"1"-112"-16,2 2-59 15,2 9-75-15,5 9-27 16,-3 14-35-16,3 8-4 16,-8 9-7-1,-3-2-1-15,-3-7-1 0,-2-7-1 16,-1-17 6-16,-1-8 39 15,-1-15 13-15,-1-10 4 16,5-14-2-16,1-8-41 16,6-6-19-1,5 6-8-15,3 10-15 0,4 8-5 16,6 20-4-16,-1 1 29 16,5 11-190-16,-3 2-348 15</inkml:trace>
  <inkml:trace contextRef="#ctx0" brushRef="#br0" timeOffset="268723.2221">11519 15602 758 0,'-4'-1'408'0,"4"3"-54"16,8 3-237-16,16-1-101 15,10 3-7-15,6-3-2 16,4 0 17-16,-7 1-217 16</inkml:trace>
  <inkml:trace contextRef="#ctx0" brushRef="#br0" timeOffset="268896.5697">11522 15710 1101 0,'0'1'435'16,"2"3"-299"-16,9 3-54 16,11 0-60-16,5 2-8 15,8 2-9-15,3-1-4 16,0-1-249-16</inkml:trace>
  <inkml:trace contextRef="#ctx0" brushRef="#br0" timeOffset="269137.7251">11869 15601 1211 0,'-14'-4'569'16,"-13"2"-232"-16,5 4-201 15,2 6-57-15,9 13-69 16,4 3-17-16,9 11-11 16,11-4 4-16,11-5 4 15,7-5 0-15,9-10 4 16,3-7 4-16,-5-11 9 15,-5-7 7-15,-14-12 12 0,-9-4 5 16,-19-1 8-16,-11 2-5 16,-12 11-14-16,-5 3-31 15,4 12 160-15</inkml:trace>
  <inkml:trace contextRef="#ctx0" brushRef="#br0" timeOffset="269805.8776">11257 13434 671 0,'1'-1'355'0,"-3"-1"-119"16,2 3-75-16,0-1-99 16,0 0-33-16,12 28-15 15,13 33-2-15,-17-30-1 16,-2-3 0-16,-2-12 3 0,2-1 3 15,0-12 10 1,-1 2 5-16,-3-11-1 16,-2-8-2-16,-2-10-13 15,6-6-8-15,6-3-11 16,5 0-2-16,8 8-8 16,3 3-3-16,2 13-3 15,5 5-72-15</inkml:trace>
  <inkml:trace contextRef="#ctx0" brushRef="#br0" timeOffset="270022.6922">11612 13454 877 0,'1'0'387'16,"10"-1"-181"-16,6 1-106 0,16-1-79 16,1 1-5-16,1 1-4 15,1 1-42-15,-5-1-337 16</inkml:trace>
  <inkml:trace contextRef="#ctx0" brushRef="#br0" timeOffset="270184.6647">11639 13573 553 0,'-6'2'341'15,"-6"4"-43"-15,20 0-104 0,11-3-43 16,11 0-70-16,5 0-27 16,2-1-39-16,-1 0-5 15,0 2-171-15</inkml:trace>
  <inkml:trace contextRef="#ctx0" brushRef="#br0" timeOffset="270435.1731">11939 13253 727 0,'4'5'327'16,"2"5"-141"-16,4 20-106 15,0 12-9-15,1 14-24 0,-1 3-10 16,-6-4-9-16,-2-7-4 16,-1-17-3-16,-1-6-8 15,0-14-167-15</inkml:trace>
  <inkml:trace contextRef="#ctx0" brushRef="#br0" timeOffset="270748.9181">11942 13266 798 0,'17'-9'415'16,"13"-5"-88"-16,22 9-217 15,3 5-45 1,-5 11-35-16,-14 4-5 0,-18 8-2 15,-10 6 3-15,-22 5 1 16,-2 9 2-16,-27 0-5 16,-5-7-2-16,4-11-16 15,0-10-15-15,20-10-31 16,10-2-22-16,15 1-3 16,9 0 10-16,15 3 27 15,7 2 18-15,14 2 14 16,2 6 4-16,-3-2 1 15,-3 4-1-15,-14-4 4 16,-5-3 0 0,-15-5 18-16,3-6-47 0</inkml:trace>
  <inkml:trace contextRef="#ctx0" brushRef="#br0" timeOffset="275059.4819">12421 14365 521 0,'0'0'267'0,"5"2"-66"0,4-3-31 16,20-4-59-16,11 1-19 15,21-1-45-15,6 3-18 16,4 1-18-16,-6-2-10 16,-14 3-124-16,-11 1-94 15</inkml:trace>
  <inkml:trace contextRef="#ctx0" brushRef="#br0" timeOffset="275242.9533">12480 14510 807 0,'7'2'333'16,"20"4"-178"-16,9-4-55 15,24 2-11-15,4-1-26 0,3-4-34 16,-6 2-1-16,-14 5-186 16</inkml:trace>
  <inkml:trace contextRef="#ctx0" brushRef="#br0" timeOffset="278961.4622">13645 14345 220 0,'-9'4'164'15,"-10"-1"25"-15,-8-3-10 16,-4-7-1-16,1-8-1 0,6-13-21 16,8-7-26-16,16-8-84 15,13 2-24-15,22 6-11 16,6 5-1-16,9 20 12 16,0 8 0-16,-9 16-11 15,-2 14-2-15,-28 11 19 16,-10 8 10-16,-24 18 7 15,-13 1 0-15,-13 3-16 16,-3-5-10-16,7-23-19 16,8-14-8-16,21-20-23 15,9-9-13-15,17-11-3 16,9-6 18-16,17 0 35 16,6 3 19-16,0 7 21 15,2 11-13-15,-10 5-15 16,-7 6-7-16,-3 4-10 15,-8-4-61-15</inkml:trace>
  <inkml:trace contextRef="#ctx0" brushRef="#br0" timeOffset="279366.5159">13957 14441 931 0,'0'6'383'15,"0"3"-171"-15,-1 10-168 16,0 6-13-16,-2 2 2 16,1 6-12-16,2-12-8 15,0-1 1-15,0-11 4 16,4-5-1-16,-2-10-2 16,-1-12 0-16,-1-6 0 15,-1-8 3-15,-3-4 4 16,-1 3-3-16,2 0-9 15,3 6-8-15,5 10-25 16,8 6-9-16,12 11-6 16,4 3 3-16,9 6 18 15,0 1 15-15,-4-3-48 0,-7-3-2 16,-5-4 5-16,-4-4-3 16,-8-2 60-16,2 3 28 15,-9 3 19-15,-3 7 19 16,0 14 20-16,-4 4-19 15,4 7-20-15,-1 4-20 16,4 0 0-16,2-7-79 0</inkml:trace>
  <inkml:trace contextRef="#ctx0" brushRef="#br0" timeOffset="279890.5741">14387 13931 901 0,'1'-7'425'15,"0"-2"-231"1,0 13-59-16,-1 34-87 0,0 18-43 16,4 34 4-1,-3 11 0-15,7 14-5 16,0-7 0-16,3-24 2 15,2-12 4-15,1-37-6 16,0-10-15-16,1-18-2 16,-2-11-14-16,2-12-24 15,-1-7 5-15,2-12-16 16,2-3 4-16,1 1 16 16,-1-3 8-16,-8 10 17 0,-3 8 10 15,-14 17 7-15,-8 10 8 0,-10 15 14 16,-5 5 4-1,8 0 14-15,8-3-5 0,20-6-8 16,10-4-2 0,15-6-6-16,4 0-1 15,3-6-4-15,-1 1-24 0</inkml:trace>
  <inkml:trace contextRef="#ctx0" brushRef="#br0" timeOffset="280248.5772">14694 14705 525 0,'-2'2'286'0,"9"3"13"16,3 2-193-16,14 0-47 15,5-5-7-15,3-4-28 16,-1-4 2-16,-8-7 6 0,-4-1 4 16,-13-3 23-16,-4 0 9 15,-12 1 12-15,-8 2 1 16,-9 9-25-16,-4 4-16 16,-2 9-24-16,5 8-14 15,13 11-9-15,-2-1-2 16,17 5 3-16,10-2 6 15,15-5 8-15,16-1 2 0,10-10 3 16,2-6 1 0,-4-8-52-16,-1-4-71 0</inkml:trace>
  <inkml:trace contextRef="#ctx0" brushRef="#br0" timeOffset="280909.0181">15226 14347 632 0,'-12'2'343'16,"-11"1"-71"-16,2 9-157 0,-3 3-45 15,6 9-64-15,6 8-22 16,7 8-16-16,12 3 2 15,10-5 13-15,5-8 6 16,13-8 15-16,2-12 11 0,-3-11 12 31,-3-7 11-31,-16-15 51 0,-7-2 22 0,-11-6 29 16,-10-3 5-16,-14-4-25 16,-5 2-20-1,2 5-34 1,7 8-17-16,13 13-46 15,11 4-22-15,14 5-22 16,7 1-5-16,22 0 11 0,3-1 15 16,10 0 13-16,1 1 5 15,-6-2 6-15,-10 0 2 16,-12 2 4-16,-12-2 13 0,-10 3-164 16</inkml:trace>
  <inkml:trace contextRef="#ctx0" brushRef="#br0" timeOffset="282692.4873">16228 13634 791 0,'-26'18'311'0,"-33"45"-207"15,-7 30-35-15,-1 52-34 0,8 30-2 16,17 35-7-16,16 5-9 16,36-3-11-16,20-21 0 15,20-38 2-15,7-21 6 16,3-38-56-16,-4-15-118 15</inkml:trace>
  <inkml:trace contextRef="#ctx0" brushRef="#br0" timeOffset="283104.8559">16466 14500 672 0,'4'-33'373'0,"7"-23"-102"16,-6-6-74-16,0 0-33 16,-4 18-45-16,-1 11-22 15,-3 24-49-15,-2 9-18 16,3 23-36-16,-1 13-15 16,7 28 13-16,5 9 7 15,6 4 1-15,-1-4 4 16,-1-18 4-16,-3-7 2 15,-4-16 6-15,1-6 1 16,-4-13-45-16,-2-6-101 16</inkml:trace>
  <inkml:trace contextRef="#ctx0" brushRef="#br0" timeOffset="283463.4883">16866 14593 995 0,'8'0'411'0,"19"-2"-238"0,13 1-53 0,17-3-11 16,8-1-20-16,6 1-31 16,-2 2-6-16,-7-2-24 15,-12 4-8 1,-19 0-14-16,-9 2-37 15,-16 3-179-15</inkml:trace>
  <inkml:trace contextRef="#ctx0" brushRef="#br0" timeOffset="284320.1973">17825 14581 461 0,'-2'4'160'0,"6"2"-127"0,17-1-1 15,37-2 48-15,18-6 38 16,49-5 77-16,25-2 10 16,45-4-13-16,17-2-28 15,22-1-77 1,5-2-27-16,-13 4-33 16,2 3-9-16,-44 7-9 15,-16 4 0-15,-23 5-1 16,-27 3-20-16</inkml:trace>
  <inkml:trace contextRef="#ctx0" brushRef="#br0" timeOffset="284693.7772">18813 14083 803 0,'3'-1'360'0,"12"0"-159"16,8 6-68-16,17 10-75 16,6 7-12-16,6 10-25 15,1 1-15-15,-7 5 22 16,-1-1-59-16,-8-7-227 15</inkml:trace>
  <inkml:trace contextRef="#ctx0" brushRef="#br0" timeOffset="284890.9855">19221 14101 837 0,'-13'1'385'0,"-20"6"-169"16,-8 3-52-16,-3 13-56 15,-1 5-36 1,-2 5-43-16,5 7-10 16,-1-7-11-16,5 2-1 0,13-14-67 15,10-6-52-15</inkml:trace>
  <inkml:trace contextRef="#ctx0" brushRef="#br0" timeOffset="285958.3643">17939 15071 670 0,'2'2'273'0,"4"2"-80"0,15 27-206 16,0 12-19 0,10 31 35-1,-4 13 12-15,-2 6-6 16,-4-3 4-16,-4-28 10 15,-1-13 3-15,-4-27 66 16,-2-19 54-16,0-17 47 16,-2-15 11-16,-3-24-44 15,-3-13-44-15,-3-26-39 16,-4-13-14-16,-4-16-23 16,2 0-18-16,-1 18-22 15,5 15-6-15,3 38-13 16,0 18-3-16,4 21-50 0,2 8-83 15</inkml:trace>
  <inkml:trace contextRef="#ctx0" brushRef="#br0" timeOffset="286338.6588">18039 14869 645 0,'5'-4'240'0,"12"-1"-164"16,15 2-66-16,33 1-5 15,21-1 31-15,40-5 72 16,4-1-18 0,-65 5 23-16,1-1-18 0,227-20-54 15,2-1 3-15,-6 2-29 16,-133 10 3-16,-47 7-3 0,-17 3-2 16,-36 4-3-16,-10 4-2 15,-14 0-16 1,-2-1-16-16,-6-3-65 15,-6 0-39-15,-15-2-125 0</inkml:trace>
  <inkml:trace contextRef="#ctx0" brushRef="#br0" timeOffset="286695.3853">19947 14752 649 0,'0'-5'347'0,"1"0"-92"0,-1 2-99 16,0 3-90-16,2 5-36 16,6 26-24-16,20 64-2 15,-9-38 7-15,1-1-31 0</inkml:trace>
  <inkml:trace contextRef="#ctx0" brushRef="#br0" timeOffset="287120.0707">18362 15258 812 0,'9'0'368'0,"7"6"-123"16,13 16-175-16,6 9-25 15,1 16-13-15,-2 6-10 0,-6 3-5 16,-4-4-29 0,-1-10-249-16</inkml:trace>
  <inkml:trace contextRef="#ctx0" brushRef="#br0" timeOffset="287293.2141">18640 15258 815 0,'-12'0'368'0,"-16"7"-142"16,-7 4-92-16,5 18-58 0,-6 8-23 15,4 8-42 1,4 10-7-16,4-13 1 0,8-3-41 16,11-14-199-16</inkml:trace>
  <inkml:trace contextRef="#ctx0" brushRef="#br0" timeOffset="287726.0012">18621 15054 519 0,'0'-3'285'0,"-3"-9"-37"16,3 5-82-16,7 7-88 0,3-2-23 15,15 9-39-15,4 3-8 16,6 2 7-16,-1 4 1 16,-11 1-2-16,-12-2 3 15,-18 0 7-15,-9 2 27 16,-2-6 10-16,0 0 0 16,11-6-11-16,7-4-26 0,12-1-15 15,10 0-5-15,10 0-1 16,3 1-2-16,-1 10-89 15,-1 1-179-15</inkml:trace>
  <inkml:trace contextRef="#ctx0" brushRef="#br0" timeOffset="288010.5325">18972 15290 917 0,'0'-1'403'0,"-2"1"-242"15,0 10-45-15,2 15-77 0,-1 10-24 0,9 12-2 16,0 5 0-1,-4-5-1-15,7 1-1 0,-6-13 6 32,-3-11-4-32,3-11-59 0,-2-10-53 0</inkml:trace>
  <inkml:trace contextRef="#ctx0" brushRef="#br0" timeOffset="288158.7238">18800 15459 572 0,'13'3'303'0,"9"1"-78"16,18-3-71-16,7 3-3 15,3-4-51-15,2 0-34 16,-4 0-27-16,1 2-29 16</inkml:trace>
  <inkml:trace contextRef="#ctx0" brushRef="#br0" timeOffset="288462.781">19245 15118 1140 0,'-1'-3'476'0,"1"4"-304"0,3 11-66 16,8 19-86-16,3 11-13 16,5 18-2-16,-3 6 0 15,-2 8 3-15,-2-4-1 16,-8-13-5-16,1-12-38 15,-3-24-144-15,-2-10-133 0</inkml:trace>
  <inkml:trace contextRef="#ctx0" brushRef="#br0" timeOffset="288902.6683">19181 15241 244 0,'1'-6'219'0,"2"-5"26"15,4 0-39-15,4-1-15 16,9 0-21-16,6-1-6 15,13 4-40-15,5 6-26 16,3 8-56-16,0 8-22 16,-6 11-16-16,-9 5-2 15,-13 3 2 1,-9 0 3-16,-17 2 3 0,-7 0 3 16,-9-2 1-16,-4-3-1 0,-3-14-17 15,2-5-11-15,9-5-5 16,8-2-3-16,9-2 5 15,5 0 14-15,8-1 21 16,8 5 9-16,5 7 24 16,2 1-4-16,0 7-14 15,-7-3-7-15,2 2-10 16,-4-7-8-16,0 1-273 16</inkml:trace>
  <inkml:trace contextRef="#ctx0" brushRef="#br0" timeOffset="289546.8634">19541 15024 387 0,'3'-3'251'16,"3"-1"7"-16,0-1-28 16,5 0-59-16,5 1-33 0,8 1-57 15,6 1-18 1,10 4-27-16,-1 8-8 0,-8 1-11 16,-8 4-5-16,-20-1-2 15,-5 3 1-15,-25 6 0 16,-3 0 3-16,-1-2-2 15,4-2-2-15,17-6-2 16,7-4 9-16,12-4 36 16,7-3 16-16,11-3 13 15,4 1-9-15,2 0-35 16,2 0-15-16,0 0 9 16,-2-2-76-16</inkml:trace>
  <inkml:trace contextRef="#ctx0" brushRef="#br0" timeOffset="290170.7181">20080 13645 704 0,'7'-10'298'0,"10"-6"-153"16,15 10-37-16,23 28-48 15,15 18-20-15,14 73-38 16,1 29-2-16,-12 56 4 15,-21 23 3-15,-38-12 4 16,-21 2 3-16,-37-40 0 16,-11-15 45-16,-15-34 41 15,2-18 9-15,4-26 5 16,6-15-44-16,22-28-35 0,12-12-56 16,17-28-108-16</inkml:trace>
  <inkml:trace contextRef="#ctx0" brushRef="#br0" timeOffset="290502.3545">20956 14508 1006 0,'-2'0'542'15,"-3"1"-99"1,2 7-211-16,-5 3-136 0,3 4-35 0,3 0-326 16</inkml:trace>
  <inkml:trace contextRef="#ctx0" brushRef="#br0" timeOffset="295100.8577">1612 16831 597 0,'4'-5'343'16,"4"-6"-65"-16,7-21-108 15,3-10-27-15,7-18-43 16,2-7-16-16,-2-6-16 15,-3-6-3-15,-9-4-17 0,-10-3-1 16,-3 13-9 0,-1 15 1-16,-1 28 10 15,2 15-9-15,-1 17-22 0,0 11-9 16,4 21-26 0,6 10-2-16,14 34 11 15,10 8 2-15,9 5 4 16,5-1 2-16,-2-21 2 15,-8-10 2-15,-9-20-112 16,-8-5-94-16</inkml:trace>
  <inkml:trace contextRef="#ctx0" brushRef="#br0" timeOffset="295236.9675">1755 16637 767 0,'14'2'290'15,"20"2"-203"-15,10 2-63 0,12-1 11 16,-2 2-98-16</inkml:trace>
  <inkml:trace contextRef="#ctx0" brushRef="#br0" timeOffset="295370.0432">1589 16543 1249 0,'-3'1'475'0,"-1"4"-368"16,4 3-63-16,15 12-17 16,9 3-108-16</inkml:trace>
  <inkml:trace contextRef="#ctx0" brushRef="#br0" timeOffset="295624.6239">2253 16759 640 0,'7'9'341'0,"3"4"-33"16,4-2-198 0,2-5-21-16,-1-7-3 0,-2-7-6 15,-4-11-12-15,-6-6-8 16,-12-3-25-16,-6-2-9 16,-13 2-18-16,-4 7-5 15,0 11-9-15,3 8-3 0,7 18-2 16,4 9-4-16,7 14 1 15,1 6 1 1,11 6 0-16,4-3 3 0,9-3 11 16,3-2-51-16</inkml:trace>
  <inkml:trace contextRef="#ctx0" brushRef="#br0" timeOffset="295895.2565">2808 16657 1013 0,'-19'15'482'0,"-14"10"-213"15,-7 0-129-15,-1-5-47 16,4-11-61-16,9-4-33 16,11-11-65-16,6-4-18 15,7-6-19-15,2-5 21 16,2 2 66-16,4 3 20 15,10 9 39-15,2 10 11 16,10 8 0-16,1 10 3 16,7 7-10-1,0-3-7-15,-2 3-9 0,0-5-10 0</inkml:trace>
  <inkml:trace contextRef="#ctx0" brushRef="#br0" timeOffset="296429.6535">5136 16985 885 0,'-3'-8'431'0,"-2"-8"-153"0,2 11-68 16,3 19-97-16,2 16-46 15,4 28-60-15,3 17-5 16,0 23 3-16,1 2 1 16,-2-8 1-16,-1-13-31 15,-1-26-202-15</inkml:trace>
  <inkml:trace contextRef="#ctx0" brushRef="#br0" timeOffset="296607.9505">5118 16988 894 0,'24'-2'362'16,"16"2"-208"-16,30 0-105 15,8 4-3-15,5-3-21 0,1-4-9 16,-11 1-237-16</inkml:trace>
  <inkml:trace contextRef="#ctx0" brushRef="#br0" timeOffset="296831.0557">5234 17602 845 0,'16'2'394'0,"16"-2"-88"16,25-1-237-16,10 1-5 0,2-2-16 15,-8-2-16-15,-16 6-101 16,-9-2-159-16</inkml:trace>
  <inkml:trace contextRef="#ctx0" brushRef="#br0" timeOffset="296992.3974">5218 17338 1094 0,'6'0'431'15,"2"1"-260"-15,31 4-139 16,14-2-22-16,18 0-4 0,7 0 28 16</inkml:trace>
  <inkml:trace contextRef="#ctx0" brushRef="#br0" timeOffset="297253.4414">5707 17457 999 0,'-2'0'420'0,"1"4"-237"15,-1 8-71-15,2 10-58 16,0 4-16-16,4 10-19 15,-3 3-5-15,1 4-6 16,1 0 3-16,-3-12-135 16,0-7-103-16</inkml:trace>
  <inkml:trace contextRef="#ctx0" brushRef="#br0" timeOffset="297413.913">5657 17483 473 0,'12'-10'281'0,"21"-7"2"15,8 3-101-15,9 13-65 16,-1 2-7-16,-10 13-8 0,-9 5 10 16,-28 7 31-16,-5 5-13 15,-20-4-35 1,-11-5-20-16,-6-10-67 0,0-9-84 16</inkml:trace>
  <inkml:trace contextRef="#ctx0" brushRef="#br0" timeOffset="297925.6224">5170 16740 841 0,'-1'3'335'0,"1"2"-196"0,20 5-86 16,17 0-17-16,29-3-11 15,12 1-11-15,9-3-8 16,-1-3 2-16,-8 2 4 0,-12-5-53 16,-17 0-213-16</inkml:trace>
  <inkml:trace contextRef="#ctx0" brushRef="#br0" timeOffset="298071.202">5696 16692 397 0,'-5'-4'273'0,"-5"-3"8"16,7 5-61-16,9 4-72 0,7 6-41 15,10 8-33-15,-1 4 10 16,-2 3 16-16,-6 4 12 16,-16 3-1-16,-4 0-11 15,-8-1-40-15,2-6-44 0</inkml:trace>
  <inkml:trace contextRef="#ctx0" brushRef="#br0" timeOffset="298524.0071">6326 17218 764 0,'6'0'394'0,"5"4"-63"16,19-1-228-16,5-2-14 16,21 0-41-16,7-1-18 15,6-3-17-15,1-1-12 0,-14 0-171 16,-10-1-160-16</inkml:trace>
  <inkml:trace contextRef="#ctx0" brushRef="#br0" timeOffset="298745.9859">6387 17338 921 0,'6'3'415'15,"3"1"-174"-15,15 2-120 16,10-1-12-16,17-1-19 15,5-1-18-15,6-1-25 0,2 1-12 16,-10-3-42-16,1-1-115 16</inkml:trace>
  <inkml:trace contextRef="#ctx0" brushRef="#br0" timeOffset="301244.467">7609 17215 360 0,'-24'3'259'16,"-17"1"33"-1,-2-13-83-15,5-7-11 0,12-12-59 16,5-8-50-16,19 0-67 16,9-2-12-16,15 5-1 15,13 8 3-15,10 14 11 16,4 10-2-16,7 19-13 15,-7 12 1-15,-26 21 8 16,-17 13 4-16,-38 18 5 0,-13 5-2 16,-6-5-9-16,7-12-4 15,13-26-1 1,8-15 3-16,12-25-11 0,-1-7-7 16,14-15-12-16,10-2-8 15,10 0 16-15,9 3 7 16,9 11 7-16,3 4 4 15,2 12-5-15,-4 6 1 16,-6 5-5 0,-8 3-81-16</inkml:trace>
  <inkml:trace contextRef="#ctx0" brushRef="#br0" timeOffset="301631.3505">7911 17320 1057 0,'3'4'412'0,"-1"13"-261"16,-1 10-86-16,-1 11-23 0,4 2-8 15,-4 1-15 1,0-6-3-16,0-13-4 16,0-6 0-16,0-16 5 0,-2-6-7 15,-2-13-3-15,-4-5-2 16,1-8-3-16,-2 1 6 15,2-2-1-15,1 7-2 32,5 7-11-32,3 5-10 0,5 10-8 15,7 4 0-15,7 2 6 16,7 3 8-16,10-1 7 16,0 0 2-16,0-4 1 15,-6 0 4-15,-8-1 0 16,-7-2 1-16,-4 3-2 15,-6 4 11-15,-3 7 26 16,2 8 12-16,-6 5 13 16,1 4-10-16,2-2-26 15,-2-2-17-15,4-1-524 16</inkml:trace>
  <inkml:trace contextRef="#ctx0" brushRef="#br0" timeOffset="302203.2123">8352 16964 782 0,'0'-11'395'16,"0"-12"-133"-16,0 22-130 15,0 12-30-15,1 27-71 16,7 13-32-16,-3 23 3 0,4 4 2 16,0 8 2-1,-2-3 0-15,3-15 1 16,0-12 1-16,-1-27-5 0,0-11-16 16,1-23-37-16,1-12-14 15,3-11-24-15,-1-9 12 16,5-4 33-16,-1 2 11 15,-7 8 27-15,1 10 9 16,-14 13 9-16,-7 9 6 0,-12 18 19 16,-3 3 4-1,-2 11 13-15,6-1-5 16,10-5-22-16,9-4-9 16,12-10-15-16,11-5 1 15,16-5 4-15,3-4 4 16,11 1-95-16,-2 2-135 15</inkml:trace>
  <inkml:trace contextRef="#ctx0" brushRef="#br0" timeOffset="302501.7264">8669 17570 751 0,'-4'4'401'0,"0"3"-62"15,3 5-157-15,6 2-96 0,8-4-17 16,8-1-34-16,3-2-7 15,5-9-5-15,-3 0 1 16,-2-10 1-16,-2-3-1 16,-9-3 2-16,-6-6 0 15,-14 3-2 1,-3-2-4-16,-17 9-10 0,-4 8-6 16,-4 12-4-16,-5 8 0 15,8 7 0-15,6 7 0 16,14 1 0-16,9 4 0 15,20-2 1-15,9-1 2 16,17-9 2-16,5-6 2 16,-2-12 4-16,-2-7-31 0</inkml:trace>
  <inkml:trace contextRef="#ctx0" brushRef="#br0" timeOffset="303450.3056">9306 17245 426 0,'-10'-3'289'16,"-19"0"-8"-16,-4 5-58 0,-4 11-96 16,0 6-55-16,9 14-56 15,10 4-16-15,17 6-4 16,9-1-1-16,20-6 6 0,11-10 5 16,8-14 7-1,-3-8 3-15,-7-13 14 0,-8-7 8 16,-18-12 12-16,-5-6 4 15,-18-7-2-15,-5 3-3 16,-11 4-5 0,-4 1-1-16,8 13-14 0,2 0-8 15,17 11-35 1,11 4-10-16,18 8-4 0,12 2 1 16,11 5 22-16,4-2 3 15,6-4 3 1,1 0 41-16,-6-4-222 15</inkml:trace>
  <inkml:trace contextRef="#ctx0" brushRef="#br0" timeOffset="303868.8492">10201 16579 897 0,'-30'17'368'0,"-37"29"-237"0,-3 22-22 15,9 46-52-15,6 17-22 16,31 35-26-16,18 4-6 15,34-20-3 1,19-12 1-16,26-40 3 16,5-21 2-16,7-31-107 0</inkml:trace>
  <inkml:trace contextRef="#ctx0" brushRef="#br0" timeOffset="304224.3775">10314 17281 853 0,'3'-9'339'15,"9"-18"-179"1,4-10-63-16,5-7 2 0,3-3 9 16,-4-1-18-16,-2 2-12 15,-3 6-15-15,-3 9 2 16,-6 22-18 0,-1 13-5-16,-4 30-18 15,0 11-14-15,4 23-2 0,0 5 0 0,4 8-2 31,0-3 0-31,3-14-88 0,4-11-119 16</inkml:trace>
  <inkml:trace contextRef="#ctx0" brushRef="#br0" timeOffset="304512.6742">10889 17228 701 0,'9'-2'392'15,"14"-4"-17"-15,13 6-141 16,18 3-73-16,13 4-33 16,8 1-64-16,2-1-24 15,-9-4-96 1</inkml:trace>
  <inkml:trace contextRef="#ctx0" brushRef="#br0" timeOffset="304971.0424">11711 17197 628 0,'-8'-3'370'16,"-7"-3"-56"-16,11-1-134 0,6 1-42 15,29-2-69 1,21 1-29-16,52 9-2 16,29 2 12-16,52 12 3 0,21 6-4 15,18 2-12-15,6 6-14 16,-6-8-10-16,-3-6-1 15,-20-14-31-15,-13-7-91 0</inkml:trace>
  <inkml:trace contextRef="#ctx0" brushRef="#br0" timeOffset="305381.5813">12434 16710 1058 0,'5'-3'423'16,"15"3"-291"-16,12 7-41 15,24 19-51-15,5 13-18 0,7 18-11 16,-6 6 0-16,-19-1 20 16,-4-7-54-16,-18-18-225 15</inkml:trace>
  <inkml:trace contextRef="#ctx0" brushRef="#br0" timeOffset="305546.2053">12863 16756 878 0,'-8'-3'433'16,"-12"5"-119"0,-2 6-122-16,-5 9-85 0,0 7-31 15,-4 5-51-15,-5 4-11 16,-5 6-9 0,-4 1 12-16,-2 7-196 0</inkml:trace>
  <inkml:trace contextRef="#ctx0" brushRef="#br0" timeOffset="306368.7338">11711 17626 759 0,'7'28'285'0,"8"41"-211"16,1 16-10-16,7 9-18 15,-2-8-6-15,-4-26-14 16,-1-16-8-16,-5-28 60 16,-1-9 29-16,-3-16 18 0,-1-13 11 15,-3-21-48-15,-3-14-23 16,-5-17-6-16,1-5 0 16,-3-1-14-16,5 1-11 15,10 11-24-15,4 7-10 16,16 15-4-16,5 10 1 15,8 18-1-15,4 6 0 16,9 15-2 0,3 5-9-16,-2 6-253 15</inkml:trace>
  <inkml:trace contextRef="#ctx0" brushRef="#br0" timeOffset="306702.3484">11966 17450 541 0,'14'-2'275'0,"26"2"-37"0,15 3-88 0,22 6-37 15,15 4 7-15,36-2-25 16,10 3-9-16,26-2-27 16,8-3-18-16,-13 3-23 15,-6-4-23-15,-17 1-101 16,-14 3-61-1</inkml:trace>
  <inkml:trace contextRef="#ctx0" brushRef="#br0" timeOffset="307142.2048">13378 17565 717 0,'-1'-3'432'15,"-1"0"-71"-15,2 15-205 16,3 7-49 0,5 15-88-16,5 4-11 15,3-1-57-15,1-1-397 0</inkml:trace>
  <inkml:trace contextRef="#ctx0" brushRef="#br0" timeOffset="307637.1439">12002 17790 861 0,'1'0'383'0,"10"6"-157"15,9 9-128-15,18 15-68 16,9 7-4-16,4 7-11 16,-7 6-3-16,-11-5-41 15,-4-3-103-15</inkml:trace>
  <inkml:trace contextRef="#ctx0" brushRef="#br0" timeOffset="307807.0211">12285 17790 1051 0,'-16'10'417'15,"-20"16"-291"-15,-6 7-37 16,-6 10-53-16,1 2-19 16,6-7-18-16,6-7-47 15,19-8-204-15</inkml:trace>
  <inkml:trace contextRef="#ctx0" brushRef="#br0" timeOffset="308151.1383">12223 17600 756 0,'5'-7'401'0,"-3"-2"-54"16,7 9-258-16,3-2-25 16,3 10-39-16,1 6-9 15,-7 1 1-15,-3 4 4 16,-7 4 2-16,-3 0-2 15,1 0-7-15,0 0-5 16,3-7-5-16,3-6-1 16,9-5-3-1,7-5 0-15,14 0-1 0,8-1 4 16,7 1-132 0</inkml:trace>
  <inkml:trace contextRef="#ctx0" brushRef="#br0" timeOffset="308388.9034">12616 17827 749 0,'-1'-6'409'0,"0"-3"-79"0,1 9-185 0,2 4-25 16,2 14-68-1,0 5-25-15,-1 13-9 0,0 3-3 16,0 3-5-16,0 2-3 16,-1-8-40-16,-1-5-51 15,-2-10-293-15</inkml:trace>
  <inkml:trace contextRef="#ctx0" brushRef="#br0" timeOffset="308535.2285">12465 17973 968 0,'9'-3'380'0,"18"-3"-227"16,9 6-93-16,16 0-25 15,2 2-9 1,1 3-14-16,-3 2-80 0</inkml:trace>
  <inkml:trace contextRef="#ctx0" brushRef="#br0" timeOffset="308753.751">12892 17784 929 0,'0'-2'411'0,"0"1"-203"0,0 6-82 15,0-5-65 1,1 19-24-16,9 52-20 0,-5-26-3 15,-2 5-3-15,1-2 13 0,-3-8-154 16,-1-9-84-16</inkml:trace>
  <inkml:trace contextRef="#ctx0" brushRef="#br0" timeOffset="309019.5778">12858 17732 985 0,'12'-9'408'0,"17"-6"-255"0,5 6-33 16,2 15-66-16,1 7-13 15,-7 10-11-15,-9 6 0 16,-20 9-2-16,-8 5-1 16,-19 4-8-16,-5-1-25 15,1-10-51-15,3-7-7 16,11-15 1-16,7-7 19 15,12-6 36-15,5-5 10 0,13 3 14 16,5 4 3-16,8 1 6 16,2 10-6-1,2 0-16-15,3 1 9 0,-9-2-442 16</inkml:trace>
  <inkml:trace contextRef="#ctx0" brushRef="#br0" timeOffset="309643.8476">13145 17685 567 0,'-2'-3'306'0,"4"-6"-48"16,5 1-84-16,9-2-61 0,3 1-28 16,0 0-34-16,6 2-2 15,-3 7 3-15,3 3-2 16,-8 9-8 0,-8 4-1-16,-14 9-7 0,-8 4-4 15,-5 4-7-15,-6-1-4 16,15-9-11-16,1-5-2 15,8-8 0-15,11-2 9 16,2-5 11-16,6-3 2 0,7 0-3 16,1 0-9-1,-1 2-52-15,0 4-410 16</inkml:trace>
  <inkml:trace contextRef="#ctx0" brushRef="#br0" timeOffset="310187.8559">13570 16498 954 0,'22'5'357'0,"33"23"-254"16,12 18-64-16,13 39 4 16,6 27 8-16,-10 25 6 0,-14 13 5 15,-42 11-11 1,-23-9-8-16,-37-10-12 16,-10-16-4-16,2-38-22 15,1-19-73-15,11-39-391 16</inkml:trace>
  <inkml:trace contextRef="#ctx0" brushRef="#br0" timeOffset="310469.7496">14288 17263 1372 0,'-1'0'613'0,"1"0"-285"15,0 0-119-15,0 0-104 16,0 0-42-16,0 0-117 15,0 0 40-15</inkml:trace>
  <inkml:trace contextRef="#ctx0" brushRef="#br0" timeOffset="310904.8916">14706 17105 1019 0,'-5'7'436'15,"-1"5"-229"-15,1 14-128 16,-1 8-18-16,5 15-32 0,-1 6-11 15,4 3-9-15,4-5-2 16,7-13-4-16,2-10 2 16,8-19 7-16,1-7 3 15,1-13 12-15,1-7-57 16,-10-8-286-16</inkml:trace>
  <inkml:trace contextRef="#ctx0" brushRef="#br0" timeOffset="311099.2732">14664 16977 1243 0,'0'-1'490'0,"4"1"-344"16,8 5-57-16,4-1-56 15,0 4-12 1,0-3-144-16</inkml:trace>
  <inkml:trace contextRef="#ctx0" brushRef="#br0" timeOffset="311634.2715">14445 16767 833 0,'2'-2'358'0,"6"-3"-145"16,21 1-142-16,16-1-7 16,23-3-9-16,14 0-18 15,9 6-19-15,-5 1-4 16,-3 2-6-16,-14 4 0 15,-24 1-17-15,-12-1-36 16,-21-2-65-16,-9 0-27 16,-14-5-13-16,-4-4 35 15,-7-8 107-15,-2-5 53 0,6 1 93 16,4 2 17-16,10 3-29 16,7 6-23-16,12 6-50 15,2 4-13-15,4 10 6 16,2 2 7-16,-9 8 29 15,-7 2 24-15,-16 7 29 16,-9 2 0-16,-7 3-33 16,-2-3-31-16,6-6-41 15,5-6 6-15</inkml:trace>
</inkml:ink>
</file>

<file path=ppt/ink/ink2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3-12-06T09:33:16.246"/>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7030A0"/>
    </inkml:brush>
  </inkml:definitions>
  <inkml:trace contextRef="#ctx0" brushRef="#br0">1688 7453 321 0,'-9'6'137'0,"-4"7"-80"15,5 4-39-15</inkml:trace>
  <inkml:trace contextRef="#ctx0" brushRef="#br0" timeOffset="597.5995">1880 7480 476 0,'2'-6'328'0,"1"-8"-7"16,-4 4-77-16,-5 2-27 15,-11 2-50-15,-1 3-19 0,-2 1-55 16,-3 2-24-1,5 5-40-15,-3 5-25 16,1 2-28-16,10 5-10 16,9 3-3-16,5-2 8 15,14 1 19-15,3-8 9 16,11-11 9-16,3-2 3 0,5-6 2 16,-5-3 2-16,-6 2 30 15,-10 1 17-15,-14-6 31 16,-5-2 2-16,-12-6-22 15,-8-3-16-15,-11 5-33 16,-6 5-7-16,4 12-17 16,0 4-7-16,9 8-10 15,7 6-3-15,5 3 3 16,8 2 4-16,9-2 4 16,5-5 3-16,8 1 5 15,-1-8 1-15,6-6 1 16,3 1 2-16,-3-5 1 15,3 1 2-15,-10 0 5 16,-4-4 1-16,-11-5 5 16,-2 2 0-16,-5-3-3 15,-2 4-5-15,-3 2-7 0,-5 3-4 16,-3 2-8-16,1 6-1 16,4 6 2-16,5 2 0 15,5 2 3-15,3-4 2 16,2 0 3-16,-1 1 0 15,0-8 6-15,0 2 2 16,-3-9 35-16,1 3 10 0,2 0 7 16,0 0 1-16,0 0-34 15,0 0-12-15,0-1 6 16,0 1-123-16</inkml:trace>
  <inkml:trace contextRef="#ctx0" brushRef="#br0" timeOffset="1143.3121">2674 7216 1245 0,'-2'1'514'15,"-11"8"-333"-15,4 12-58 0,-4 23-89 16,-2 9-19-1,2 16-10-15,2 5 0 16,3-9 2-16,7-7 1 0,4-18 1 16,-2-12 1-16,1-16 8 15,3-12 8-15,0-18 7 0,5-8 4 16,5-15-8-16,-2-6-9 16,3-10-9-16,2-10-3 15,1-8 0-15,-2 0-1 16,-1 14-2-16,-3 18 4 15,-9 22-5 1,-1 17-3-16,-2 23 3 0,2 9-4 16,5 30 2-1,-1 8 8-15,13 11-3 16,3-4-3-16,6-8-1 16,10-10-2-16,0-12 2 15,-5-7 3-15,-4-17-82 0,-5-6-63 0,-10-13-252 31</inkml:trace>
  <inkml:trace contextRef="#ctx0" brushRef="#br0" timeOffset="1291.6827">2657 7563 990 0,'-3'0'477'31,"3"-1"-200"-31,12-3-93 0,20 4-130 16,8-3-29-16,18 0 25 15,1 3-121-15</inkml:trace>
  <inkml:trace contextRef="#ctx0" brushRef="#br0" timeOffset="1543.3835">3100 7502 1165 0,'0'-5'532'0,"4"3"-266"15,-1 2-95-15,-3 0-111 16,0 1-30-16,10 27-11 16,33 35 2-16,-33-31 2 15,-1-1-2-15,0-10-2 16,4-2 1-16,2-14 8 16,1-10 19-16,-1-16 20 0,2-9 10 15,-1-9 1-15,2 4-20 16,-2 7-26-1,-5 4-9-15,-5 12-182 0,-7 5-418 16</inkml:trace>
  <inkml:trace contextRef="#ctx0" brushRef="#br0" timeOffset="2305.5384">4194 7316 656 0,'-2'-2'398'15,"0"-1"-78"-15,-3 8-125 16,4-5-45-16,0 20-93 16,-4 55-28-16,5-14-14 15,0 2-7-15,0 3 1 16,4-7 3-16,2-11-1 15,2-11-21-15,4-26-165 16,0-11-231-16</inkml:trace>
  <inkml:trace contextRef="#ctx0" brushRef="#br0" timeOffset="2588.3536">4145 7187 779 0,'15'-13'387'0,"10"-11"-149"16,23 16-115-16,7 7-41 0,16 14-52 15,-6 5-10-15,-16 11-8 16,-9 5-3-16,-36 9 2 16,-6 7 1-1,-28 2 3-15,-7 2 3 0,-9-10-38 16,0-10-24-16,6-15-48 16,1-10-13-16,19-9 34 15,4-4 27-15,13 2 72 16,6-1 30-16,14 1 26 15,9 2 2-15,11 8-9 16,4 1-11-16,-3 10-10 16,-6 3-5-16,-8-2-18 15,-5 2-6-15,-6-7-147 16</inkml:trace>
  <inkml:trace contextRef="#ctx0" brushRef="#br0" timeOffset="2998.9232">4689 7480 884 0,'1'1'402'0,"2"0"-157"16,16 4-114-16,30-3-73 15,12 3 5-15,14-4-14 16,-5 3-10-16,-8 0-15 16,-8-1-9-16,-6 3-3 15,-9-4 12-15,-18 0-69 32,-9-2-19-32,-12 0-10 15,-10-3-13-15,-5-4 70 16,-4-3 17-16,2-4 10 15,6 0 7-15,5 2 18 16,5 1 18-16,8 5 5 16,4 6-8-16,9 11-10 15,-2 6 4-15,-4 7 32 0,-6 2 6 16,-9 1-4-16,-4-4-20 16,-2-2-109-16,2 0-114 15</inkml:trace>
  <inkml:trace contextRef="#ctx0" brushRef="#br0" timeOffset="3568.8144">5870 7463 648 0,'-5'12'395'0,"-4"10"-33"16,-14 6-180-16,-6-1-42 16,-10 2-66-16,2-2-18 15,0-12-12-15,-1-7-19 16,6-19-27-16,-2-6-13 16,10-5-20-16,10-2 8 15,7 0 14-15,7 3 9 0,13-1 13 16,5 5 7-1,17 10 6-15,1 7-4 16,11 10 2-16,-1 5 2 16,1 10 17-16,-1-2 1 0,-2 7-5 15,-8-2-4-15,-4-3-16 16,2-3-2-16,-1-13-1 16,7-7 3-16,-3-11 8 15,-1-12 5-15,-20-12 64 16,-13-10 33-16,-23 1 31 0,-11 1 2 15,-8 5-67-15,2 13-40 16,6 9-62 0,4 15-18-16,1 19-147 0</inkml:trace>
  <inkml:trace contextRef="#ctx0" brushRef="#br0" timeOffset="4575.6817">6641 7664 917 0,'4'3'390'0,"8"2"-206"15,3 16-105-15,-3 9-6 16,-12 12-4-16,-7 4-5 16,-13 0-12-16,-4-2 0 15,8-19-227-15</inkml:trace>
  <inkml:trace contextRef="#ctx0" brushRef="#br0" timeOffset="5127.5095">7056 7506 891 0,'0'-1'383'0,"2"-2"-168"16,17 3-155-16,3 2-27 15,18-4-3-15,6 2-4 16,1-6-9 0,2-3 1-16,-17 3 8 15,-10 0 7-15,-20 0 4 0,-8 3-5 16,-19 9-10-16,-6-2-5 16,-6 12-1-16,2 4-1 15,8 2-8-15,7 6-7 16,20-2-8-16,11 2-2 15,27-5 6-15,13-1 3 16,5-7 5-16,-1-5-28 16,-2-6-34-16,-7-4-14 15,2-10-8-15,0-1 29 16,-12-6 38-16,-6-4 16 0,-15 5 25 16,-13 2 31-16,-12 3 42 15,-11 0 20-15,-11 1 8 16,-4 0-26-16,-1 5-43 15,8 8-27-15,4 7-32 0,10 5-7 16,7 8-6 0,2-1 1-16,17 0 4 15,4-2 3-15,17-9 4 0,1-4 0 16,3-6-7 0,-3-3-33-16,-14-7-117 15,-1-3-114-15</inkml:trace>
  <inkml:trace contextRef="#ctx0" brushRef="#br0" timeOffset="5249.1664">7570 7441 828 0,'-8'-8'460'0,"-10"-12"-97"0,4 4-126 16,9 10-156-16,2 1-62 16,12 10-156-16,8 7-269 15</inkml:trace>
  <inkml:trace contextRef="#ctx0" brushRef="#br0" timeOffset="5574.785">7734 7471 1149 0,'2'-2'439'0,"11"0"-332"15,9 4-54-15,18 9-58 0,0 1 0 16,6 5 6-1,-2-2 2-15,-7-3 2 0,0 3 0 16,-14-5 2 0,-4-4 3-16,-14-6 17 15,-6-3 2-15,-17-5 7 16,-5-4 12-16,-8 7 8 16,-1 1 0-16,7 6-10 15,2 7-21-15,3 2-44 16,7 7-9-16,9 8-1 15,1 3 4-15,10 1 16 16,4-4 5-16,9-6-1 0,10-4-25 16,10-11-106-1,10-4-99-15</inkml:trace>
  <inkml:trace contextRef="#ctx0" brushRef="#br0" timeOffset="5874.5546">8351 7534 767 0,'-11'-3'398'0,"-7"-3"-116"0,3 6-151 16,6 4-50-16,7 7-66 15,4 0-21-15,11 2-8 16,-1-3 7-16,4 1 11 16,4-1 8-16,-10-8 5 15,4 5-5-15,-12-7-13 16,-3 1-5-16,-15 2-4 15,-7-4 4-15,-3 5 17 16,2 1 8-16,7 5 14 16,10 5 9-16,12 0 1 15,3 1 3-15,9 0 2 16,1-1-7-16,3-2-4 16,2-4-7-16,3-9 15 15,2-2-70-15</inkml:trace>
  <inkml:trace contextRef="#ctx0" brushRef="#br0" timeOffset="6564.2584">9399 7480 791 0,'-13'-4'400'16,"-13"1"-126"-16,-2 2-70 16,2 4-106-16,1 6-42 0,10 5-64 0,6-1-20 15,13 5-11-15,10 0 2 31,12-2 18-31,1-1 11 0,1-8 14 0,-3-3 7 16,-9-4 9 0,-5-1 8-16,-11 1-1 15,-9-2-5-15,-12 6-8 0,-1 2 0 16,-4 7 8 0,1-2 2-16,9 0-7 0,6 4-13 15,10-2-15 1,15-1-1-16,9 4 7 15,1-3 4-15,9-1 3 16,-3-4-12-16,-1-6-106 16,-1-2-97-16</inkml:trace>
  <inkml:trace contextRef="#ctx0" brushRef="#br0" timeOffset="6697.8925">9340 7314 1010 0,'-3'-8'442'0,"-1"-6"-234"0,0 6-88 16,4 8-112-16,6 7-23 16,11 11-141-16,5 6-214 15</inkml:trace>
  <inkml:trace contextRef="#ctx0" brushRef="#br0" timeOffset="6815.1758">9510 7514 1109 0,'8'14'448'0,"14"19"-298"15,4 8-44-15,7 17-64 16,-2 9-18-16,-1 17-20 16,2 0-75-16</inkml:trace>
  <inkml:trace contextRef="#ctx0" brushRef="#br0" timeOffset="7001.2469">9833 7587 907 0,'-8'-5'485'16,"-9"-7"-112"-16,2 12-103 16,-19 8-123-16,-3 8-44 15,-14 19-54-15,-8 4-24 16,0 13-20-16,1-2 2 16,17 2-116-16,9-3-69 15</inkml:trace>
  <inkml:trace contextRef="#ctx0" brushRef="#br0">10091 7619 873 0,'-4'-12'437'16,"-12"-8"-147"-16,6 0-115 16,-2 2-33-16,-8 10-60 15,5-1-33-15,-13 11-43 0,-1 4-19 16,3 6-22-16,4 5-4 16,7 3-1-16,6 5 3 15,10-2 10 1,6 1 7-16,12-8 14 0,5-3 6 15,8-9 11-15,-1-5 6 16,-3-9 6 0,0-8 4-16,-11-2-1 15,-2-3-1-15,-6 5-3 16,-4 4-3-16,-5 5 0 16,-2 6-7-16,-2 4-16 15,0 5-4-15,4 10-9 0,0 0 4 16,10 4 10-16,7-1 3 15,7-4 5-15,4-2 3 16,3-12 7-16,2-4 4 16,-6-10 1-16,3-2-1 15,-6-4 1-15,-8-5 0 16</inkml:trace>
  <inkml:trace contextRef="#ctx0" brushRef="#br0" timeOffset="7745.9099">10421 7664 1221 0,'6'-3'457'0,"4"-4"-326"16,23 2-114-16,8 2-25 16,10-1-31-16,-1 4-118 0</inkml:trace>
  <inkml:trace contextRef="#ctx0" brushRef="#br0" timeOffset="8106.6109">10874 7497 868 0,'-3'-3'427'0,"-10"-10"-157"16,-1 6-78-16,-7 5-108 15,3 2-41-15,6 10-45 16,3 3-14-16,9 2-10 16,1-1 2-16,2-3 10 15,4 0 5-15,4-6-7 16,1 1-7-16,-4-4 1 16,-4-2 4-16,-4 0 9 15,-5 0 6-15,3 0 0 0,1 0 10 16,-8 0 31-1,-1 2 12-15,-32 14 17 16,38 0-7-16,8 1-18 0,2 3 1 16,12 0 7-16,4-5 2 15,9-8-1 1,3-6-8-16,0-6-74 16,1-3 224-16</inkml:trace>
  <inkml:trace contextRef="#ctx0" brushRef="#br0" timeOffset="8671.4193">10434 7422 1091 0,'3'0'439'0,"5"11"-293"15,-2 10-57-15,1 26-57 16,-2 14-3-16,-5 17 8 15,-2 9-4-15,1 1-7 16,0-9 4-16,8-19-168 16</inkml:trace>
  <inkml:trace contextRef="#ctx0" brushRef="#br0" timeOffset="9064.3944">11464 7418 919 0,'-2'6'423'16,"-1"8"-130"-16,2 24-218 0,-1 14-37 15,2 20-1-15,4 7-2 16,0 10-13-16,2 2-2 15,6-16-1-15,-9-13 0 16,3-26-31 0,-3-16-63-16</inkml:trace>
  <inkml:trace contextRef="#ctx0" brushRef="#br0" timeOffset="9212.3941">11460 7667 1004 0,'8'-3'421'16,"16"1"-224"-16,11 1-111 16,15 0-58-16,3 0-6 0,-5-2-48 15,-3-3-76-15</inkml:trace>
  <inkml:trace contextRef="#ctx0" brushRef="#br0" timeOffset="9342.026">11860 7499 795 0,'-2'-5'437'0,"-2"-2"-114"15,-3 8-105-15,6 13-127 16,0 5-46-16,1 7-31 16,6 0-3-16,-3 0-4 15,2 0 28-15,5 1-220 16</inkml:trace>
  <inkml:trace contextRef="#ctx0" brushRef="#br0" timeOffset="9624.0902">12303 7551 1260 0,'-5'6'501'0,"-8"3"-324"0,-5 6-49 16,-13 3-54-16,-4-1-19 15,-3-1-26-15,0-7-3 16,10-5-1-16,5-7-16 15,9-8-25-15,5-5-12 16,7-4-17-16,2-3 8 16,13 7 10-16,6 3 8 0,10 6 16 15,3 12 5-15,1 10 11 16,-8-4-3 0,2 19-3-16,-6 0-3 0,-4 0 6 15,7 7-85-15</inkml:trace>
  <inkml:trace contextRef="#ctx0" brushRef="#br0" timeOffset="21681.23">13248 7534 459 0,'-9'-8'292'0,"-13"-7"-8"16,-5 1-71-16,-3 9-98 15,-3 4-41-15,1 6-64 16,4 9-16-16,11 1-23 15,9 0-9-15,16-5-5 16,10-1 1-16,16-2 12 16,1 2 11-16,2 0 16 15,-5-6 6-15,-14-3 8 0,-4 0 9 16,-18 1 9-16,-9 5 9 16,-5 4 8-16,-10 2-6 15,4 7-11-15,-2 0-14 16,8 2-17-1,8-2-10-15,13-6-6 16,15 0 3-16,10-9 10 0,6-4 5 0,-1-11 12 31,-2-5 1-31,-3-4 4 0,-5 0-1 16,-7 5-4-16,-2 4-4 0,-8 5-6 16,-3 5-4-16,2 8-7 15,1 4 2 1,0 8 1-16,-1 0 4 0,-2-2 8 15,-3-2 4-15,-4-7 14 16,0-4 9 0,-5-10 9-16,5-4-1 0,2-10-13 15,0-5-10-15,10-3-16 16,5 2-3-16,6 5 4 16,4 5 2-16,3 13 6 15,1 1 1-15,-2 12-4 0,-2 7-2 16,-3 9-2-16,-5 4 0 15,-7 5-3 1,-1-3-2-16,-4-4-228 16</inkml:trace>
  <inkml:trace contextRef="#ctx0" brushRef="#br0" timeOffset="21834.629">13709 7533 925 0,'1'0'470'0,"-1"-5"-166"16,0 11-167-16,-1-6-58 0,1 3-67 16,0 23-10-16,4 34-1 15,4-27-2-15,2-2-268 16</inkml:trace>
  <inkml:trace contextRef="#ctx0" brushRef="#br0" timeOffset="22198.0216">14092 7562 1118 0,'-13'-7'455'0,"-16"-4"-292"0,-1 8-63 15,4 8-78-15,2 8-29 0,11 13-20 16,7 3 1-16,13 3 15 15,10-1 8-15,16-6 0 16,4-4-1-16,3-11 1 16,-1-5 2-16,-12-10 4 15,-4-4 4-15,-12-7 14 16,-8 0 4-16,-10-3 11 16,-10 1 11-16,-1 10-7 15,-3 6-13-15,3 14-20 16,2 10-13-16,2 12-10 15,7 7 8 1,7 8 3-16,8 2 1 16,8-1-35-16,1-7-53 0</inkml:trace>
  <inkml:trace contextRef="#ctx0" brushRef="#br0" timeOffset="22527.3737">14615 7575 1332 0,'-3'2'496'16,"-8"7"-384"-16,-1 6-47 0,-12 9-37 16,-4 3-5-16,-7-3-8 15,0-1-2-15,1-9 7 31,3-7-6-31,8-13-29 0,3-8-4 0,6-8-14 16,6 0 0-16,8 0 14 16,4 3-1-16,12 6 12 15,4 4 5-15,10 15 12 16,5 5 5-16,3 14-10 16,3 8-1-16,-9 2 0 31,-8 4 0-31,-10-8-118 15,-4-5-191-15</inkml:trace>
  <inkml:trace contextRef="#ctx0" brushRef="#br0" timeOffset="22670.9111">14435 7282 1100 0,'-2'-9'537'0,"-3"-8"-206"0,9 17-205 16,4 5-70-16,12 17-89 15,5 12-84-15</inkml:trace>
  <inkml:trace contextRef="#ctx0" brushRef="#br0" timeOffset="22841.4237">14705 7543 929 0,'2'0'452'0,"8"8"-141"15,7 7-171-15,0 7-87 16,4 7-16-16,-5 0-13 15,-3-2-7-15,0-7 0 16,-1-5 1-16,3-13 10 16,3-6 0-16,1-14-3 0,1-3-3 15,-3-4-91-15,-3 1-146 16</inkml:trace>
  <inkml:trace contextRef="#ctx0" brushRef="#br0" timeOffset="23319.9022">15271 7537 1099 0,'-11'-1'420'0,"-12"1"-314"16,1 4-50-16,1 5-52 15,11 3-11-15,8 1-11 16,4-3-2-16,10-2 5 0,3-4 5 16,3-4 10-16,1 0 5 15,-5-1 8-15,-7 0 2 16,-8 1-10 0,-10 0-4-16,-9 3-10 0,-2 8-8 15,1 3 3-15,5 2 2 0,5 3 0 16,6-4 0-16,4 0-3 15,7-2 5-15,14-4 13 16,2-4 9-16,11-5 14 16,-1-2 0-1,1-11-7-15,4-1-2 0,-6-4-2 16,-2-2 0-16,-7 5 0 31,-7 0-1-31,-10 6 10 0,-3 3 8 0,-5 5 2 16,0 5 0-16,2-4-13 15,0 0-10-15,-1 22-6 16,5 28-2-16,8-30-6 16,4-3-67-16</inkml:trace>
  <inkml:trace contextRef="#ctx0" brushRef="#br0" timeOffset="23651.1281">15860 7526 907 0,'3'3'388'31,"-2"2"-193"-31,-1 10-119 0,-5 3-3 16,-10 7-16-16,-6 0-7 15,-9-1-9-15,-3-2-9 16,-5-3-6-16,3-7 1 15,9-11 8 1,1-5-5-16,10-12-11 16,0-4-8-16,6-2-18 0,7 0-4 15,7 3-17 1,5 5 9-16,9 8 8 0,3 6 9 16,10 14 25-16,0 4-6 15,3 10 1-15,-2 3-3 16,-5-2-2-16,-2-1-11 15</inkml:trace>
  <inkml:trace contextRef="#ctx0" brushRef="#br0" timeOffset="24770.0351">2940 8507 336 0,'2'-8'271'0,"2"-2"59"0,2 3-83 15,-9 15-104-15,1 10-38 16,-7 17-54 0,-8 10 7-16,-12 5-8 15,-4 0-7-15,2-11-7 0,5-11 3 0,5-20 22 31,5-10-3-31,-3-20-17 0,1-7-12 16,4-8-34-16,6 0-7 16,8 9-7-1,6 7 0-15,11 10-3 16,2 5 3-16,5 17 9 16,5 3-1-16,9 17 9 15,4 7 1-15,2-1 2 16,-7 2-6-16,-12-11-203 15</inkml:trace>
  <inkml:trace contextRef="#ctx0" brushRef="#br0" timeOffset="24912.7518">2763 8338 753 0,'0'-6'366'0,"0"-7"-157"16,2 8-106-16,4 9-68 15,-2 2-122-15</inkml:trace>
  <inkml:trace contextRef="#ctx0" brushRef="#br0" timeOffset="25174.2406">3104 8653 571 0,'6'12'296'0,"3"14"-67"15,1 1-77-15,-1-4-65 16,-2-5-19-16,-2-8-23 0,-3-5 6 16,-1-9 18-16,-3-3-1 15,0-11-10 1,-2-6-20-16,4-6-36 0,5 1-6 16,4-1-12-16,6 3 7 0,6 9 9 15,4 5 2 1,-3 13 11-16,-5 10-7 15,1 14-4 1,-4 8 1-16,-3 9-1 0,1 2-15 0</inkml:trace>
  <inkml:trace contextRef="#ctx0" brushRef="#br0" timeOffset="25652.4701">3612 8544 801 0,'-22'-13'422'16,"-15"-9"-86"-16,12 13-231 0,6 1-48 15,12 13-74-15,7 10-10 16,10 2-8 0,12 6 4-16,9 2 28 0,-1-4 3 15,5-2 2-15,-8-3 3 16,-8-6 5-16,-7-5 9 15,-13-5 13-15,-6 1 1 16,-13-2-6 0,-5 0-9-16,-5 3-14 0,2 0-4 15,8 5-12 1,5 2-8-16,9 3-12 16,6 3 2-16,8 3 12 0,7 0 9 15,6-3 13-15,2-4 4 16,2-8 3-16,2-3 2 15,2-8 1-15,1-5-1 16,-3-7-1-16,0-4-1 16,-4-2 0-16,-1-1-1 15,-6 4 1-15,-3 1-2 0,-6 15 3 16,-5 3-1 0,-2 14 10-16,0 6 4 0,0 5-5 15,2 4 1-15,7 1-14 16,4 2-17-16,4-6-342 0</inkml:trace>
  <inkml:trace contextRef="#ctx0" brushRef="#br0" timeOffset="25990.7025">4088 8723 854 0,'6'2'361'0,"8"3"-178"16,6 0-70-16,10 0-17 0,-4-3-15 15,-2-6-24-15,-1-3-11 16,-5-7-9-16,-6-3 0 16,-6-1-2-16,-13-1-3 15,-7-4-11-15,-6 2-5 16,-12 0-7-16,6 1-5 15,-5 10-11-15,4 2-15 16,9 13-18-16,7 10 4 0,3 11 13 16,7 11 13-16,7 10 15 15,0 3-3-15,11 9-1 16,-1-4 1-16,0-8 0 16,2-5-21-16</inkml:trace>
  <inkml:trace contextRef="#ctx0" brushRef="#br0" timeOffset="26440.4818">4626 8632 816 0,'-6'-12'397'15,"-10"-2"-134"1,8 7-56 0,1 1-84-16,-23-17-37 0,0 15-64 0,-2 7-23 15,17 18-27-15,4 8-8 0,7-1 2 16,5 4 8 0,13-5 16-16,4-3 8 15,5-8 2-15,7-7 3 0,-1-7 2 16,-3-8 3-16,1-6 5 15,-8-3 0 1,-5-4 3-16,-3 1 1 16,-8 7-2-16,-3 2 2 15,0 9-11-15,-2 4-6 0,2 11-5 16,1 2-5-16,8 9 5 16,7-1 3-16,9-5 4 15,1-2 5-15,6-9 36 16,-3-5 19-16,-5-10 31 15,-3-3 5-15,-7-6-23 16,-7-3-18-16,-8 4-69 16,-6-2-75-16</inkml:trace>
  <inkml:trace contextRef="#ctx0" brushRef="#br0" timeOffset="26889.074">5535 8527 1050 0,'0'-2'465'0,"-4"2"-272"16,2 13-82-16,0 25-88 15,2 18-29-15,12 37 5 16,0 10 1-16,9 1 5 16,0-7 2-16,-4-30-14 15,-1-13-58-15,-2-23-133 16,-7-13-184-16</inkml:trace>
  <inkml:trace contextRef="#ctx0" brushRef="#br0" timeOffset="27015.0884">5577 8733 900 0,'11'-1'380'15,"19"3"-200"-15,6 5-117 0,11 5-50 16,1 3-7-16,-7-3-128 15</inkml:trace>
  <inkml:trace contextRef="#ctx0" brushRef="#br0" timeOffset="27302.1567">5916 8650 1133 0,'1'2'432'0,"1"6"-302"16,0 5-62-16,-2 2-30 15,3 2-2-15,-3-1-9 16,2-3-6-16,0-8-5 0,6-5-2 16,3-9-6-16,2-5-2 15,6-4-3-15,0-2-1 16,2 1 2-16,0 4 0 16,-2 9-4-16,-4 5 1 15,-5 13 6 1,-2 9 1-16,-6 11 3 0,1 8-1 15,-2 6-5 1,-1-2 2-16,3-6-137 0,2-6-189 16</inkml:trace>
  <inkml:trace contextRef="#ctx0" brushRef="#br0" timeOffset="27456.8009">6023 8349 1087 0,'-4'-11'543'16,"-1"-10"-187"-16,2 13-227 16,5 8-64-16,3 12-117 0,6 9-112 15</inkml:trace>
  <inkml:trace contextRef="#ctx0" brushRef="#br0" timeOffset="27786.4101">6339 8602 1223 0,'9'3'439'0,"0"9"-364"15,3 5-18-15,-5 9-18 16,-8 4-6-16,-9 3-13 16,1-1-8-16,-9-8 9 15,7-4-35-15,10-17-33 16,1-6-15-16,16-17-18 15,-2-5 33-15,7-3 32 16,0-2 13-16,-4 2 6 16,0 4 25-16,-6 5 39 15,-2 5 12-15,-5 13 0 16,-4 1-21-16,-2 16-38 16,1 3-13-16,0 7-3 15,7 3-3-15,7-3-24 16,7-2-40-16,10-5-161 15,6-2-133-15</inkml:trace>
  <inkml:trace contextRef="#ctx0" brushRef="#br0" timeOffset="28265.9551">6969 8739 660 0,'-6'-8'371'15,"-13"-14"-45"-15,-7-4-51 0,0 0-97 16,-5-1-47-16,3 10-82 15,2 7-27-15,-2 10-32 16,6 7-16-16,7 6-8 16,6 7 4-16,13 9 12 15,7-1 16-15,9 0 4 16,3-5 2-16,6-10 0 16,-3-6 1-16,2-8 1 15,-1-5-1 1,-9-11 9-16,-1-3-2 0,-7-4 8 15,-2 3 1-15,-4 4-9 16,-2 4 0-16,-5 10-10 16,-4 2-4-16,3 9-5 0,-3 4 0 15,9 8 1 1,2 1 5 0,2 0 2-16,3-3 1 0,5-7 3 15,3-2 3-15,4-9 3 16,2-5 1-16,-1-9-1 15,-4-2-5-15,4-5-5 16,-7 0-3-16,15 6-6 16,-1 3 3-16,2 6-3 15,7 6 2-15,-13 8 3 16,-5 4 7-16,-10 5 45 16,-8-1 25-16,-8-1 31 15,-7-2-2-15,-6-2-35 0,-3-4-34 16</inkml:trace>
  <inkml:trace contextRef="#ctx0" brushRef="#br0" timeOffset="29150.2072">8000 8606 897 0,'8'7'353'0,"7"9"-222"16,-3 4-27-16,-11 6-18 0,-6 3-3 16,-7-3-24-16,-1-2-20 15,5-12-21 1,3-2-9-16,13-14-15 0,6-9-6 15,9-11-1-15,1-5 1 16,3 5 12 0,-8-1 3-16,-17 6 4 15,8 2 11-15,-10 6 42 16,-7 7 1-16,12 11-11 0,-11 8-8 16,-1 9-42-16,8 5 0 0,11 5 3 15,5-3-3 1,19-6 0-16,5-2-52 15,6-17-90-15,-2-5-30 16,2-13-20-16,-2-8 52 0,-2-6 92 16,2 0 35-1,-10 0 29-15,-3 5 24 0,-13 8 68 16,-6 5 9-16,-8 9 18 16,-5 11-13-16,-11 8-59 15,-6 4-6-15,-8 5-19 16,-4-8-6-16,-3-7 1 15,0-5 2-15,13-15 1 16,1-3-14-16,10-9-28 16,1-5-15-16,0-3-21 15,7 3 2-15,2 7 3 16,5 1-2-16,6 14 3 16,2 4 9-16,9 12 15 15,2 6 9-15,4 6 6 16,0-1 1-16,-2-6 1 15,3-1 2-15,-2-11 4 16,-1-5 5-16,-3-9 9 0,-4-10 2 16,-2-6-3-16,2-6 1 15,-1-1 2-15,-2 2 1 16,-4 8 16-16,-6 7-3 16,-4 12-7-16,-3 9-2 15,-1 14-21-15,7 5-2 16,-3 8-5-16,0 4-28 0</inkml:trace>
  <inkml:trace contextRef="#ctx0" brushRef="#br0" timeOffset="29815.9785">9621 8642 751 0,'1'9'280'0,"-1"15"-210"16,0 5 3-16,1 1-24 15,0 0-4-15,3-10-18 16,-2-6 0-16,2-11 25 16,-2-5 8-16,-2-12 3 15,0-7-2-15,-5-8-28 0,-3-1-9 16,0 3-14-1,0 0-3-15,4 12-10 0,2-1-5 16,6 10-22-16,5 4-8 16,14 1-2-16,7 2 1 15,13 1 22 1,-1-1 8-16,-1 1 9 0,-3-2 4 16,-14-4 5-1,-2 1 1-15,-13-2 2 0,-5 5 4 16,-4 9 13-1,0 9 0-15,0 10 1 0,0 2-5 16,4 4-16-16,3-4 14 16,8-7-237-16</inkml:trace>
  <inkml:trace contextRef="#ctx0" brushRef="#br0" timeOffset="30129.3017">9905 8535 739 0,'15'-14'373'16,"13"-9"-100"-16,13 2-140 0,6 7-27 16,8 12-45-1,0 3-24-15,-9 24-14 0,-6 8 0 0,-17 17 6 32,-8 10 4-32,-13-2-1 15,-3 3-4-15,5-6-9 16,1-7-4-16,9-14 0 15,2-11 3-15,-7-23 16 16,-1-10 6-16,-8-18 3 16,-6-6-1-16,-15-4-17 15,0 2-7-15,-8 9-17 16,-2 10-6-16,4 14-18 0,-4 5-6 16,5 15 18-16,5 1-76 15,10 5-201 1</inkml:trace>
  <inkml:trace contextRef="#ctx0" brushRef="#br0" timeOffset="30452.2514">10679 8695 548 0,'10'-1'301'15,"10"0"-33"-15,-9 3-30 0,-9 11-51 16,-3-1-20-16,-12 7-48 15,-3-1-16-15,-19 2-37 16,1-4-10-16,-9-9-20 16,2-7-4-16,8-8-20 15,5-6-12-15,8-2-17 16,6 0-6-16,7-2-4 16,7 1-5-16,9 3 2 15,8 0 5-15,7 6 20 16,2 7 9-16,5 8 8 15,3 9-2-15,-3 11-2 16,-3 5 0-16,-6 6 1 16,-6 0 0-16,-10-4-123 15,-4-9-180-15</inkml:trace>
  <inkml:trace contextRef="#ctx0" brushRef="#br0" timeOffset="30603.7886">10548 8504 1374 0,'-4'-7'603'16,"-11"-5"-294"-1,19 8-214-15,9 7-67 0,12 6-95 16,14 4-102-16</inkml:trace>
  <inkml:trace contextRef="#ctx0" brushRef="#br0" timeOffset="31290.825">10862 8645 1074 0,'8'-1'394'15,"13"-1"-305"-15,7 0-41 0,4 4-38 16,8 0 3-16,-3 1-8 15,-2 0 0-15,-8-1 5 16,-12 1 1 0,-15-1-7-16,-4-2 1 15,-11 0-4-15,-4 0-2 16,-3 1-2-16,0 4-7 16,5 6-12-16,3 3-3 15,2 8 0-15,8 3 4 16,6 9 11-16,6 0-10 15,10 2-79-15,6-3-32 16,10-7-6-16,5-7 16 0,17-15 82 16,-2-9 32-1,7-13 6-15,1-6-1 16,-10-2 5-16,-4 2 8 16,-21 1 70-16,-13 2 21 0,-18 3 52 15,-11-1 26-15,-15 2-17 16,-4-3-4-16,-1 0-48 15,1 4-31-15,8 4-68 16,8 7-25-16,2 10-32 16,4 5-16-16,6 9 9 0,4 4 11 15,4 1 21 1,10 4 17-16,9-5 4 0,2-1 1 16,8-8 1-1,1-9 1-15,-2-8 4 16,-3-6 3-16,-8-7 8 15,-1-4 0-15,-6-1-1 16,3-2 0-16,1 0-10 16,-2 2-5-16,5 7-13 0,-3 5-7 15,2 9-3-15,1 1 2 16,-1 10 15-16,-2 0 16 16,-1 4 27-16,-3 0 10 15,-5-2 18-15,0-1-3 16,-6-2-16-16,-4 0-7 15,-1 2-20-15,-7 0-32 16</inkml:trace>
  <inkml:trace contextRef="#ctx0" brushRef="#br0" timeOffset="32264.8327">11655 8762 415 0,'0'0'225'0,"1"-3"-53"15,0 5-21-15,-1-2-41 16,0 0-15-16,0 3-17 15,2 22-13-15,13 34-18 16,-2-32-7-16,7-6 8 16,-1-10 24-16,5-12 57 15,1-9 12-15,-1-17-13 16,-2-5-21-16,-12-6-52 0,-3 2-11 16,-10 4-13-1,-10 5-8-15,0 13-103 0,4 9-116 16</inkml:trace>
  <inkml:trace contextRef="#ctx0" brushRef="#br0" timeOffset="32623.1286">12130 8628 707 0,'-14'-6'388'15,"-9"-4"-85"-15,7 4-162 0,4 6-63 16,12 6-70-1,4 5-16-15,12 13-12 0,6 3 9 16,4 5 14-16,-3 1 7 16,-12-3 33-1,-8-4 15-15,-11-5 35 16,-6-5 4-16,-8-11-11 0,-3-8-3 16,2-13-104-1,8-1-90-15</inkml:trace>
  <inkml:trace contextRef="#ctx0" brushRef="#br0" timeOffset="32789.8179">12478 8816 1262 0,'-5'6'611'15,"4"-5"-232"-15,-1 0-205 16,1-1-68-16,-1-1-129 0,1 0-90 15</inkml:trace>
  <inkml:trace contextRef="#ctx0" brushRef="#br0" timeOffset="33376.9292">12984 8351 918 0,'7'-2'391'0,"7"-1"-198"16,33 5-131-16,14 4-48 15,27 1-5-15,7 3-2 16,3 0 0-16,-4-2-1 16,-22-2 4-16,-12-6-11 15,-29-6-108-15,-13 0-72 0,-22-6-219 16</inkml:trace>
  <inkml:trace contextRef="#ctx0" brushRef="#br0" timeOffset="33534.1694">13512 8316 94 0,'-25'-4'69'16,"7"4"-13"-16,-17 1 25 16,5 5 12-16,11 10 35 15,5 6 3-15,10 10 6 16,3 8-2-16,4 3-24 16,3 5-2-16,1 0-5 15,-2-3-24-15,1-1-28 16,1-5-11-16,2-10-21 15,4-6-24-15,8-12-352 16</inkml:trace>
  <inkml:trace contextRef="#ctx0" brushRef="#br0" timeOffset="33818.0953">13847 8674 600 0,'-5'-9'373'16,"-10"-12"0"-16,-5 2-126 0,-5 2-93 15,-3 6-43-15,2 6-65 16,-1 5-28-16,9 8-34 16,6 6-5-16,5 8 5 15,9 4 7-15,7 3 12 16,-3-1 1-16,16-4 1 15,0-3 0-15,6-12 4 16,2-3 2-16,-6-9-27 16,0-5-57-1,-8-7-329-15</inkml:trace>
  <inkml:trace contextRef="#ctx0" brushRef="#br0" timeOffset="33930.585">13786 8497 858 0,'-2'-5'418'16,"-4"-4"-165"-1,1 5-61-15,6 4-136 0,1 5-44 16,9 9-217-16</inkml:trace>
  <inkml:trace contextRef="#ctx0" brushRef="#br0" timeOffset="34245.8825">13978 8619 921 0,'-3'-2'434'0,"6"-2"-203"16,7 3-101-16,14-1-98 15,6 5-27 1,7-1-2-16,-1 3-1 16,-8 2 2-16,-8-6 5 15,-9 1-22-15,-9-2-8 0,-7 0-10 0,0 0-6 16,3 0 19-16,1 0 2 15,-11 4 0-15,-30 18 5 16,33-11 8-16,3 4 4 0,7 6 12 16,0 0-2-16,8 4-4 31,1 3-2-31,5-3 1 0,2-3-1 0,7-6-1 16,4-8-66-16</inkml:trace>
  <inkml:trace contextRef="#ctx0" brushRef="#br0" timeOffset="34592.3676">14585 8623 957 0,'-12'-6'395'0,"-17"-7"-236"15,2 4-57-15,4 4-65 16,5 5-20-16,7 7-29 15,6 4-4-15,9 6 1 16,8 2 6-16,7 0 11 0,6-3 2 16,0-2 2-16,-1-5 2 15,-8-3-5-15,-8-5-9 16,-8-2-11-16,-5-3-5 16,-13 0 1-16,-4 0 8 15,-6 4 29-15,-1 2 13 16,7 10 13-16,5 2 5 15,7 7-5-15,8 0-2 0,9 6 9 16,10 1 18-16,13-5 20 16,6-1 3-16,0-12-7 15,-3-7-20-15,-6-4-30 16,-9-9-26-16</inkml:trace>
  <inkml:trace contextRef="#ctx0" brushRef="#br0" timeOffset="35474.4483">2589 9752 807 0,'2'-4'354'15,"6"-2"-198"-15,-2 7-46 16,2 27-46-16,1 15-27 15,-3 30-5-15,-3 9 7 16,1 9 0 0,-3-6-4-16,6-11-11 0,2-5-8 15,5-13 17 1,3-13-63-16,-1-18-363 16</inkml:trace>
  <inkml:trace contextRef="#ctx0" brushRef="#br0" timeOffset="35651.7703">2546 9787 1031 0,'9'-12'438'0,"8"-5"-244"16,28 4-128-16,14 3-35 0,35 10-27 15,4 3-3-15,-10 4-46 16,-4 7-101-16</inkml:trace>
  <inkml:trace contextRef="#ctx0" brushRef="#br0" timeOffset="35889.1372">2687 10453 895 0,'9'0'380'0,"16"0"-203"0,14-3-52 16,21 1-43-16,6 0-26 16,3 0-31-16,-9 1-9 15,-13-7-105-15,-11-2-164 16</inkml:trace>
  <inkml:trace contextRef="#ctx0" brushRef="#br0" timeOffset="36069.6453">2659 10182 804 0,'3'-3'428'16,"2"-7"-23"-16,23 7-332 15,12-3-50-15,28 5-15 16,9 2-3-16,-1 3-80 16,-1 4-301-16</inkml:trace>
  <inkml:trace contextRef="#ctx0" brushRef="#br0" timeOffset="36332.6223">3188 10264 916 0,'-1'0'451'15,"-3"0"-154"1,2 10-194-16,2 11-50 0,1 16-45 15,3 9-2-15,3 4-1 16,-3-1 2-16,-1-8-1 16,-2-10 0-16,3-9-45 15,2-4-76-15</inkml:trace>
  <inkml:trace contextRef="#ctx0" brushRef="#br0" timeOffset="36521.7809">3203 10280 498 0,'20'1'321'15,"16"-1"17"-15,7 11-179 0,-4 1-26 16,-9 7-19-16,-10 2 18 0,-22-1 12 16,-15 1-3-16,-17-3-31 15,-6-4-28-15,0-9-66 16</inkml:trace>
  <inkml:trace contextRef="#ctx0" brushRef="#br0" timeOffset="37008.4655">3842 10169 554 0,'0'-1'342'16,"10"1"2"-16,9 0-169 15,16 1-119-15,10 1-10 0,0-2-24 16,1 0-9-16,0 1-7 16,-5 3 3-16,-8 2-126 0,-5 3-103 15</inkml:trace>
  <inkml:trace contextRef="#ctx0" brushRef="#br0" timeOffset="37236.5208">3862 10318 652 0,'2'1'369'16,"2"2"-50"-16,16-1-167 0,4 0-34 0,16 1-45 16,3 0-17-16,4-1-31 15,1 1-8-15,-9-5-21 32,-5-1-123-32</inkml:trace>
  <inkml:trace contextRef="#ctx0" brushRef="#br0" timeOffset="40098.7475">4791 10206 581 0,'-4'19'233'0,"4"21"-121"16,12 3-10-16,14-7 15 16,9-8-4-16,7-17-6 0,-1-12 2 15,0-24-6-15,1-13-13 16,-2-19-32-1,2-7-15-15,-9-6-9 16,-9-5 1-16,-20-8 4 16,-8-5-2-16,-11 11-2 15,-3 11-7-15,2 34-22 16,-1 16-16-16,-1 25-22 16,3 14-5-16,2 26 6 15,1 8 13-15,11 17 12 16,4 3 3-16,11-5 3 0,10-5 1 15,15-14 3 1,0-8-1-16,8-16 0 0,-4-6 0 16,-6-15-2-16,1-6 0 15,-8-7 1-15,-8-6 1 16,-3-2 2-16,-6 0 0 16,-6 2 0-16,3 2 2 15,-9 3-2-15,0 2-5 0,-1 4-15 16,-1 0-7-1,0 0 0-15,-2 7 6 0,0 16 20 16,-2 29 5-16,10-30 1 16,2-2 0-16,0-7-2 15,0-4-1-15,-2-9-68 16,2-1-123-16</inkml:trace>
  <inkml:trace contextRef="#ctx0" brushRef="#br0" timeOffset="40195.627">5443 10071 944 0,'0'-2'375'16,"0"0"-259"-1,2 4-168-15</inkml:trace>
  <inkml:trace contextRef="#ctx0" brushRef="#br0" timeOffset="40665.824">5603 10186 1149 0,'-2'1'464'15,"-5"6"-319"-15,2 3-48 16,2 7-66-16,3 5-17 16,6 4-7-16,4-1 0 15,9-5-1-15,4-4 0 16,5-13 4-16,5-6 5 15,-3-12 6-15,-4-5 1 16,0-4-5-16,-5-1-4 0,-2 4-4 16,-4-2 1-16,-7 5 0 15,-1 7-3-15,-7 7-14 16,-2 7-8-16,-4 13-3 16,-5 2 0-16,8 8 14 15,4 1 4-15,7-4 2 16,5-4 2-16,7-10 5 15,-3-5 2-15,1-14 2 0,1-1-1 16,-3-9-7-16,1 1-2 16,0-2-2-16,0-2 1 15,-4-1-11 1,0 1-4-16,0 5-11 0,-3 7-7 16,-3 13 7-16,-2 7 5 15,-3 14 12-15,3 7 2 16,4 7 8-16,2 0-1 15,8-5-83-15,-4-4-153 16</inkml:trace>
  <inkml:trace contextRef="#ctx0" brushRef="#br0" timeOffset="41031.5868">4850 10596 882 0,'5'2'355'0,"7"9"-219"0,-2 9-58 16,4 20-28-16,-5 3 7 15,-8 10-2-15,3 3-10 16,-4-11-14-16,1-5-8 15,5-16-98-15,-10-12-74 16</inkml:trace>
  <inkml:trace contextRef="#ctx0" brushRef="#br0" timeOffset="41288.549">4818 10666 680 0,'17'-15'338'0,"19"-13"-90"16,7 4-54-16,0 19-54 15,-4 5-39-15,-8 10-61 16,-5 12-4-16,-19 5-2 15,-7 4 2-15,-15 4-5 16,-11-2-2-16,-1-2-9 16,3-5-2-16,1-12-21 15,8-3-8-15,9-11-35 16,7-2-11-16,17 1 12 16,0-1 7-16,13 3 34 0,-1 5 6 15,5 8 7 1,7 3-1-16,-7 3-2 0,-4-1 1 15,-11-3-107-15</inkml:trace>
  <inkml:trace contextRef="#ctx0" brushRef="#br0" timeOffset="41629.8903">5259 10792 974 0,'0'-1'463'0,"1"-3"-179"0,18 4-185 16,12 3-45-16,12 0-43 15,0 2-1-15,-2-2-4 16,-6 0-2-16,-2-3 2 16,0-5-21-16,-7-3-76 15,-2-1-30-15,-13-4-11 16,-4-1 21-16,-7 1 83 15,-4 0 40-15,1 2 36 16,-1 4 12-16,1 4 2 0,2 5-5 16,-2 10-18-1,4 5-10-15,1 5-3 0,-1 2-6 16,-1-1-5 0,-1-2-3-16,1-5-91 15,2-6-359-15</inkml:trace>
  <inkml:trace contextRef="#ctx0" brushRef="#br0" timeOffset="42029.2476">6041 10775 778 0,'-8'4'394'15,"-9"8"-100"-15,-3-1-79 16,0 2-74-16,-5-3-37 0,0-6-53 0,-3-4-15 15,-3-10-7-15,2-5-4 16,3-5-17-16,5-4-10 16,12 1-27-16,9 1-12 15,13 3-11 1,10 5-4-16,7 9 18 16,2 5 10-16,-1 8 23 15,-2 6 11-15,0 6 11 16,-3 2 0-16,4 4-1 15,-2-2-3-15,1-5-3 16,0-2 1-16,-8-15 2 16,11-4 25-16,-9-15 24 15,-4 0 18-15,-4-6 37 16,-19 0-6-16,-19 5-3 16,-11-4-15-16,-14 7-36 15,2 2-23-15,9 11-33 16,8 6-1-16,15 12-152 15,6 3 283-15</inkml:trace>
  <inkml:trace contextRef="#ctx0" brushRef="#br0" timeOffset="46596.3753">6944 10130 194 0,'-25'0'65'16</inkml:trace>
  <inkml:trace contextRef="#ctx0" brushRef="#br0" timeOffset="47045.2358">6841 10172 339 0,'-34'-24'261'0,"-24"-17"-4"0,14-16-59 16,12 0-44-1,26 2-86-15,14 1-28 16,28 17-14-16,10 6 6 0,17 21 16 16,1 13 1-16,-14 25-6 15,-9 14 4-15,-20 13 7 16,-14 3 11-16,-20 1 2 15,-8-2-10-15,-19-1-14 0,-4-6-13 0,-3-12-6 16,0-11 1 0,11-20-4-1,7-8-8-15,18-15-25 0,5-4-15 0,15-2-12 32,13 0-2-32,18 6 11 15,10 7 8-15,4 10 9 16,-2 8 3-16,-6 11 6 15,-6 3 1-15,-3 2-103 16,-3-1-83-16</inkml:trace>
  <inkml:trace contextRef="#ctx0" brushRef="#br0" timeOffset="47418.5849">7176 10235 574 0,'-3'4'286'15,"0"7"-50"-15,0 4-115 16,0 7-38-16,2 0-12 0,1-4-31 16,1-5-12-16,-1-9 13 15,1-7 4-15,-2-11 1 16,0-6-2-16,1-9-27 16,1-2-7-16,5-2-9 15,2 2-2-15,4 8-4 16,-3 1-2-16,5 13-7 15,3 2-5-15,1 4-2 16,9 3 2-16,1-1 10 16,-1-1 6-16,0 2 5 15,-8-1 1-15,-4 1 2 16,-5 1-4-16,-7 3 4 16,1 4 7-16,-7 7 13 15,2 9 4-15,0 13-4 16,0 2-7-16,10 6-11 0,-2-8-2 15,9-8-75 1,7-8-109-16</inkml:trace>
  <inkml:trace contextRef="#ctx0" brushRef="#br0" timeOffset="47839.8788">7849 10150 501 0,'-7'-9'350'15,"-6"-8"24"-15,-2 3-176 16,-8-1-43-16,-2 6-63 16,-5 5-26-16,4 8-54 15,-3 6-12-15,10 8-12 16,8 5-5-16,12 7 11 15,10 4 1-15,15-2 3 0,3-2 2 16,9-9 3 0,0-6 3-16,-5-15 5 15,-3-5 3-15,-14-10 9 16,-8-2 3-16,-7-5 1 16,-6-2 0-16,-13-2-9 0,-3 1-3 15,-3 2-10-15,5 3-5 16,15 9-13-16,3 3-10 15,9 5-7-15,8 3 2 16,8 1 13-16,1 1 9 16,7 0 9-16,-2-2 2 15,2 0 1-15,4-2-1 16</inkml:trace>
  <inkml:trace contextRef="#ctx0" brushRef="#br0" timeOffset="49204.5648">8198 9781 675 0,'0'-7'324'0,"-2"-2"-111"15,0 4-66-15,2 17-81 16,0 14-34-16,9 30-55 15,5 9 11-15,9 17 10 16,1 1 2-16,3-9 6 0,-7-5-14 16,-8-15-164-16,1-11-182 15</inkml:trace>
  <inkml:trace contextRef="#ctx0" brushRef="#br0" timeOffset="49403.5205">8407 10153 774 0,'-7'3'362'16,"-12"1"-140"-16,2 5-73 0,-10 4-67 15,-1 1-25-15,15 3-37 16,3-2-15-16,19 0-7 16,10-1-1-16,7-2 4 15,5-2 1-15,5 0-16 16,-1-2-68-16,-1-1-278 15</inkml:trace>
  <inkml:trace contextRef="#ctx0" brushRef="#br0" timeOffset="49746.051">8582 10357 610 0,'6'6'284'16,"3"1"-130"-16,4-1-48 0,2-2-8 16,6-4-22-16,-2-1-6 15,1-6-12-15,1-3-6 16,-10-4-13-16,-3-1-6 16,-7-1-5-16,-5 0-4 15,-10 3-15-15,-6 7-9 16,-8 11-17-16,-1 9-6 15,3 11-1-15,7 3 3 16,15 2 12-16,4 1 6 16,13-6 9-16,9-3 4 15,6-8 1-15,6-6 1 0,0-2-2 16,-4-5 0-16,-7-2-2 16,-4-3 2-16,-10-2-192 15</inkml:trace>
  <inkml:trace contextRef="#ctx0" brushRef="#br0" timeOffset="50364.0332">9473 9585 671 0,'-28'13'265'0,"-30"26"-166"0,-1 18-16 15,2 46-17-15,12 15-5 16,24 18-20-16,13 10-7 0,40-6-5 16,11-14-1-1,22-22 7-15,15-24-7 16,6-35-2-16,3-12-1 0,-14-20-94 16,-11-10-201-16</inkml:trace>
  <inkml:trace contextRef="#ctx0" brushRef="#br0" timeOffset="50667.9571">9752 10264 695 0,'4'-16'301'0,"3"-22"-133"16,4-7-25-16,-5-4-15 0,4 0-19 15,-4 13-29-15,-3 12 8 16,-3 16-18-16,-3 11-10 0,2 20-26 16,1 7-27-16,1 20-7 15,4 3 1 1,3 5 3-16,-1 2 0 0,9-5 3 15,-2-3 37 1,2-13-196-16</inkml:trace>
  <inkml:trace contextRef="#ctx0" brushRef="#br0" timeOffset="50943.2498">10144 10224 837 0,'0'0'366'0,"5"0"-183"15,8 1-44-15,18 0-37 16,8-1-4-16,13 0-6 15,3 1-12-15,-1 3-31 16,-4 1-12-16,-8 1-20 0,-8 0-3 16,-14 0-124-16</inkml:trace>
  <inkml:trace contextRef="#ctx0" brushRef="#br0" timeOffset="51580.0202">10813 10184 748 0,'-2'-2'330'0,"-2"-2"-110"16,33 5-174-16,16-1-11 0,52 0 21 16,23-3 31-16,56-4 7 15,25 4 0-15,39-2-8 16,14 4-24-16,17 1-34 15,-1 0-11-15,-12-1-8 16,-22 0-1-16,-55-1-12 16,-30-1-35-16,-62-1-104 15,-16-1-80-15</inkml:trace>
  <inkml:trace contextRef="#ctx0" brushRef="#br0" timeOffset="51905.2998">11735 9677 854 0,'5'-2'338'16,"7"2"-214"-16,9 2-46 0,19 15-49 16,7 5 8-16,13 14-11 15,3 7-6-15,-11 2-8 16,-7 0-6-16,-11-7-331 15</inkml:trace>
  <inkml:trace contextRef="#ctx0" brushRef="#br0" timeOffset="52081.848">12165 9726 666 0,'-17'3'356'16,"-32"7"-18"-16,-11 7-206 15,-6 11-53-15,-6 6-17 16,12 8-35-16,9 5-13 16,15-7-4-16,9-4-46 0,13-10-383 15</inkml:trace>
  <inkml:trace contextRef="#ctx0" brushRef="#br0" timeOffset="52955.2553">11094 10649 729 0,'0'-2'319'0,"0"-1"-157"16,7 20-134-16,5 11-29 0,10 24-11 15,1 11 13 1,2 8 5-16,-5-4 3 0,-8-14 5 15,2-12 1 1,-9-21 6-16,1-7 15 16,-4-13 35-16,-1-8 3 15,1-14 0-15,0-9-14 0,-2-17-32 16,-4-9-1 0,-7-11-3-16,-2-7 0 0,-2 2-8 15,1 3-4-15,8 17-11 16,3 10-2-16,4 17-11 15,5 11-12-15,8 9-12 16,5 5 1-16,13 1 6 16,12 0 12-16,21-1 12 15,16-6 0-15,35-3-3 16,22-5 1-16,44 3 0 16,16 0 1-16,17 4 5 15,-8 6 0-15,-28 2 1 16,-16 0 2-16,-42 3 1 0,-13 0 8 15,-30-2-33 1,-11 1-6-16,-14-4-1 0,-5-3-7 16,-7 0 34-16,-7 2 4 15,-13 1 5-15,-6-2 0 16,-8 4-2-16,1-1-2 16,-3-1-3-16,-1 1-2 15,-1 2 0-15,-3-1-1 16,-1 0-1-16,0 0-1 0,0 0-3 15,0 1 9-15,-6 21 4 16,-5 36 4-16,11-18 5 16,1-1-8-16,2-1 2 15,2-2-38-15</inkml:trace>
  <inkml:trace contextRef="#ctx0" brushRef="#br0" timeOffset="53400.9504">11494 10774 895 0,'4'1'349'0,"11"10"-236"16,14 10-53-16,12 17-21 16,4 8-6-16,4 6-6 0,-7-2-3 15,-12-15-6-15,0-7 10 16,-10-10-186-16</inkml:trace>
  <inkml:trace contextRef="#ctx0" brushRef="#br0" timeOffset="53568.7745">11803 10838 840 0,'-10'0'403'0,"-13"-2"-149"15,-1 16-142-15,-5 6-35 0,-10 10-43 16,-3 6-14-1,0-2-11-15,0-6-2 16,14-3-11-16,10-7-50 16,13-8-303-16</inkml:trace>
  <inkml:trace contextRef="#ctx0" brushRef="#br0" timeOffset="53859.3427">11787 10621 1030 0,'6'-9'411'0,"12"-7"-281"16,6 4-37-16,4 8-56 15,5 5-19-15,-6 7-18 16,-6 6-2-16,-19 8-1 15,-11 3 1-15,-17 6 3 16,-4 2 3-16,4-5 2 16,8-3 0-16,16-8-1 15,10-1-2-15,14-7-1 16,7-1 0-16,8-1-31 16,0-1-67-16</inkml:trace>
  <inkml:trace contextRef="#ctx0" brushRef="#br0" timeOffset="54038.2815">12173 10793 882 0,'0'-3'424'15,"4"-7"-181"-15,-4 10-70 0,-1 13-104 16,2 8-33-16,2 20-28 16,3 6 2-16,-2 2 1 15,-3 0-2-15,-1-10 0 16,1-4-6-16,-1-8-134 15,1-4-146-15</inkml:trace>
  <inkml:trace contextRef="#ctx0" brushRef="#br0" timeOffset="54189.563">12037 11002 1035 0,'18'-7'377'0,"22"-2"-305"0,4 1-23 15,2 8-24-15,-2 0-7 16,-3 0-17-16,1 2-92 16</inkml:trace>
  <inkml:trace contextRef="#ctx0" brushRef="#br0" timeOffset="54384.3481">12467 10731 1089 0,'-2'9'369'0,"-2"13"-341"16,0 11-25-16,6 19 11 15,5 5 0-15,5 5-1 16,-1-3-1-16,-3-7-2 16,-5-11-3-16,-8-12-100 15,-3-6-83-15</inkml:trace>
  <inkml:trace contextRef="#ctx0" brushRef="#br0" timeOffset="54624.2356">12424 10756 806 0,'26'-4'390'16,"19"-3"-164"-16,2 10-91 0,-4 6-46 15,-13 11-46-15,-9 1-14 16,-21 2-11-16,-6 1-1 15,-19 3-1-15,-8-3-1 16,-4 1-5-16,6 0-3 16,12-3-5-16,11-3-2 15,15-3-3-15,5-1-1 16,11-5 2-16,6 4 0 16,3 0 2-16,2-5-19 15,-1 0-159-15</inkml:trace>
  <inkml:trace contextRef="#ctx0" brushRef="#br0" timeOffset="54936.4235">12718 10699 796 0,'2'-6'344'16,"3"-5"-172"-16,7 6-69 16,9 2-24-16,11 7-22 15,6 2-16-15,0 4-25 16,-8 2 1-16,-17-1 11 16,-13 2 4-16,-14 4 6 15,-7-1 1-15,-2 1-3 16,5 0-4-16,17-6 0 0,12 0 2 15,23-6-6-15,12-1-1 16,14-4 14 0,4 0-73-16</inkml:trace>
  <inkml:trace contextRef="#ctx0" brushRef="#br0" timeOffset="55465.2796">13528 9510 826 0,'28'13'295'15,"39"29"-224"-15,10 23-3 0,2 43 27 16,0 26 2-16,-30 25-23 15,-24 12-13 1,-54-11-23-16,-27-10 0 0,-30-22 31 16,-13-18 9-16,-3-21-2 15,4-13-5-15,15-18 83 16</inkml:trace>
  <inkml:trace contextRef="#ctx0" brushRef="#br0" timeOffset="57909.5449">3915 11830 529 0,'-1'2'306'16,"-6"4"-58"-16,13-2-102 0,3 3-28 16,14 0-40-16,9 1-12 15,18-2-31 1,9-1-13-16,7-1-21 15,1 0-87-15</inkml:trace>
  <inkml:trace contextRef="#ctx0" brushRef="#br0" timeOffset="58062.2575">3988 11989 678 0,'8'0'388'0,"4"0"-5"15,21-3-232-15,17-2-26 16,17 0-45-16,8-4-27 0,-6 9-104 0,-8 3-412 16</inkml:trace>
  <inkml:trace contextRef="#ctx0" brushRef="#br0" timeOffset="59267.9773">5153 11811 778 0,'-19'-8'352'16,"-14"-7"-154"-16,7 0-33 15,22-5-69-15,8 3-38 16,23-4-61-16,7-3-15 0,16 8-7 16,4 3 3-16,-1 16 6 15,-3 9 4-15,-17 14 11 16,-11 4 4-16,-28 15 8 15,-20 3 1-15,-25 11 1 16,-7 3-3-16,3-11-3 16,14-7 0-16,19-18-3 15,11-10-2-15,18-8-1 16,9-2 1-16,14-5 1 16,7 2 1-16,7-1 0 15,0 3-2-15,0 0-10 16,-3 3-101-16</inkml:trace>
  <inkml:trace contextRef="#ctx0" brushRef="#br0" timeOffset="59631.8921">5533 12008 640 0,'0'6'312'0,"-2"1"-113"15,2 14-101-15,0 2-12 16,-2-1-35-16,4 0-11 15,-2-10-13-15,0 0-3 16,-2-11 11-16,1-2 5 0,-1-6-1 16,1 6-2-16,1 0-20 15,-1-20-7 1,-2-36-7-16,3 33-4 16,7 7-7-16,1-2-5 0,5 11-8 15,3 1-1-15,5 6 3 16,3 2 5-16,4 2 8 15,-2 0 3-15,0-3 6 16,-4 0 2-16,-6 0 27 16,-2 2 15-16,-9 0 16 15,0 2 6-15,-3 4-20 0,1 5-14 16,-2 5-18 0,-1 2-7-16,1 5-6 15,-1-2-11-15,0 2-228 16</inkml:trace>
  <inkml:trace contextRef="#ctx0" brushRef="#br0" timeOffset="59853.694">5881 11586 961 0,'1'-3'413'15,"0"2"-249"-15,5 8-71 16,0 26-87-16,2 12-9 16,5 24 4-16,-8 6 4 0,7 6 2 15,-4-5 2-15,-1-14 1 16,2-9-17-16,-1-17-220 0</inkml:trace>
  <inkml:trace contextRef="#ctx0" brushRef="#br0" timeOffset="60028.0551">6002 11954 854 0,'-15'2'426'16,"-11"4"-123"-16,1 7-175 16,7 2-39-16,16 2-56 15,5-1-20-15,20-2-11 16,7-1 1-16,8-6-22 15,7-2-47-15,-3-1-215 16</inkml:trace>
  <inkml:trace contextRef="#ctx0" brushRef="#br0" timeOffset="60373.7543">6264 12154 468 0,'8'2'294'16,"12"2"3"-16,0-1-115 0,3-3-71 15,3 2-26-15,-8-7-24 16,-4 0-10-16,-5-5-9 16,-9-3-2-16,-2 1-6 15,-3-1-6-15,-11 4-12 16,0 6 0-16,-9 6-5 15,-1 5 0-15,6 12 0 16,0 2-4-16,10 4 1 16,4 4 4-16,12-2 6 15,9-5 2-15,13-5 2 0,6-5-3 16,0-8-5-16,3-3-11 16,6-8-141-1,2-4-150-15</inkml:trace>
  <inkml:trace contextRef="#ctx0" brushRef="#br0" timeOffset="60809.3042">6782 11960 516 0,'-2'-11'363'15,"-2"-4"28"-15,-2 2-183 16,-7 0-43-16,-6 10-81 16,-3 0-33-16,-7 11-44 15,0 7-5-15,1 6-3 16,2 3-2-16,12 7-2 16,6-3 0-16,15 0 3 0,13-4 1 15,8-13 3-15,8 0 3 16,2-11 6-16,-4-7 2 15,-7-6 6-15,-6-8 2 16,-13-4-1-16,-4 0-2 16,-14-4-7-16,-6-2-3 15,-5 1-4 1,2 2-3-16,7 11-9 0,8 6-8 0,8 11-12 16,9 0 2-1,14 2 7-15,2 1 8 0,7 1 11 16,5-1 3-1,-8 0 0 1,2-3 0-16,-7 2-9 0,-3-5-65 16</inkml:trace>
  <inkml:trace contextRef="#ctx0" brushRef="#br0" timeOffset="61354.0078">7553 11504 620 0,'-22'4'311'15,"-13"5"-115"-15,-7 17-62 16,-3 13-30-16,7 24-47 15,-6 19-15-15,15 31-31 16,11 3-2-16,21 3 5 16,20-14 3-16,17-21 9 15,12-8 4-15,19-23 1 16,6-11 3-16,12-26-120 16</inkml:trace>
  <inkml:trace contextRef="#ctx0" brushRef="#br0" timeOffset="64529.4356">7774 12044 390 0,'-1'-7'260'16,"-2"-7"-23"-16,7 4-58 0,0-6-30 15,5-10-49 1,5-5-22-16,2-13-18 16,-4 2 3-16,1 6 22 0,-5 6 7 15,-8 12 5 1,3 7-9-16,-5 9-55 0,-2 2-29 16,6 13-34-1,-2 3-8-15,0 16 13 16,5 7 13-16,-3 11 10 0,3 1 2 15,-1-8 1-15,-5 0 1 16,-1-13 6-16,-3-5 3 16,-1-6 8-16,-3-7 7 15,-8-5-4-15,1-4-3 16,-5-9-10-16,7-1-10 0,6-2-13 16,8 1-8-1,13 4-11-15,7 1-1 0,12 5 7 16,1-1 8-16,9 5 10 15,4 1-57-15</inkml:trace>
  <inkml:trace contextRef="#ctx0" brushRef="#br0" timeOffset="64800.6988">8274 12021 745 0,'0'0'347'16,"5"1"-140"-16,5 0-38 15,20 3-51-15,10-4-13 16,17 0-29-16,6 0-19 0,3-1-29 15,-1 1-11 1,-12 0-207-16</inkml:trace>
  <inkml:trace contextRef="#ctx0" brushRef="#br0" timeOffset="65242.1656">9175 11906 781 0,'-20'-11'407'16,"-13"-7"-123"-16,-9 9-141 16,1 4-48-16,0 14-77 15,8 12-27-15,10 15-31 16,7 6-4-16,20 7 8 16,9 2 14-16,22-10 19 15,10-4 6-15,13-13 12 16,7-9 2-16,-3-15 30 15,-5-7 19-15,-18-12 40 16,-14-13 16-16,-19-4-1 16,-6-6-14-16,-22-9-46 15,-7 3-24-15,-18 4-43 0,-7 10-1 16,0 21-130-16,5 12-92 16</inkml:trace>
  <inkml:trace contextRef="#ctx0" brushRef="#br0" timeOffset="65438.4718">9299 11966 800 0,'0'-5'438'15,"-1"-3"-121"-15,-11 10-151 0,-10 6-51 16,-15 13-76-16,-6 2-14 15,-9 9-18-15,4 2 1 16,11-1-100-16,9 1-109 16</inkml:trace>
  <inkml:trace contextRef="#ctx0" brushRef="#br0" timeOffset="65801.3837">9576 11540 784 0,'16'6'372'0,"13"7"-104"16,19 29-172-16,10 17 5 16,2 41 7-16,-7 13-1 15,-22 10-12-15,-18-1-18 16,-30-13-22-16,-15-5-9 15,-21-21-10-15,-7-13 5 16,-3-23-152-16</inkml:trace>
  <inkml:trace contextRef="#ctx0" brushRef="#br0" timeOffset="71712.3766">10360 12092 807 0,'7'-3'336'16,"15"-2"-177"-16,12 2-95 16,23-5-37-16,5 3-10 15,3 5-45 1,-8-2-115-16</inkml:trace>
  <inkml:trace contextRef="#ctx0" brushRef="#br0" timeOffset="71906.1687">10384 12155 746 0,'0'2'363'16,"0"3"-85"-16,24 2-133 16,12-2-36-1,20 0-24-15,6 0-31 16,5-4-13-16,-3-1-66 0</inkml:trace>
  <inkml:trace contextRef="#ctx0" brushRef="#br0" timeOffset="72726.8218">11552 12066 520 0,'-21'-1'291'0,"-21"-8"-45"0,2 0-31 16,10-18-59-16,12-4-47 0,18-6-73 15,10-4-28 1,22 8-27-16,6 8-9 16,13 22-5-16,4 14 4 15,-2 27 12-15,-8 4 11 16,-21 8 29-16,-14-3 17 16,-29-8 15-1,-14 3 0-15,-16-5-14 0,0-4-11 16,8-10-8-16,9-9 0 15,20-14-11-15,6-4-11 16,17-3-14-16,8 1-8 16,14 5 1-16,5 3 6 15,2 5 5-15,1 3 4 16,-4 2 9-16,-7 1-53 16</inkml:trace>
  <inkml:trace contextRef="#ctx0" brushRef="#br0" timeOffset="73090.7843">11909 12150 1012 0,'-2'1'386'0,"-1"5"-265"16,-1 3-46-16,2 7-37 16,-2 3 2-16,0-3-15 15,2-1-4-15,-2-7 3 16,2-1 8-16,2-9-2 15,-4-3-9-15,1-10-11 16,-2-7-10-16,0-2-4 0,0-4 5 16,3 6-3-16,3 5-5 15,8 6-9-15,6 2-4 16,8 6-1-16,1 1 3 16,7 3 8-16,0 0 4 15,-1-1 5-15,0 2 1 16,-10 1 5-16,-5-1 1 15,-10-2-1-15,-3 3-2 16,-2 2 14-16,0-5 3 16,0 0 3-16,0 17 0 15,10 39-16-15,-3-28-2 16,2 0-90-16</inkml:trace>
  <inkml:trace contextRef="#ctx0" brushRef="#br0" timeOffset="73341.1811">12250 11717 876 0,'0'-5'409'15,"0"-4"-209"-15,3 11-73 16,6 15-92-16,6 20-30 15,11 30 1-15,-1 8-2 16,-4 9 3-16,-4-9 1 0,-10-11 3 31,-5-10-20-31,-2-9-86 16,1-7-123-16</inkml:trace>
  <inkml:trace contextRef="#ctx0" brushRef="#br0" timeOffset="73526.9846">12474 12104 954 0,'-17'2'409'0,"-16"5"-220"15,2 0-49-15,12 3-86 16,10 1-22-16,19-1-30 0,12 3-3 16,15-7 9-1,6-1 3-15,5-1-2 0,-1-3-51 16,-5 1-410-16</inkml:trace>
  <inkml:trace contextRef="#ctx0" brushRef="#br0" timeOffset="73856.6794">12698 12262 991 0,'2'0'365'0,"6"0"-273"0,4 1-44 16,8 1-15-16,4-2-2 15,3-2-8-15,0-3-3 16,-7 0 1-16,-3-2-1 16,-9 0-3-16,-8-4-8 15,-14 7-9-15,-8-1 5 16,-7 6 14-16,-2 6 8 0,7 5 6 15,6 4-10-15,5 7-17 0,8 5-5 32,9 2 1-32,1 2 4 15,20-6 4-15,7-4 2 0,15-9 1 16,10-12 0-16,11-9-58 16</inkml:trace>
  <inkml:trace contextRef="#ctx0" brushRef="#br0" timeOffset="74424.3308">13357 11958 874 0,'-13'-12'402'0,"-21"-8"-196"16,0 4-55-16,1 14-100 15,3 7-35-15,4 19-37 16,4 3-7-16,9 13 0 16,3 2 4-16,13-5 15 15,8 0 6-15,12-9 12 16,6-9 7-16,7-8 5 15,3-10 3-15,-3-11 6 0,-2-7-1 16,-11-6 5-16,-7-5-1 16,-17-4-7-1,-7 0-5-15,-14-1-10 0,2 7-7 16,4 9-4-16,5 5-7 16,14 11-16-16,5 2-1 15,20 5-3-15,5 5 4 16,23 2 14-16,4-1 4 15,-3-6 5-15,-3-2 5 0,-18-7 9 16,-7-5 12-16</inkml:trace>
  <inkml:trace contextRef="#ctx0" brushRef="#br0" timeOffset="77885.2627">15080 11055 768 0,'-30'22'267'16,"-36"38"-219"-16,-2 39-14 0,-8 53 11 15,13 36-3-15,13 46-25 16,17-5-2-16,42-12-10 16,16-24-1-16,46-49 0 15,15-25 2-15,28-42-29 16</inkml:trace>
  <inkml:trace contextRef="#ctx0" brushRef="#br0" timeOffset="78536.9702">15219 11685 916 0,'0'10'299'0,"2"22"-297"15,7 19-34-15,3 27 11 16,2 11 13-16,-2-2 28 15,-4-6-141-15</inkml:trace>
  <inkml:trace contextRef="#ctx0" brushRef="#br0" timeOffset="78690.1842">15366 11968 249 0,'-1'-8'91'0,"1"-5"-56"16,-2 10-85-16,0 5-3 16,2 12 9-16,-6-3 7 15</inkml:trace>
  <inkml:trace contextRef="#ctx0" brushRef="#br0" timeOffset="79133.4426">15480 11946 524 0,'0'0'286'16,"-8"-1"-49"-16,-15 7-113 15,-8 2-31-15,-12 4-28 16,0 2-14-16,10 5-37 16,6-2-14-16,18 5-15 15,10 0-1-15,20-5 9 16,10-1 6-16,19 0 8 16,2-2 5-16,3 3 1 15,-8-2-44 1</inkml:trace>
  <inkml:trace contextRef="#ctx0" brushRef="#br0" timeOffset="79625.1227">15631 12215 423 0,'8'-3'258'0,"8"-1"-28"16,7-5-80-16,-3-2-16 15,-2 0-12-15,-7-3 3 0,-11 1-7 16,-4 0-13-16,-12 4-38 15,-6 3-25-15,-2 6-36 16,-1 5-10-16,5 9-11 16,4 8-3-16,10 7-1 15,7 5 3-15,12 1 5 16,6-4 5-16,18-7 8 16,8-8 5-16,8-10-85 15,2-7-121-15</inkml:trace>
  <inkml:trace contextRef="#ctx0" brushRef="#br0" timeOffset="79905.1525">15976 12020 732 0,'13'0'344'0,"7"-4"-113"0,17 4-132 16,4-2-16-16,6-1-30 15,1 0-17-15,-6 1-18 16,-4 0-49-16,-10 1-216 15</inkml:trace>
  <inkml:trace contextRef="#ctx0" brushRef="#br0" timeOffset="80100.0189">15999 12107 493 0,'2'4'300'0,"7"0"-32"0,13 1-81 16,5 0-7 0,12 0-44-16,3-1-33 0,1 2-39 15,2-3-16-15,-5 1-123 16</inkml:trace>
  <inkml:trace contextRef="#ctx0" brushRef="#br0" timeOffset="80734.7597">16606 12134 955 0,'21'-6'312'0,"37"-2"-303"16,27-3 16-16,46 1 57 16,18 1 13-16,27 2-5 15,-4-1-20-15,-3 0-42 16,-11 0-24-16,-30-5-133 16,-19 3-147-16</inkml:trace>
  <inkml:trace contextRef="#ctx0" brushRef="#br0" timeOffset="81064.5524">17201 11785 717 0,'2'-27'383'16,"0"-21"-98"-16,-2-1-110 16,4 3-33-16,-1 8-49 15,3 13-27-15,1 12-37 16,-3 7-25-16,0 18-29 15,-1 2-6-15,5 16 3 16,1 8 15-16,4 12 11 0,2 10 15 16</inkml:trace>
  <inkml:trace contextRef="#ctx0" brushRef="#br0" timeOffset="81507.4454">16959 12368 633 0,'-8'8'284'0,"-7"2"-88"15,-9 18-125-15,-7 4-4 16,-3 5-11-16,4 2-17 16,9-5-26-16,10-3-3 15,17-13-7-15,12-5 10 0,24-9 19 16,6-8 1-16,10 2 1 16,-6-2-10-16,-14 3-51 15,-7 1-69-15</inkml:trace>
  <inkml:trace contextRef="#ctx0" brushRef="#br0" timeOffset="81672.8514">17100 12439 875 0,'0'0'378'0,"-7"9"-180"0,0 2-85 16,7 19-78-1,-1 0 1-15,1 6-17 16,5 4-11-1,5-3-1-15,-2-1 41 0,3-3-257 16</inkml:trace>
  <inkml:trace contextRef="#ctx0" brushRef="#br0" timeOffset="82089.1396">17265 12586 949 0,'-4'2'348'0,"-6"9"-266"15,2 4-61-15,1 5-17 16,2 4 2-16,6-2 4 16,0-1 2-16,3-9 3 15,-1-5 7-15,-3-9 5 0,0-7 1 16,-3-7-2-16,-5-4-5 15,-5-6-8-15,0-1-2 16,5 2-2-16,6 1-6 16,9 7-16-16,7 3-5 15,8 7-5-15,1 1 2 16,7 6 11-16,1 0 4 16,1 0 5-16,-2 0 0 15,-3-2 3-15,-5-1 2 16,-7-1 4-16,-3 0 3 15,-6 7 3-15,-1 0-5 16,-1 10-8-16,0 5-2 0,-3 8-7 16,0 0 3-16,-2 6 5 15,1 2 2-15,6-4-48 16</inkml:trace>
  <inkml:trace contextRef="#ctx0" brushRef="#br0" timeOffset="82418.4219">17805 12456 1052 0,'-17'-7'440'16,"-23"2"-259"-16,-4 4-61 0,3 12-79 15,3 12-25-15,14 11-27 16,7 4 0-16,20 6 6 16,8-7-1-1,16-6-2-15,14-4 2 0,1-12 6 16,8-2 2-1,-6-9-12-15,-6-6-57 0</inkml:trace>
  <inkml:trace contextRef="#ctx0" brushRef="#br0" timeOffset="82585.2993">17645 12596 639 0,'0'-3'406'15,"5"-4"-9"-15,8 0-184 16,19 1-134-16,8 4-37 0,13 2-28 16,-1 0-8-16,-7 3-92 15</inkml:trace>
  <inkml:trace contextRef="#ctx0" brushRef="#br0" timeOffset="82926.3453">18081 12691 510 0,'-9'0'297'0,"-13"1"-45"16,0-1-47-16,3 6-84 0,-1 3-36 16,7 5-49-1,5 7-16-15,5 4-16 16,14 0 3-16,8 3 42 16,7-5 22-16,5-12 37 15,-1-6 18-15,0-13 8 16,-6-7-8-16,-8-8-23 0,-7-2-20 15,-11-2-45 1,-15-4-50-16,-10 6-183 0</inkml:trace>
  <inkml:trace contextRef="#ctx0" brushRef="#br0" timeOffset="83444.1538">17936 11242 820 0,'16'-5'343'0,"8"-3"-193"16,21 45-81-16,8 31-17 16,22 54-18-16,8 34-6 15,-8 30-12-15,-11 0-1 16,-41-1 1-16,-25-21 3 15,-39-39 54-15,-23-21 27 16,-13-42 18-16,2-15-1 16,16-16-50-16,3-4-91 0</inkml:trace>
  <inkml:trace contextRef="#ctx0" brushRef="#br0" timeOffset="84687.3765">3868 13444 315 0,'-11'0'209'16,"-11"0"33"-16,8 4-29 16,5-3-47-16,9 1-32 15,22-2-62-15,6-3-35 16,22 3-27-16,10 0 0 15,8 1-3-15,-2-1 2 16,-5-1-59-16,-13 1-80 16</inkml:trace>
  <inkml:trace contextRef="#ctx0" brushRef="#br0" timeOffset="84872.6735">3898 13574 667 0,'4'0'332'0,"6"2"-95"0,13-2-92 15,12 0-13-15,19 4-37 16,7 0-25-16,-3 5-36 16,3 0-33-16</inkml:trace>
  <inkml:trace contextRef="#ctx0" brushRef="#br0" timeOffset="86112.8627">4980 13396 636 0,'-5'-17'294'0,"0"-19"-139"16,8 2-53-16,14 5-45 15,11 5-11-15,19 9-9 16,6 8 1-16,9 11-13 16,0 10-10-16,-20 14-2 15,-17 5 9-15,-39 13 30 16,-21 4 1-16,-28 8 2 15,-3-2-12-15,8-9-28 16,13-6-4-16,28-16-11 16,13-4-3-16,19-8-4 0,13-2-2 15,12 1 4 1,5-2 2-16,8 0 3 0,-2 2 1 16,-4-4-27-16,2-1-60 15</inkml:trace>
  <inkml:trace contextRef="#ctx0" brushRef="#br0" timeOffset="86470.0752">5461 13629 400 0,'0'0'265'0,"-3"1"52"15,-2 9-113-15,2 7-82 16,-6 4-8-16,6 1-45 16,-1-2-14-1,3-5-8-15,1-4 6 0,0-9 13 16,-5-6 1-1,-2-9-9-15,0-7-10 16,1-8-27-16,4 4-10 0,6-1-15 16,0-2-9-1,10 10-11-15,4 1-6 16,2 11-1-16,2 2 4 0,1 5 7 16,1 4 7-16,4 0 8 15,-2 3 3-15,-3-2 5 16,-3-3 3-16,-10-1-2 0,-1 0 2 15,-8 2 6-15,-1 3 2 16,-3 7 4 0,1 4-2-16,1 7-8 15,1-2-2-15,1 4-31 16,4-4-149-16</inkml:trace>
  <inkml:trace contextRef="#ctx0" brushRef="#br0" timeOffset="90114.0776">6076 13516 540 0,'-2'-1'326'0,"-3"-4"-52"16,-8 1-90-16,1 4-41 0,-8 6-69 15,-2 6-28-15,3 13-46 16,-1-4-12-16,8 9-15 15,9 2-4-15,11-6 11 16,7-3 8-16,18-10 14 16,2-11 9-16,1-10 17 15,-4-8 10-15,-17-8 18 16,-13-3 21-16,-15 1 15 16,-12 0-5-16,-7 6-21 15,-1 2-25-15,8 4-33 16,9 3-9-16,16 3-27 15,7-1-11-15,20-1-6 16,10 2 0-16,13-1 17 16,7 3 6-16,-1 7 9 15,-6 5 9-15,-11 6 9 16,-9-1 8-16,-14 3 8 16,-3-9-42-16</inkml:trace>
  <inkml:trace contextRef="#ctx0" brushRef="#br0" timeOffset="91246.223">6810 13702 482 0,'-32'2'200'0,"-29"2"-88"0,15 0-34 0,41-4-19 15,23-2 2-15,51-5-14 16,25-2-18 0,54 0 25-16,17 0 19 0,29 5 7 15,9 2 0-15,-4 0-26 16,-11 0-19 0,-37 0-9-16,-28-4-23 0,-54 3-168 15</inkml:trace>
  <inkml:trace contextRef="#ctx0" brushRef="#br0" timeOffset="91523.8027">7395 13380 836 0,'0'-40'364'32,"0"-28"-189"-32,3 7-54 0,3 7 3 15,-2 18-4-15,-4 5-7 16,-2 16-29-16,-2 9-48 16,3 15-59-16,3 14-18 15,1 28-12-15,7 15 26 16,5 27-12-16,-4 10-153 15</inkml:trace>
  <inkml:trace contextRef="#ctx0" brushRef="#br0" timeOffset="91880.307">6898 13935 748 0,'2'0'316'16,"3"9"-157"-16,-6 7-70 15,-9 13-38 1,-1 7 5-16,-7 2-12 0,4 4-11 0,6-4-16 16,5-4-7-1,17-9 0-15,8-9 3 16,15-11 5-16,6-6 2 16,-2-11-22-16,-3-2-44 15,-10-1-186-15</inkml:trace>
  <inkml:trace contextRef="#ctx0" brushRef="#br0" timeOffset="92007.8622">7114 14018 765 0,'0'8'278'0,"0"19"-221"16,-2 0-14-16,5 8 5 0,-1 6-17 16,1 2-16-1,1 1 0-15,-2-2 3 16,1 0-91-16</inkml:trace>
  <inkml:trace contextRef="#ctx0" brushRef="#br0" timeOffset="92399.3487">7359 14232 933 0,'-3'5'361'0,"-7"9"-225"0,0 3-66 0,2 6-21 15,2 0-9-15,6-6-23 16,0-3-2-16,3-7 17 16,-5-8 13-16,2-8 3 15,0-6-2-15,0-11-19 16,-1-4-16-16,-2-1-16 16,4-1-3-16,2 9-8 15,7 1-3-15,1 8-5 0,-1 1-3 16,2 9-2-16,4 2 3 15,1 3 6-15,4 6 6 16,2-4 8-16,1 4 4 16,-3-1 0-1,-5-2-2-15,-4 7-4 0,-6 0-1 16,-2 5 9 0,-3 3 8-16,-1 6 10 0,-1 1 1 0,-2 4-2 15,2 0-3-15,3-6-147 16</inkml:trace>
  <inkml:trace contextRef="#ctx0" brushRef="#br0" timeOffset="92651.8568">7899 14052 655 0,'-12'-9'407'16,"-16"-5"11"-16,1 5-227 0,-8 17-127 0,-1 9-36 15,3 13-35-15,5 7-6 32,19 8 1-32,11 1 6 0,19-1 6 0,7-3 3 15,5-12 7-15,2-6 4 16,2-8-24-1,0-9-51-15</inkml:trace>
  <inkml:trace contextRef="#ctx0" brushRef="#br0" timeOffset="92824.5747">7710 14192 925 0,'10'-5'400'16,"7"-2"-209"-16,18 0-134 16,4 3-23-16,11 1-33 15,4 2 21-15,-5 5-231 16</inkml:trace>
  <inkml:trace contextRef="#ctx0" brushRef="#br0" timeOffset="93134.4074">8092 14301 866 0,'-10'1'320'15,"-10"6"-254"-15,4 6-28 0,6 11-26 16,5 5-9-16,9 7-5 15,7 1 5-15,12-7 25 16,6-8 29-16,6-14 64 16,0-7 40-16,-3-14 40 15,-8-6 0-15,-15-10-14 16,-9-7-32-16,-20 4-62 16,-8 5-32-16,-13 10-61 15,0 9-45-15,10 7-375 16</inkml:trace>
  <inkml:trace contextRef="#ctx0" brushRef="#br1" timeOffset="96203.6006">5924 13131 755 0,'-7'-1'348'0,"-19"6"-136"16,-17 15-46-16,-44 29-54 15,-17 18-9-15,-28 30-30 16,-9 9-30-16,-5 5-30 16,2-1-1-16,8-9-2 15,19-12 10-15,47-24-232 16</inkml:trace>
  <inkml:trace contextRef="#ctx0" brushRef="#br1" timeOffset="96800.0827">7658 13946 1070 0,'-21'0'435'0,"-37"16"-270"16,-10 22-51-16,-33 42-60 15,-24 26-20-15,-12 37-31 16,-9 8 1-16,3 2-87 16</inkml:trace>
  <inkml:trace contextRef="#ctx0" brushRef="#br1" timeOffset="97932.6339">6439 14372 606 0,'-2'-4'295'0,"1"-2"-100"0,1 0-55 16,9-6-56-16,7-1-31 16,8-1-34-16,11 3-8 15,5 11-5-15,-3 7 0 16,-14 17 6-16,-13 11 7 16,-18 8 13-16,-11 2 1 15,-4-3-6-15,0-6-7 0,13-21-13 16,12-4-3-16,20-15 16 15,12-4 3-15,12-3 4 16,4-4 0-16,-3 7 73 16</inkml:trace>
  <inkml:trace contextRef="#ctx0" brushRef="#br0" timeOffset="100334.6732">8791 13552 946 0,'8'0'338'0,"9"0"-278"16,11 0-30-16,12 0-6 16,6 1-8-16,9 1-47 15,0 1-105-15</inkml:trace>
  <inkml:trace contextRef="#ctx0" brushRef="#br0" timeOffset="100515.0093">8824 13700 662 0,'13'0'374'16,"7"-5"7"-16,18 1-273 0,7 1-14 15,10-2-38-15,4 3-42 16</inkml:trace>
  <inkml:trace contextRef="#ctx0" brushRef="#br0" timeOffset="101172.2234">9653 13600 1031 0,'-1'0'379'15,"-1"0"-280"-15,30 3-80 16,16-2-4-16,50-2 21 16,29-4 20-16,41-2 10 15,24 0 5-15,11 5-18 16,2-2-14-16,-7-1-17 15,-19-5-24-15,-33-3-127 16,-25 1-341-16</inkml:trace>
  <inkml:trace contextRef="#ctx0" brushRef="#br0" timeOffset="101701.9651">10501 13122 748 0,'-19'-7'398'15,"-11"-3"-77"-15,0 6-206 0,0 4-50 16,11 11-65-16,1 6-25 16,14 9-16-16,4 6 0 15,17 1 17-15,8-1 11 16,17-10 18-16,8-7 8 15,1-16 16 1,-1-11 11-16,-15-9 22 0,-14-6 12 16,-25-2 0-1,-13-1-12-15,-24 1-35 0,-7 5-17 16,1 7-20-16,4 4-5 16,19 11-10-16,10 2-15 15,17 2-13-15,10 2 0 16,19-4 8-16,12 0 12 15,16 0 12-15,6-1-2 0,-4-2 32 16,-6 0 7 0,-13 2 11-16,-11 1 11 15,-13 1-53-15</inkml:trace>
  <inkml:trace contextRef="#ctx0" brushRef="#br0" timeOffset="102369.5457">9920 14042 938 0,'-15'-8'427'0,"-14"-21"-221"15,9-2-65-15,25-5-116 0,10-3-34 16,21 4-9-16,11 7 5 16,9 17 24-16,2 11 7 15,-7 21-8-15,-10 10 5 16,-22 9 15-16,-16 8 8 16,-27 4 4-1,-13-4-3-15,-11-1-17 0,0-9-7 16,10-11-12-16,9-6-16 15,16-13-7 1,3-6-4-16,14-9-3 16,5-6 13-16,13-3 11 0,3 5 8 15,15 4 7-15,4 8 2 16,5 12-7-16,2-1-7 16,-6 6-33-16,-5 0-142 15</inkml:trace>
  <inkml:trace contextRef="#ctx0" brushRef="#br0" timeOffset="102749.6139">10759 13955 506 0,'-1'-8'343'0,"-5"-8"46"15,-4 6-142-15,-13 4-97 0,-12 6-41 16,-13 12-63-1,-5 5-29-15,3 13-26 16,7 3-12-16,17 7-9 16,10 2 2-16,17-4 11 0,14 0 8 15,24-10 9-15,11-6 5 16,8-12 6-16,3-7 3 16,-8-10-24-16,-5-7-64 15,-10-6-354-15</inkml:trace>
  <inkml:trace contextRef="#ctx0" brushRef="#br0" timeOffset="102914.7303">10457 14094 981 0,'7'-2'443'15,"7"0"-191"-15,21-1-160 16,16 3-29-16,14 0-40 15,1 1-12-15,-3 3-119 16</inkml:trace>
  <inkml:trace contextRef="#ctx0" brushRef="#br0" timeOffset="103319.3614">11068 14214 707 0,'-11'-4'367'0,"-12"2"-87"16,-2 2-122-16,-3 3-84 0,5 9-37 15,5 5-43-15,5 4-10 16,11 7-1-16,4-2 7 16,17 0 31-16,8-5 27 15,10-10 49-15,4-8 22 16,-3-10 39-16,-7-5 4 0,-16-7-18 15,-13-4-17-15,-19-7-64 16,-11 4-55-16,-8-3-166 31</inkml:trace>
  <inkml:trace contextRef="#ctx0" brushRef="#br0" timeOffset="103795.9057">11689 13581 749 0,'1'1'443'0,"-1"-1"-14"16,0 0-146-16,0 0-99 15,-1 0-40-15,1 0-68 0,0 0-27 31,0 0-31-31,0 0-36 16</inkml:trace>
</inkml:ink>
</file>

<file path=ppt/ink/ink2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3-12-06T10:17:34.938"/>
    </inkml:context>
    <inkml:brush xml:id="br0">
      <inkml:brushProperty name="width" value="0.05292" units="cm"/>
      <inkml:brushProperty name="height" value="0.05292" units="cm"/>
      <inkml:brushProperty name="color" value="#FF0000"/>
    </inkml:brush>
  </inkml:definitions>
  <inkml:trace contextRef="#ctx0" brushRef="#br0">1602 15541 551 0,'-6'-4'340'0,"-13"-4"-12"0,-1 2-72 16,0 3-87-16,-1-1-37 0,5 10-66 0,2-1-27 15,3 3-50-15,2 5-14 32,7 5-10-32,6 5 3 0,10 1 14 0,5-1 8 15,8-5 7-15,-3-6 2 16,-1-7 2 0,-1-5 3-16,-8-12 9 0,1 0 6 31,-5-6 11-31,-7-6 17 0,-6 3 45 15,-5-4 16-15,-17-6 25 16,11 17-7-16,-3 5-38 16,-3 2-19-16,12 17-40 15,-12-5-16-15,4 8-21 16,4 4-4-16,8 8-3 16,6 0 3-16,8-4 3 15,6 0-2-15,6-9-5 16,-4-3 1-16,6-9 2 0,-1-1 3 15,-6-7 9-15,-2-1 3 16,-5-4 7 0,-1 0 5-16,-5-2 3 0,-4 5 0 15,-8-3 0 1,-6 0-3-16,-5 9-3 16,-1-2-1-16,-5 6-6 0,3 5-2 15,3 5-5-15,4 4-4 16,10 3-3-16,-1 2-2 0,11-7 0 15,8 1 2-15,6-4 2 16,4-4 0-16,2-5 4 16,-3-4 1-16,-4-5 3 15,0-2 4-15,-6 0 8 16,-11-1 4-16,-4-1 3 16,-8 5 1-16,-5 0-1 15,1 3 5-15,-1 3 4 16,-1-1 1-16,5 6-6 15,1-2-9-15,9 4-15 16,1-2-7-16,2-2 5 0,-1-1-53 16,0 0-127-16</inkml:trace>
  <inkml:trace contextRef="#ctx0" brushRef="#br0" timeOffset="681.5312">2299 15248 616 0,'-4'2'347'0,"-9"9"-12"0,-3 7-116 0,-4 19-93 32,-1 12-22-32,2 14-58 15,-2 7-22-15,4 3-9 16,1-8-2-16,4-8-3 15,5-16 0-15,5-16-1 16,2-8-2-16,3-15 5 16,2-5 3-16,3-17 0 0,-1-6 1 15,7-15-8-15,2-4-3 16,-3-7-5-16,4-5 1 16,-2-3 0-16,-2 1 2 15,-3 3 4-15,-3 13 1 16,-4 15 30-16,-2 10 3 15,-2 18-6-15,-1 9-3 16,5 21-34-16,7 10-7 16,6 18 1-16,9 3 2 0,6 2 3 15,6-4 3-15,5-1 4 16,-9-10 1-16,-4-17 0 16,-11-1-44-16,-8-13-82 15,0-1-83-15</inkml:trace>
  <inkml:trace contextRef="#ctx0" brushRef="#br0" timeOffset="1077.928">2225 15682 704 0,'-9'0'366'0,"-8"-1"-70"16,11 1-190-16,6 1-28 15,14-1-36-15,7-3-19 16,7-4-7-16,7-4-5 15,5-3-5-15,3-1 1 16,-1 2-1-16,-6 0 1 16,-6 4 11-16,-10 2 14 0,-5 5 14 15,-3 1 1-15,-6 4-9 16,8 4-13-16,-3 2-14 16,3 5-2-16,-2 5-5 15,0 1 0-15,4 5-2 16,-1-1 2-16,1-3 2 15,-3-8 1-15,-3-6 25 16,-2-4 16-16,3-7 24 16,1-5 3-16,4-9-11 15,4-7-10-15,0-2-6 16,-1-2 12-16,-3 7 7 16,-4 1 1-16,-6 11-14 0,-5 2-17 15,-2 3-33-15,-2 6-62 16,1 4-67-16</inkml:trace>
  <inkml:trace contextRef="#ctx0" brushRef="#br0" timeOffset="3679.3455">3598 15511 642 0,'-3'-1'375'0,"-4"-2"-73"0,7 6-156 15,0-3-48-15,1 0-65 16,29 11-8-16,49 47-6 16,-29-25-2-16,3 10-1 15,-7-3-1-15,-6-1-1 16,-10-8 1-16,-10-9-96 16,0-4-116-16</inkml:trace>
  <inkml:trace contextRef="#ctx0" brushRef="#br0" timeOffset="3903.175">3994 15514 854 0,'-8'-1'405'0,"-9"-4"-148"0,2 4-57 15,-10 4-67-15,-4 3-20 16,-10 13-40-16,-5 4-22 0,-6 7-24 15,1 5-11 1,7 4-12-16,4-4-2 0,15-5-16 16,3-2-30-16,12-6-80 15,0-4-59-15,6-6-248 16</inkml:trace>
  <inkml:trace contextRef="#ctx0" brushRef="#br0" timeOffset="4366.3663">4200 15482 852 0,'-2'2'403'16,"-2"3"-167"-16,11 7-139 0,3 3-38 15,20 2-42-15,6 2-5 0,11 3-5 16,6 2-1-1,-12 1 1-15,-4-4 0 16,-8-2 1-16,-10-6 1 16,-7-5 1-16,-5-4 2 15,-6-1 7-15,-1-3 1 0,-6 1 0 16,5-1 0-16,-3 1 15 16,-25 9 15-16,-37 18 17 15,29-12 2 1,1 1-24-16,5 3-20 0,14-4-22 15,7 1-6-15,8-5-69 16,5-2-71-16</inkml:trace>
  <inkml:trace contextRef="#ctx0" brushRef="#br0" timeOffset="4751.1649">4648 15507 939 0,'-4'3'411'0,"2"5"-222"0,2 4-60 15,15 2-78-15,6 2-21 16,14-2-20-16,7 3-2 0,2 1-2 15,3 0 0 1,-9-2 2-16,-7-7 0 16,-4 0-16-16,-10-5-8 15,-8-4-12-15,-2 0-2 0,-7 0 15 16,-3 2 5 0,1-2 10-16,1 0 3 15,-16 13 15-15,-43 37 11 0,20-23 12 16,-5-4-1-16,7-2-11 15,3-5-10-15,19-8-9 16,7-1-34-16,13-7-147 16,11-4-294-16</inkml:trace>
  <inkml:trace contextRef="#ctx0" brushRef="#br0" timeOffset="5069.3518">5171 15568 719 0,'1'-4'384'0,"-1"0"-92"0,0 1-65 16,0 3-102-16,0 0-46 16,4 30-58-16,6 42-5 15,-4-20-2-15,-1 7-3 16,0-2-2-16,0-7 1 16,-2-14-31-1,-3-12-57-15,1-17-214 16</inkml:trace>
  <inkml:trace contextRef="#ctx0" brushRef="#br0" timeOffset="5354.387">5166 15461 735 0,'14'-17'392'16,"10"-18"-126"-16,6 11-96 15,6 8-43-15,4 16-72 0,0 7-20 16,-5 15-12-1,-10 5 4-15,-21 9 3 16,-7 7 0-16,-23 2-7 16,-2-1-7-16,0-3-4 15,1-6-2-15,15-12-5 0,6-7-5 16,11-14-9-16,8-2-1 16,15 0 3-16,3 0 2 15,5 5 5-15,-4 3 0 16,-6 5 0-16,-7 1 4 15,-7 5-1-15,-2-2 4 0,-4 2-170 16</inkml:trace>
  <inkml:trace contextRef="#ctx0" brushRef="#br0" timeOffset="5532.1869">5805 15829 1186 0,'-5'14'505'0,"-4"19"-289"0,-3-2-55 16,-2 0-78-16,1-3-32 15,0-8-96-15,3-4-95 16</inkml:trace>
  <inkml:trace contextRef="#ctx0" brushRef="#br0" timeOffset="6365.6022">6082 15684 710 0,'-1'-2'295'16,"7"2"-167"-16,11-2-60 15,18 3-55-15,11 2 1 0,12-1-5 16,1 0-1-16,-10-2 5 16,-10 0 2-1,-16-4 5-15,-12-3 5 16,-11 1 2-16,0 1 8 16,-14 3 29-16,-4 2 14 15,-11 7 24-15,-3 6-5 16,2 6-33-16,4 4-22 15,15 1-34-15,4 5-7 0,15-1-4 16,9-2-2-16,17-1-7 16,4-8-27-16,6-4-42 15,-1-5-13-15,-2-8 0 16,5-1 27-16,-3-10 45 16,-4-4 17-16,-2-3 11 15,-6-5 2-15,-9 1 5 16,-5 1 3-16,-12 0 50 15,-7 3 26-15,-10-3 52 16,-9 2 23-16,-6 5-15 16,0 2-15-16,-2 10-53 15,4 3-28-15,4 8-42 16,6 5-14-16,10 5-8 0,5 1-1 16,11 3 4-16,2 2 2 15,7-1 1-15,5-1 2 16,1-6-17-16,-1-3-28 15,-2-9-104-15,-3-8-81 16</inkml:trace>
  <inkml:trace contextRef="#ctx0" brushRef="#br0" timeOffset="6508.2466">6626 15522 717 0,'-7'-10'460'0,"-6"-7"11"0,5 5-244 15,2 3-47-15,5 5-91 16,1 1-43-16,5 3-46 16,-5 0-55-16,0 0-494 0</inkml:trace>
  <inkml:trace contextRef="#ctx0" brushRef="#br0" timeOffset="6881.441">6873 15652 878 0,'2'0'297'0,"15"0"-273"15,5 2-23-15,9-2 12 0,6 4-3 0,-5-1-2 16,-2-2 1-1,-9 1 4-15,-8-3 7 16,-10 1 22-16,-5-1 4 0,-11 1 33 16,-3 0 22-1,-5 0 27-15,-2 1 6 0,0 0-26 16,7 7-25-16,0 7-50 16,4 5-13-16,9 6-13 15,1 3-5-15,4 2-2 16,5-2-1-16,13-1-1 15,1-8-2-15,17-9-51 0,6-5-39 16,9-12-103-16,6-5-217 16</inkml:trace>
  <inkml:trace contextRef="#ctx0" brushRef="#br0" timeOffset="7182.8162">7394 15661 817 0,'-19'-11'430'15,"-12"-4"-125"-15,0 5-140 16,0 6-46-16,7 7-76 16,3 1-35-16,16 12-22 15,6-1-3-15,18 6 2 16,5 5 8-16,6-6 6 0,-3-1 1 16,-4-5 2-16,-4-6-1 15,-8-5 2-15,-2-2 1 16,-9-1 2-16,-4-1 2 15,-13 1 2-15,1-1 1 16,-6 1 21-16,-1 0 8 16,13 2 3-16,-4 3-5 0,8 8-23 15,6-1-8-15,6 4-7 16,10 0 2-16,9-3 1 16,3-1 0-16,-2-5-7 15,-1-5-45-15</inkml:trace>
  <inkml:trace contextRef="#ctx0" brushRef="#br0" timeOffset="7641.3576">8172 15603 885 0,'-8'-2'422'0,"-9"3"-159"15,-2 7-89-15,3 15-94 16,1 11-30-16,9 21-39 0,4 8-9 15,5 9-2-15,4-2 2 16,-6-11 8-16,7-11-29 16,1-13-124-1,-4-9-131-15</inkml:trace>
  <inkml:trace contextRef="#ctx0" brushRef="#br0" timeOffset="8027.7975">8095 15802 607 0,'15'-3'270'15,"11"-5"-74"-15,16 2-175 16,4 0-5-16,-1 2-2 0,-5-1-5 16,-9 2-2-16,-7 1-1 15,-4 4-3-15,-5 1 8 16,-6 4 22-16,-5-1 7 15,-3 2 8-15,-1 0-3 16,-1 0-2-16,2 0 2 0,-6-8 9 16,-2-2 3-16,2-9-12 15,-4-1-6-15,8-7-16 16,0 0-9-16,5-1-13 16,3-1-1-16,5 4 0 15,7 2 3-15,1 8 11 16,3 5 4-16,-2 3 1 15,-5 4 0-15,-4 5-1 16,-3 4-1-16,-4 5-2 16,-2 2-1-16,-3 2-6 15,0 0 2-15,1 0-87 16,3-1-80-16</inkml:trace>
  <inkml:trace contextRef="#ctx0" brushRef="#br0" timeOffset="8313.156">8834 15810 261 0,'9'-9'217'0,"2"-3"12"15,1 0 9-15,-10 3 1 0,-5 1-2 16,-6-3-8-16,-6-1-27 16,-4-3-20-16,-7 0-56 15,-1 4-26 1,-2 3-50-16,4 7-22 0,5 7-29 15,3 5-8-15,9 7-5 16,2 5 3-16,10 3 5 16,4 3 2-16,10 1 4 15,4-7 0-15,7-6 1 16,-3-6-1-16,0-10-2 16,-3-1-38-16,-6-10-105 15,0-2-76-15,-5-2-348 0</inkml:trace>
  <inkml:trace contextRef="#ctx0" brushRef="#br0" timeOffset="8633.2316">8903 15819 805 0,'1'3'366'16,"7"4"-162"0,10 0-49-16,7 0-58 0,6-3-12 0,3 0-19 15,-4-2 1-15,1-3 2 16,-4-5-1-16,-4-3-6 15,-6-6-8-15,-7-3-9 16,-4 0-6-16,-9-1-10 16,-6 2-2-16,-13-1-12 15,-7 2-3-15,-8 4-7 16,0 5-4-16,3 7-4 16,4 4-5-16,6 11-4 15,5 3 2 1,9 16 3-16,7 5 3 15,8 9 3-15,3 5 0 16,7 2 1-16,-3-4 0 0,-2-4 2 0,3-4 12 16,-8-7-137-1</inkml:trace>
  <inkml:trace contextRef="#ctx0" brushRef="#br0" timeOffset="9287.2842">9563 15782 741 0,'-7'-8'349'0,"-6"-13"-113"16,-6-2-18-1,-10 0-28-15,2 0-23 0,-8 8-70 16,4 7-30-16,6 10-45 16,5 7-17-16,7 6-11 15,3 5 0-15,8 5 1 16,0 2 2-16,12 1 3 16,0-1 1-16,12-6 1 15,5-6 1-15,7-12 0 16,1-4 0-16,-5-9 2 0,-4-5 2 15,-10-4 4-15,-4 0 2 16,-10 2 1-16,-2 6-1 16,-3 4-3-16,-3 2 1 15,1 6-3-15,1 2-2 16,1 5-6-16,7 1-1 16,7 5-1-16,6 0 1 0,7 0 2 15,1-2 1 1,2-4 1-16,0-1 1 0,-3-6 2 15,-3-1 4-15,-7-7 3 16,-1-4 2-16,-6-2 1 16,-2-2-10-16,-5-1-95 15,-3 1-73-15,-5-3-220 16,1 2-177-16</inkml:trace>
  <inkml:trace contextRef="#ctx0" brushRef="#br0" timeOffset="9392.0245">9688 15557 697 0,'-6'-9'432'0,"-2"-11"-20"15,-1 7-65-15,0 10-111 0,2 1-58 16,1 3-96-16,2 7-35 16,4 0-61-16,4 7-72 15,10 1-360-15</inkml:trace>
  <inkml:trace contextRef="#ctx0" brushRef="#br0" timeOffset="9650.3334">9853 15612 1163 0,'0'0'549'0,"-3"1"-244"16,3 14-177-16,2 7-56 15,-1 17-51-15,0 10 4 16,5 17 2-16,-3 5-3 16,2 0-8-16,6 0-6 15,-5-8-61-15,-1-9-38 16,2-7-184-16</inkml:trace>
  <inkml:trace contextRef="#ctx0" brushRef="#br0" timeOffset="9917.3138">9914 15760 688 0,'16'-1'374'0,"12"-2"-33"16,15 2-254-16,11 1-22 15,1 2-37-15,-3 0-10 16,-11 0-15-16,-11-2-82 16</inkml:trace>
  <inkml:trace contextRef="#ctx0" brushRef="#br0" timeOffset="10334.0927">10500 15601 821 0,'0'-6'411'0,"0"-2"-112"16,-5-3-65-16,-12 6-69 15,-4 1-37-15,-7 2-65 16,-3-3-24-16,2 3-29 16,6 2-13-16,8 5-19 0,8 4-5 15,13 1-4-15,1 2 2 16,15 3 9-16,2 0-12 16,3-3-26-16,-1 2-12 15,-7-6-15-15,-6 0 17 16,-9-4 29-16,-5 2 18 15,-11-3 18-15,-3-1 3 0,-7 2 21 16,4-4 14 0,2 0 31-16,3 2 8 15,7 2-4-15,4 2-12 16,5 5-28-16,8 2-9 16,6 3-7-16,2-1-1 15,6-3-2-15,-1-2-1 16,5-5-22-16,2-1-47 15</inkml:trace>
  <inkml:trace contextRef="#ctx0" brushRef="#br0" timeOffset="10809.9491">11064 15519 732 0,'4'-3'434'0,"0"-1"-50"16,2 11-222-16,3 7-47 15,5 17-66-15,5 10-10 16,4 10-14-16,0-1-5 0,-7-12-4 15,1-11 0-15,-2-16 1 16,5-9 0-16,1-12 0 16,-3-9 1-16,1-9 1 15,-4 0 1-15,-3-4-2 16,-3 0-2-16,1 1-49 16,-5 1-54-16,9 4-156 15,2 7-265-15</inkml:trace>
  <inkml:trace contextRef="#ctx0" brushRef="#br0" timeOffset="11083.1198">11743 15620 757 0,'-11'11'399'0,"-11"9"-78"0,-7 0-78 16,-4-3-79-16,-3-4-31 15,-4-10-52-15,3-3-23 0,5-8-24 16,5-2-6-16,9-3-15 15,3-4-8 1,10-1-15-16,5-1-8 16,9 2-11-16,6 4-6 0,9 11 4 15,4 4 4-15,10 12 11 16,-1 2 11 0,-1 11 18-16,-5-1 6 0,-12 4 5 15,0-2-1-15,-8-11-24 16,-4 0-72-16</inkml:trace>
  <inkml:trace contextRef="#ctx0" brushRef="#br0" timeOffset="11733.0494">12603 15537 981 0,'-17'-2'432'0,"-25"-3"-210"16,-3 6-53-16,2 10-76 16,1 0-38-16,18 11-55 15,7 2-11-15,16 6-3 16,12 3 3-16,16-7 4 0,7-4 3 15,13-15 2-15,-6-7 2 16,1-13 13-16,-10-6 9 16,-16-10 13-16,-7-3 5 15,-12-4 17 1,-8-6 3-16,-3-6 8 0,-4-5 1 16,1-5-24-16,-1 5-11 15,9 14-23-15,5 7-15 16,8 15-23-16,9 4-32 0,15 12-104 15,4 4-75-15</inkml:trace>
  <inkml:trace contextRef="#ctx0" brushRef="#br0" timeOffset="12209.902">12933 15444 1017 0,'-15'-7'441'0,"-15"0"-228"16,3 5-76-16,8 7-83 15,6 4-27-15,10 2-28 16,5-1-8-16,12 5 0 16,3-2 6-16,8 2 3 15,-2-3 1-15,2-9 2 16,-2-1 2-16,-8-3 1 0,-5-2-1 15,-12 3-7-15,-9-3-3 0,-10 3-2 16,-4 5 2-16,-8 3 11 16,4 5 2-16,4 4 0 15,5-2 0 1,12 5-6-16,6 0 0 16,10-3 1-16,5-2 1 15,11-6 1-15,3-5 1 16,1-4 2-16,5-3 1 15,-5-6 1-15,1-6 1 16,0-1 0-16,-4-4-1 16,-4 3-3-16,-5 2 0 0,-8 3-1 15,-3 6-4-15,-8 4-10 16,-1 7 0-16,2 9-3 16,1 5 2-1,2 7 8-15,-1-5 19 0,-1 7-115 16,0-3-173-16</inkml:trace>
  <inkml:trace contextRef="#ctx0" brushRef="#br0" timeOffset="12367.0188">13057 15259 989 0,'-6'-8'551'15,"-2"-7"-56"1,3 12-366-16,1 6-58 0,9 11-61 15,3 3-77 1</inkml:trace>
  <inkml:trace contextRef="#ctx0" brushRef="#br0" timeOffset="13081.9475">13242 15135 524 0,'-2'-1'219'16,"2"1"-99"-16,6 1-26 16,-6-1-31-16,11 2-7 0,54 9-34 15,-28-11-6-15,-5-3 3 16,0-4 2 0,-11 0 1-16,-8 0 5 15,-8 1 2-15,-5 2 3 16,-12 4-3-16,-4 1-2 0,-5 8-8 15,-1 3-5-15,5 8-7 16,2 4-7 0,9 6-5-16,6 1-1 15,7 0 2-15,7 0 3 0,2-5 3 16,0-3 0-16,-3-5 0 0,-5-3 2 16,-6 0 31-16,-1 2 18 15,-1 5 28-15,-1 4 6 16,0 7-18-1,-2 7-13-15,1 8-26 0,-1 2-4 16,-5 0-12-16,-5-5 0 16,-8-8 3-16,-4-8 5 0,-6-14 7 15,0-6 4-15,-3-18-21 16,4-8-25-16,11-4-81 16,1-4-49-16,13 1-135 15,7-4-174-15</inkml:trace>
  <inkml:trace contextRef="#ctx0" brushRef="#br0" timeOffset="13196.9233">13276 15445 850 0,'8'0'388'15,"7"-2"-153"-15,13 9-145 16,9 2-40-16,11 3-25 16,5 1-10-16,-1-6-68 15,-2 0-172-15</inkml:trace>
  <inkml:trace contextRef="#ctx0" brushRef="#br0" timeOffset="13685.7044">13811 15583 562 0,'1'0'316'15,"-1"-2"-51"-15,0-4-95 0,-1 5-12 16,-1 0-25-16,1 0-16 16,-8-15-21-16,-28-29-4 15,15 30-7 1,-1-3-12-16,-1 9-31 16,3 9-24-16,-1 7-34 15,4 10-4-15,9 8 1 16,-2 0 5-16,11 1 9 15,5 2-1-15,8-7 4 0,6-6 1 16,8-6 0 0,-2-8 1-16,5-6 2 0,-5-5 1 15,0-2 4-15,-5-7 1 16,-7 2 2-16,-4 2 2 16,-9 0 1-16,3 8 0 0,-6 1-6 15,0 6-7-15,2 4-7 16,-1-4-4-16,2 0 0 15,0 8 4-15,7 11 4 16,25 27 1-16,-8-31 4 16,5-1 2-16,2-9 6 15,1-4 4-15,-4-8 24 16,-6-4 9-16,-9-6 6 16,-5-1 0-16,-8 0-26 15,-6-4-48-15,-7 4-146 16</inkml:trace>
  <inkml:trace contextRef="#ctx0" brushRef="#br0" timeOffset="14040.3798">14176 15433 874 0,'0'-8'410'0,"1"-5"-163"16,3 8-55-16,-3 14-84 15,5 15-44-15,0 18-60 0,1 9 0 16,-1 14 2-16,-2 1 0 16,-3 8 1-16,2 2 1 15,-2-13-37-15,2-4-63 16,1-17-233-16</inkml:trace>
  <inkml:trace contextRef="#ctx0" brushRef="#br0" timeOffset="14185.3201">14253 15655 958 0,'16'-4'316'0,"22"2"-316"0,2 0-2 0,2 1-175 15</inkml:trace>
  <inkml:trace contextRef="#ctx0" brushRef="#br0" timeOffset="14541.2161">14743 15480 1071 0,'-15'-7'489'0,"-16"-9"-242"15,-2-1-57 1,8 8-109-16,2 0-42 0,3 8-48 15,5 0-13-15,12 4-13 16,5 5-1-16,6 0 6 16,10 4 7-16,0-1 13 15,4-2 3-15,5 0-33 16,-6-1-15-16,-8-6-4 16,-3 0-3-16,-16 4 36 15,-7-3 18-15,-10 6 20 16,-1 0 23-16,2 1 31 15,5 3 9-15,5 2-4 16,3 0-13-16,7 2-28 16,2-2-7-16,12 0-10 15,5 1-1-15,7-4-2 16,2-2 0-16,7-3 26 16,3-6-73-16</inkml:trace>
  <inkml:trace contextRef="#ctx0" brushRef="#br0" timeOffset="15048.7725">15615 15550 363 0,'7'-4'286'0,"4"-2"15"16,0-4-67-16,-4-4-28 0,-5-4-24 15,-3-2-6-15,-7-6-17 16,-4 3-12-16,-11 2-31 16,0 3-16-16,-9 8-39 15,-2 8-20-15,5 7-31 16,-2 9-10-16,13 12-8 15,4-1-2-15,13 7 1 16,7 1 3-16,12-5 3 16,5 2 1-16,6-7 0 15,1-7-1-15,-2-6-8 16,2-9-28-16,-4-8-100 16,-4-5-99-16</inkml:trace>
  <inkml:trace contextRef="#ctx0" brushRef="#br0" timeOffset="15172.7666">15599 15225 996 0,'-8'-5'455'0,"-7"-6"-208"0,2 1-69 15,8 7-98-15,1 2-38 16,4 4-74-16,0-3-65 16,0 0-274-16</inkml:trace>
  <inkml:trace contextRef="#ctx0" brushRef="#br0" timeOffset="15620.6626">15700 15355 665 0,'-1'9'409'16,"1"5"-18"-16,7 5-222 15,2-3-41-15,12-1-63 16,2-4-16 0,5-6-17-16,2-1-4 0,-2-6-3 15,-2-1-2-15,-2-4-4 16,-8-4-1-16,-7 4 3 15,-6 2 1-15,-10 4-6 16,-5 1-2-16,-6 6-5 16,-2 6-3-16,-1 6 0 15,1 4-2-15,3 3-5 16,2-2-2-16,7 3 0 0,7 2 0 16,9-2 3-16,8 0 0 15,9-7 1-15,0-4 3 16,4-10 2-16,1-3 2 15,3-9 3-15,1-8-1 16,-2-4 0 0,-3-4 0-16,-5-2-1 15,-6-2 1-15,-8 1 3 0,-2 3 1 0,-7 7 23 16,-5 6 9 0,0 10 1-1,-4 6 0-15,-3 5-20 16,7 6-10-16,3 5-4 15,5 1-4-15,5-1-4 16,3 0-10-16,6-6 68 16</inkml:trace>
  <inkml:trace contextRef="#ctx0" brushRef="#br0" timeOffset="17166.0194">16858 15422 821 0,'-19'6'375'16,"-14"4"-155"-16,3 10-143 0,8 3-51 16,15 6-32-16,8 2-11 15,19-3 0-15,8-2 6 16,15-12 13-16,7-11 7 15,-1-17 17 1,-4-1 39-16,-19-11 53 0,-8-1 28 16,-25 2 22-16,-15-3-37 15,-18 9-58-15,-10 3-33 16,6 6-116 0,12 3-51-16</inkml:trace>
  <inkml:trace contextRef="#ctx0" brushRef="#br0" timeOffset="17559.6906">17629 15362 979 0,'-13'-3'442'0,"-19"0"-207"16,4 7-85-16,5 10-87 15,0 6-35-15,14 13-31 16,5 1-2-16,14 4 5 16,12-2 2-16,6-12 0 15,6-7 4-15,0-14 6 16,-1-6 9-16,-9-10 17 15,-7-7 6-15,-13-13 22 0,-4-8 5 16,-13-11 4 0,1-4-4-16,-4-9-8 15,-2-2-8-15,12 3-24 16,1 5-7-16,18 12-27 0,9 6-11 16,13 16-34-16,3 7-71 0,4 18-242 15</inkml:trace>
  <inkml:trace contextRef="#ctx0" brushRef="#br0" timeOffset="17813.5291">17886 15355 843 0,'1'-3'403'0,"4"0"-169"16,0 11-90-16,1 10-36 15,2 16-44-15,0 4-16 16,-3 1-25-16,-2-4-6 16,0-4-36-16,-3-8-85 15</inkml:trace>
  <inkml:trace contextRef="#ctx0" brushRef="#br0" timeOffset="17950.0707">17870 15159 1303 0,'2'-3'529'16,"-2"-8"-366"-16,5 9-64 0,3 3-64 15,6 6-87-15,11 10-346 0</inkml:trace>
  <inkml:trace contextRef="#ctx0" brushRef="#br0" timeOffset="18265.7133">18281 15370 1137 0,'-12'-8'464'0,"-16"-5"-296"16,0 6-60-16,-3 12-76 15,6 8-25-15,9 12-30 16,0 4-6-16,20 8 5 16,2-3 5-16,12-5 13 15,7-3 4-15,-3-13 6 16,3-1 4-16,-6-9 36 15,-7-3 25-15,-9-5 34 0,-7-5 5 16,-15-2-29-16,-6-1-24 16,-6 3-47-16,1-3-66 15</inkml:trace>
  <inkml:trace contextRef="#ctx0" brushRef="#br0" timeOffset="18656.959">18407 15384 563 0,'10'-4'340'0,"13"-1"-38"15,-4 5-33-15,-3 8-84 16,-6 6-28-16,-6 5-32 15,-4 8-15-15,-12-3-32 16,-3 2-21-16,-2-3-30 16,1-9-11-16,6-6-3 0,5-5-12 15,7-7-18-15,3-6-4 16,5-12-5-16,2-2 12 16,-1-10 16-16,-6 3 1 15,5 9 21-15,-9 3 18 16,2 14 14-16,1 6 7 15,-5 12-19 1,1 5-16-16,3 9-11 0,1 2-5 16,5-3-4-16,10-2-2 15,5-7-126-15,6-7-78 0</inkml:trace>
  <inkml:trace contextRef="#ctx0" brushRef="#br0" timeOffset="19074.0253">18919 15427 1070 0,'-4'-7'468'0,"-9"-11"-235"16,-4 1-32-16,-3 1-54 15,-4 2-34-15,-4 9-58 0,1 5-23 0,2 13-32 32,5 9-6-32,8 7-4 0,1 3 2 0,11 0 0 15,1-3 2-15,11-9 1 16,2-6 0 0,8-12 3-16,1-4 2 15,3-10 7-15,4-6 3 16,3-7-2-1,-5-3-3-15,4 0-5 16,-4 4 0-16,-6 12 4 0,1 6 1 16,-4 13 8-16,-5 8 9 15,-5 7 10-15,-6 4 6 16,-10 0 4-16,-4-5-6 16,-9-5-8-16,3-1-4 15,3-10-118-15,3-2 467 16</inkml:trace>
  <inkml:trace contextRef="#ctx0" brushRef="#br0" timeOffset="19752.8556">19954 15284 831 0,'-8'-5'407'16,"-16"-4"-140"-16,-5 11-76 16,-6 13-93-16,-1 10-43 15,8 17-46-15,7 3-13 0,19 4-5 16,10 0 5-16,18-15 5 15,9-7 4-15,8-16 6 16,1-7 3-16,-15-9 15 16,-5-5 8-16,-16-6 8 15,-8-5 1-15,-12-7-18 16,-6 4-12-16,-9 1-14 16,2 4-11-16,6 5-57 15,7-1-65-15,16 3-80 16,5 3-2-16,11 1 56 15,3 1 63-15,0 2 116 16,-2 2 33-16,-6 3 55 16,0 3 24-16,-7 5 5 0,0 5-3 15,1 7-28-15,-6-1-17 16,6 3-25-16,0-2-10 16,5-6-8-16,8-2-1 15,11-7-6-15,3-4-5 16,4-1-8-16,-4-6-2 0,-14-2 1 15,-6 1 2 1,-14-2 0-16,-6-2-15 0,-9-2-112 16,-2-2-99-16</inkml:trace>
  <inkml:trace contextRef="#ctx0" brushRef="#br0" timeOffset="19941.7804">20320 15318 1155 0,'0'1'484'0,"1"6"-267"16,2 9-79-16,4 19-70 0,4 5-9 15,5 17-23-15,-4-1-8 16,2 4-13-16,-3 2-4 16,-7-2-16-16,0 2-33 15,-3-16-96-15,-1-9-86 16</inkml:trace>
  <inkml:trace contextRef="#ctx0" brushRef="#br0" timeOffset="20104.7553">20451 15574 1330 0,'10'0'485'0,"17"0"-396"16,3 0-39-16,1 4-28 15,-1-2-6-15,-8-2-179 16</inkml:trace>
  <inkml:trace contextRef="#ctx0" brushRef="#br0" timeOffset="20432.4234">20602 15350 1095 0,'4'10'440'0,"2"13"-272"31,5 7-62-31,0 5-23 16,0 0-9-16,-3-10-12 15,-2-3-10-15,-3-10-14 16,-2-5-5-16,-3-7 1 0,-2-5-4 16,1-12-27-1,0 0-11-15,5-15-17 16,1 0 1-16,4-4 15 15,4-2 2-15,6 11 4 16,5 2 10-16,4 13 15 16,1 5 8-16,-1 13 13 15,-3 5-4-15,-6 11-1 0,-4 2-4 16,-7 7-12-16,0 3-7 16,-6-4-14-16,-5 0-35 15,1-7-166-15</inkml:trace>
  <inkml:trace contextRef="#ctx0" brushRef="#br0" timeOffset="21161.3931">21066 15232 1085 0,'-15'2'431'16,"-11"4"-291"-16,4 2-66 0,14 5-60 16,7 0-14-16,8 3-12 15,7 2 2 1,11-4 12-16,4-1 4 0,0-4 2 16,-4-6-2-1,-11-2 1-15,-5-1 1 0,-9-2-4 16,-3 3-1-16,-11 7 2 15,-2 1 6-15,-3 6 21 16,1 1 4-16,9-1-6 16,3 3-10-16,11-4-17 15,6-1-2-15,9 1 4 16,2-1 5-16,3 1 8 16,0-6 4-16,4-4 3 15,2 0-1-15,3-8-4 0,-1 0-3 16,-4-5-3-16,0-8-1 15,-3-1-11 1,-6-6-2-16,-4-3-2 0,-7 1 0 16,-16-4 9-1,3 2 3-15,-11 4 1 16,0 5 0-16,7 10 3 0,-8 8-3 0,3 5-5 16,0 2-6-16,-1 11-2 15,5 2 2 1,1 11 2-16,3 6 3 0,5 8 1 15,2-1-1-15,3 0 0 16,0-4 0-16,-2-5-1 16,3-3 0-16,1-9 9 15,-1-1-29-15,2-9-79 16,0-1-68-16,-1-4-164 16</inkml:trace>
  <inkml:trace contextRef="#ctx0" brushRef="#br0" timeOffset="21363.4133">21544 15307 913 0,'9'-10'437'0,"7"-7"-169"32,-4 8-27-32,-6 11-60 15,-5 6-37-15,0 12-53 0,-1 5-22 16,-1 10-25-16,-2 4-17 15,0-2-2-15,1-7-46 16,2-9 283 0</inkml:trace>
  <inkml:trace contextRef="#ctx0" brushRef="#br0" timeOffset="22003.2274">22004 15269 583 0,'-16'-6'352'16,"-11"-6"-49"-16,-1 9-125 15,-5 5-47-15,3 9-73 0,1 4-29 16,8 10-40-16,6 4-6 16,17 10-2-16,8 4 6 15,14-5 12-15,5-4 4 16,-1-17 11-16,4-3 2 15,-3-13 5-15,-1-3 1 16,-9-7 3-16,-4-3 1 0,-11-4-3 16,-10-3-2-16,-6 1 3 15,-6-1 12-15,1 5 17 16,5 5 1-16,-3 11-10 16,4 8-12-1,1 17-21-15,-1 6-3 0,7 9-2 16,4 1-1-16,7-5-1 15,4-2-1-15,1-7-13 16,2-3-32-16,5-10-140 16,1-5-323-16</inkml:trace>
  <inkml:trace contextRef="#ctx0" brushRef="#br0" timeOffset="22383.1257">22389 15254 889 0,'-10'-6'438'0,"-12"-5"-140"0,-2 3-120 16,3 8-98-16,2-1-29 16,9 7-39-16,4 3-8 15,10 6-6-15,6 5-5 16,8-1 4-16,2 2 3 15,1-8 3-15,-2-2 5 16,-6-7-11-16,-1-4-5 0,-9-4-7 16,-3-3-5-16,-14 1 8 0,-3 0 2 31,-4 5 13-31,-3 1 8 0,4 5 3 0,2 6 0 31,5 5-4-31,10 1 0 0,5 6 9 0,12 4 3 16,2-2-3-16,3-3-3 15,0-5-9-15,-3-5 5 0,2-9-33 32,-5-3-27-32,-3-12-120 15,-3-5-133-15</inkml:trace>
  <inkml:trace contextRef="#ctx0" brushRef="#br0" timeOffset="22525.9159">22401 15133 732 0,'-3'-14'470'15,"-3"-15"-18"-15,4 13-207 16,-2 3-58-16,0 8-106 16,4 5-48-16,2 4-64 15,-2-4-80-15</inkml:trace>
  <inkml:trace contextRef="#ctx0" brushRef="#br0" timeOffset="22974.9352">22575 15320 391 0,'2'3'247'0,"4"4"9"16,2 2-73-16,6 7-42 15,3 1-9-15,5 2-13 16,1-1-12-16,2-6-23 16,-2-3-15-16,-1-8-24 15,-3-4-5-15,-1-8-7 16,-6-4 0-16,-8-5-6 0,-4-1-4 15,-14-2-6-15,-2 1-5 16,-10 2-1-16,-2 4 0 16,-1 10-6-1,4 4-3-15,3 12 2 16,2 9-1-16,5 13 11 0,4 10 4 16,5 12-4-16,4 1 1 0,6-5-7 15,3 2-1-15,4-11-2 16,0-4 11-1,0-6-102-15,4-8-99 0</inkml:trace>
  <inkml:trace contextRef="#ctx0" brushRef="#br0" timeOffset="23474.6101">23110 15231 646 0,'-4'-4'349'0,"-2"-6"-99"16,-10 6-81-16,-6 1-18 16,-5 3-59-16,-2 2-23 0,7 6-50 15,6 5-25 1,11 4-12-16,9 0 0 16,11 0 11-16,3-1 6 15,7-4 6-15,-3-1 2 16,-2-7-12-16,-5-1-13 15,-12-4-15-15,-3-5-5 16,-11 1 10-16,-8 1 10 0,-11 4 35 16,-1 2 17-16,4 8 22 15,5 6 8-15,15 10-10 16,5 4-3-16,7 1-9 16,2-1-4-16,5-7-10 15,6-2-8-15,12-10-6 16,4-3-1-16,8-12-50 15,3-3-55-15,-1-13-193 16</inkml:trace>
  <inkml:trace contextRef="#ctx0" brushRef="#br0" timeOffset="24206.4667">23250 15284 442 0,'-7'-3'299'0,"-2"0"38"0,1 1-109 16,6 0-66-16,4 2-21 15,6-1-54-15,8 1-24 16,11 0-35-16,3 0-10 16,-1-1-2-16,-1-2-3 15,1-4 0-15,-6 0 0 0,-1 0 3 16,-7 1-1-16,-13 4-6 16,1-1-6-16,-10 3-8 15,6 0-3-15,0 0 5 16,-12 4 3-16,-31 24 11 15,28-15 2-15,6 7-2 16,-3 1-4-16,7 3-4 16,3 1-2-16,0-4-3 15,8 0-2-15,8-6-3 16,9-5-10-16,21-5-31 16,7-5-37-16,3-6-60 0,0 0 3 15,-7 2 32-15,-4 0 39 16,-10 2 63-1,-8 0 24-15,-11 3 48 16,-7 1 17-16,-11 6 24 0,-2 3-7 16,-10-1-20-1,-3 0-5-15,-4-4-9 16,-5-3-6-16,4-3-20 16,0-3-7-16,9-5-9 15,6-5-3-15,5-2-8 0,4-3-6 16,6 1-11-16,1 0-5 15,5 2-3 1,3 6 1-16,1 6-2 16,-1 4 3-16,-2 14 8 0,1 3 3 15,-2 12 7-15,2 3 3 16,5-3-5-16,0-2 0 0,6-8 0 16,0-7 1-16,0-10 6 0,-3-4 3 15,-2-9 4-15,-3-1 0 16,-2-6 0-16,0-3-1 15,-2 1-3 1,-1-4 1-16,-3 2 2 16,-4 4 3-16,1 5 9 15,-3 6-2-15,-2 10-6 16,-1 3-5-16,-5 13-8 16,8 5-1-16,2 3 2 0,0-1-2 15,4-6 0-15,-4-4-22 16,-2-9-34-1</inkml:trace>
  <inkml:trace contextRef="#ctx0" brushRef="#br0" timeOffset="25489.8199">2117 16813 729 0,'-3'2'305'0,"3"10"-168"15,0 9-59-15,0 19-38 16,3 13-2-16,-2 0-7 0,5-2-2 31,-1-14-8-31,3-14-2 0,1-16-2 16,-1-14-7-16,-1-16-5 16,-6-7-1-16,-2-8 3 0,-6 5 7 15,-1-2 3-15,-1 4-1 16,-2 4-3-16,7 5-4 15,4 9-10-15,2 3-8 16,15 6-12 0,2-1 0-16,9 5 7 0,4-2 5 15,1 0 10-15,0-2 2 16,-4 0 1-16,-4 0 0 0,-11 6 11 16,-5 5 7-16,-8 14 18 15,-1 7 4-15,-4 9-6 16,4 8-7-16,6 0-18 15,6-4-21-15,6-3-226 32</inkml:trace>
  <inkml:trace contextRef="#ctx0" brushRef="#br0" timeOffset="25810.1313">2825 16936 635 0,'-4'4'348'31,"-5"9"-26"-31,-2 1-118 0,-11 7-69 16,-5-2-28-16,-6-3-51 15,-2-1-14-15,1-10-12 16,2-5-4-16,7-4-13 16,0-7-9-16,11-4-10 15,1-1-7-15,9-5-8 16,4-3 0-16,4-2-3 15,5 2 1-15,9 7 11 16,4 7 5-16,4 13 15 16,5 6 9-16,2 14 2 15,-3 5-1-15,-3 5-5 16,-4 2-2-16,-4 2 19 16,-3-4-47-16,-3-6-188 15</inkml:trace>
  <inkml:trace contextRef="#ctx0" brushRef="#br0" timeOffset="25948.6281">2651 16756 1114 0,'-7'-7'513'0,"-5"-5"-220"0,9 8-219 15,5 3-35-15,12 3-183 16</inkml:trace>
  <inkml:trace contextRef="#ctx0" brushRef="#br0" timeOffset="26285.7533">2812 16823 1090 0,'-2'-13'431'0,"6"-15"-293"0,11-5-68 15,18-9-47 1,5 3 7-16,3 8 4 0,0 9-2 16,-7 23-9-16,2 10-7 15,-8 22-1-15,0 10 2 16,-1 17 3-16,-5 7-2 16,-4 3-2-16,-5-4-3 15,-6-6-1-15,-6-10-1 0,-3-11 3 31,-3-5 0-31,-2-14 14 16,-4-10 8-16,-11-14 3 16,-1-5 0-16,-8-12-14 0,3 2-25 0,7 3-65 15,0 0-49-15,12 12-146 16,5 2-140-16</inkml:trace>
  <inkml:trace contextRef="#ctx0" brushRef="#br0" timeOffset="26468.1729">3473 16917 1263 0,'0'5'526'0,"-4"6"-293"0,0 4-76 16,3 11-55-16,-3 4-25 15,8 3-40-15,-6 2-12 16,4-7-18-1,3-1-77-15</inkml:trace>
  <inkml:trace contextRef="#ctx0" brushRef="#br0" timeOffset="27154.6055">4126 16917 922 0,'-3'4'401'0,"-7"7"-203"15,0 4-80-15,6 13-78 0,-1-2-12 16,10 7-19-16,3-1-3 15,3-10-3-15,7 0 0 16,0-14 4 0,5-7 3-16,3-9 6 0,-1-7 3 15,-2-7 1-15,-2 2 0 16,-7 2-5-16,-5 4 0 0,-6 1-4 16,-3 3-3-16,0 5-12 15,0 3-9-15,-1 8-2 16,1-6 0-1,0 3 9-15,2 19 6 0,16 31 1 16,-2-33 3 0,1-7 2-16,2-3 2 15,-2-14 11-15,-1-2 4 16,2-11 1-16,1-1-1 16,-3-9-12-16,0 3-5 0,3-2-6 15,-4-1-3-15,9 17 2 16,-1-4 0-16,2 17 7 0,1 8 7 15,-9 12 20-15,-6 0 13 16,-12 5 22-16,-7 0 4 16,-14-3-14-1,-2 1-9-15,0-13-47 0,-2-10-78 16</inkml:trace>
  <inkml:trace contextRef="#ctx0" brushRef="#br0" timeOffset="27889.4872">5476 16856 1062 0,'-11'5'438'0,"-13"5"-267"16,0 9-59-16,12 14-64 15,4 2-23-15,15 8-26 16,3-5-3-16,12-4 1 16,7-3 2-16,-4-14 0 15,8 1 1-15,-14-16 9 16,-5-2 10-16,-8-8 1 15,-13-3-2-15,-10 1-10 16,-8-3-8-16,-6 3 1 0,0 0 1 16,5-5-31-16,5 3-42 15,13-3-92-15,8-1-48 16,16 0-3-16,8-4 39 16,7 3 90-16,-1-2 50 15,-1 8 110-15,-2 2 47 0,-8 9 81 16,1 7 28-16,-10 8-29 15,0 5-26-15,-4 5-61 16,-2 0-26 0,-3 1-40-16,-1-8-18 15,2-9-18-15,3-2-5 16,6-13-5-16,5-2-3 16,6-9-1-16,1-10-1 0,3 7 2 15,0-2 2-15,1 7-3 16,-2 4-1-16,-4 10 0 15,1 9 5-15,-12 6 19 16,-1 9 5-16,-5 8 1 16,-4-2-5-16,-2 7-20 0,-2-5-63 15</inkml:trace>
  <inkml:trace contextRef="#ctx0" brushRef="#br0" timeOffset="28119.3124">6003 16856 849 0,'0'0'504'0,"0"-1"-5"0,1 17-351 16,2 9-51-1,3 16-27-15,4 6 9 0,-1 12-15 16,-3 2-9-16,-6 4-26 0,-1-6-3 15,2-9-103-15,4-7-42 16,-3-17-216-16</inkml:trace>
  <inkml:trace contextRef="#ctx0" brushRef="#br0" timeOffset="28263.9863">6029 17105 1455 0,'9'-5'543'0,"15"-1"-417"16,7-1-70-16,8-1-38 15,3-2-33-15</inkml:trace>
  <inkml:trace contextRef="#ctx0" brushRef="#br0" timeOffset="28973.485">6527 16780 835 0,'-8'-1'379'0,"-15"-3"-157"0,-4 4-49 16,7 11-56-16,1 1-37 16,7 3-70-16,8 4-17 15,4-3-20-15,7-1 0 16,10 0 10-16,5-2 7 16,8-6 10-16,-1 0 2 15,-3-7-18-15,-5 0-6 0,-14-2-3 16,-6-3-3-16,-13 1 18 15,-5 1 5 1,-10 2 0 0,2 3 12-16,0 4 13 0,3 1 0 15,13 5 2-15,-5 1-5 0,14 5-5 16,0 0 5 0,3-2 5-16,8 2 0 0,5-5 2 15,5 0-2-15,5-8-4 16,5-2-1-16,-1-14-2 15,4-3 0-15,-2-3-2 0,-3-6-3 16,-4 0-7-16,-2 2-2 16,-8 1 2-1,-4 0 0-15,-6 12 19 16,-3 2 6-16,-4 11 12 0,0 5 8 16,-1 10-11-16,0 5-5 15,3 3-15 1,5-1-8-16,3 0-44 0,4-3-75 15</inkml:trace>
  <inkml:trace contextRef="#ctx0" brushRef="#br0" timeOffset="29285.9276">7200 16881 872 0,'-1'6'427'0,"-5"8"-114"15,-4 4-114-15,-5 1-62 0,-5-1-29 32,-5 0-55-32,-1-7-11 15,-2-4-10-15,1-7-5 16,6-6-19-16,3-3-16 16,3-7-24-16,3 1-7 15,8-5 1-15,1 1 9 0,10 4 8 16,3 1 14-1,3 5 24-15,7 6 12 0,1 9 23 16,3 5-2-16,-2 9-6 16,-3 5-4-16,-4 0-14 15,0 3-6-15,0-8-35 16,0 1-85-16</inkml:trace>
  <inkml:trace contextRef="#ctx0" brushRef="#br0" timeOffset="29970.454">7379 16872 899 0,'5'-8'431'0,"1"-6"-184"15,6 10-106-15,-4 4-27 16,0 10-46-16,-5 5-6 16,-4 9-10-16,-6 3-8 0,-7-2-10 15,4-1-7-15,-1-9-15 16,5-2-6-16,7-12-14 15,4-3-5-15,4-11-8 16,3-5-3-16,-1-2 7 16,0 2 4-16,4 2 8 15,-7 2 5-15,-1 8 15 0,-3 5 3 16,-5 4 4-16,-1 9 2 16,0 5-10-16,2 3-1 15,2 2-5-15,2-4-2 16,13 3-6-16,3-4-1 15,12 0-19-15,5 0-35 16,1-9-110-16,6-1-50 0,3-10-15 16,4-3 40-1,-2-5 68 1,-5-6 52-16,-13-4 58 16,-6-2 11-16,-8 2 99 0,-6 1 35 15,-11 4 52-15,-4 1 11 16,-14 4 9-16,-6 0-3 15,-8 2-33-15,-7-3-16 0,-4 0-61 16,5 2-29-16,6 6-47 16,9 4-13-1,8 8-14-15,7 5-5 0,11 7 0 16,6 3 0-16,14 4 9 16,4 2 4-1,5-7 5-15,3 0 2 0,-5-14 9 0,-3-6-44 16,1-6-93-16,-6-10-74 15</inkml:trace>
  <inkml:trace contextRef="#ctx0" brushRef="#br0" timeOffset="30109.679">7848 16612 1106 0,'-6'-3'523'0,"-1"0"-222"16,1 3-90-16,1 8-122 15,9 6-41-15,0 3-60 16,2 4-75-16</inkml:trace>
  <inkml:trace contextRef="#ctx0" brushRef="#br0" timeOffset="30709.3914">8655 16808 616 0,'3'-6'309'15,"2"-4"-65"-15,-4 1-31 16,-8 6-13-16,-5 2-21 15,-14 4-41-15,-5 4-25 16,-2 9-58-16,0 4-21 16,11 10-36-16,5 5-10 0,14 5-1 31,6 0 5-31,17-2 1 0,7-5 0 16,13-12 0-16,0-8-5 15,3-9-28-15,-5-6-9 16,-11-6-3-16,-7-1 4 0,-11-1 32 15,-3-1 14-15,-12-2 11 16,-4 2 7-16,-9 4 12 16,0 3 5-16,-2 7 1 15,3 5-7-15,0 11-11 16,2 5-8-16,6 16-6 16,2 3-1-16,4 5-2 15,3 2 0-15,8-6-30 0,3-7-67 16,5-13-233-1</inkml:trace>
  <inkml:trace contextRef="#ctx0" brushRef="#br0" timeOffset="30988.9488">8922 16910 1240 0,'-5'3'472'0,"-6"7"-348"0,4 5-58 16,7 8-43-16,3 1-9 16,8 5-11-16,5-6 0 15,9-3 3-15,2-4 0 16,7-15 7-16,-1-1 5 16,-5-14 14-16,-3-4 14 15,-12-7 37-15,-9 0 12 16,-13-4 3-16,-13 0-13 15,-11 8-44-15,-3 3-23 0,0 10-43 16,8 7-49-16</inkml:trace>
  <inkml:trace contextRef="#ctx0" brushRef="#br0" timeOffset="31436.7739">9223 17020 634 0,'7'3'364'0,"7"5"17"16,7 7-267-16,3-4-3 16,5 0-34-16,-3-6-21 0,1-7-19 15,-3-4-1-15,-5-8-1 16,-1 0 1-16,-7-6 0 16,-8-4-5-16,-10 2-10 15,-9-3-7-15,-8 4-7 16,-1 3-2-16,0 5 2 15,2 7-3 1,1 14 8-16,4 10-1 0,-4 14 1 16,-1 7 5-16,5 10-6 15,1 4-1-15,17 8-2 16,9 0-2-16,13-6 6 16,6-5-35-16,5-13-267 15</inkml:trace>
  <inkml:trace contextRef="#ctx0" brushRef="#br0" timeOffset="32004.2684">9565 16914 739 0,'0'0'376'16,"-3"1"-100"-16,7 2-168 0,-4-3-91 16,7 0-5-16,23 0 6 15,38-2-8-15,-30-4-2 16,-7-1 1-16,-7 0 6 15,-7 2 3-15,-13-1 5 0,-3 2-4 16,-14 4-8-16,-6 2-7 16,-8 8 0-16,3 5 7 15,4 5 3-15,4 4 0 16,10 5-5-16,3-4-1 16,9 4 5-16,5-4 4 15,11-5 5-15,2-2-4 16,5-5-1-16,-2-6-3 0,-4-7 2 31,0-4 1-31,-4-7 0 0,0-2-2 0,0-2-6 16,-1-3-2-1,-6-2 1-15,0 3 4 0,-9 1 11 16,-1 2 15-16,-7 7 13 16,3 5 3-16,-5 2-11 15,2 8-16-15,4 6-21 16,-5-1-5-16,8 8-2 15,0-2-1-15,-2 1 0 16,0-1-47-16,0-2-127 16,2-4-136-16</inkml:trace>
  <inkml:trace contextRef="#ctx0" brushRef="#br0" timeOffset="32163.677">9943 16700 1153 0,'-4'-6'512'0,"-2"-8"-254"16,2 6-88-16,2 8-114 15,0 1-41-15,4 6-72 0,-2-7-71 16,0 0-299-16</inkml:trace>
  <inkml:trace contextRef="#ctx0" brushRef="#br0" timeOffset="32471.0584">10214 17030 632 0,'-3'-7'357'0,"3"-4"-45"0,-1 3-85 15,-7-2-60-15,1 5-23 16,-9 0-40-16,-5 0-15 15,3 7-46-15,4 2-25 16,2 7-27-16,6 4-11 16,4 3-1-16,2 5 5 0,8 0 9 15,5 0 4-15,7-8 3 16,-1-6 4-16,4-9 11 16,0-4 6-16,-3-8 32 15,-7-5 5-15,-8-3-2 16,-2 2 5-16,-11-1-110 15,-6 4-71-15</inkml:trace>
  <inkml:trace contextRef="#ctx0" brushRef="#br0" timeOffset="42339.8546">10672 17084 773 0,'0'2'433'0,"-2"1"-38"0,-2-1-105 0,2-2-89 16,1 0-34-16,0 0-84 15,0 0-19 1,1 0-136-16,0 0 9 0</inkml:trace>
  <inkml:trace contextRef="#ctx0" brushRef="#br0" timeOffset="43098.3199">11376 16646 552 0,'-6'-1'305'0,"-8"9"-67"16,-6 9-85-1,-4 20-111-15,2 14-11 0,-5 15-16 16,2 2-7-16,5-1-4 16,1-12-1-16,12-19 2 15,4-11 3-15,5-20 25 16,3-8 8-16,3-17 5 15,6-9-1-15,-2-16-23 0,5-2-7 16,-5-9-4 0,2-1-1-16,1 0-3 15,-1 5-1-15,-1 12-4 0,-5 11 7 16,-4 19-9-16,-3 7 0 16,-2 18-2-16,1 7-9 15,5 12 3 1,5 4 1-16,17 6-2 0,9-1 2 15,12-1 3-15,6-2 4 16,-2-6 4 0,-5-8 5-16,-16-10 4 15,-9-2 3-15,-22-8 6 0,-11 1 1 16,-19 1 2 0,-11-2-3-16,-12-1-10 0,-1-3-2 15,2-5-4-15,9 2-2 16,14-5-23-16,10 3-26 0,12 1-63 15,6-4-71-15</inkml:trace>
  <inkml:trace contextRef="#ctx0" brushRef="#br0" timeOffset="43618.2839">11908 16789 780 0,'-19'6'371'16,"-14"1"-154"-16,1 7-111 16,-1 1-29-16,17 1-56 15,1 0-21-15,12-2-13 16,10-1-1-16,7-3 3 16,6-1 6-16,11-5 6 15,0-3 3-15,-2-2-3 31,-2-2-5-31,-13 1-1 16,-6 1 3-16,-9 1-1 16,-8 0 4-16,-11 1-1 15,-3 4 1-15,-4 3 12 0,4 3 2 16,2 3 0-16,8 1-6 16,8 1-14-16,5 1-4 15,11 1 4-15,4-3 4 16,7-4 8-16,-1-3 4 15,4-5 2-15,0-1 2 16,-2-8 3-16,3-2 1 16,2-7-2-16,-2-8-3 15,0-7-14-15,-1 1-2 0,-10-3 0 16,-3 3 2-16,-9 6 7 16,-3 6 15-16,-2 9 15 15,-3 8-6-15,1 12-3 16,0 9-16-16,-1 8-18 15,5 6 3-15,2-3 3 16,4-1 1-16,1-7-111 16,-2-4-175-16</inkml:trace>
  <inkml:trace contextRef="#ctx0" brushRef="#br0" timeOffset="43759.9388">12031 16572 1021 0,'-5'-3'447'0,"-3"-6"-212"16,4 9-195-16,3 6-40 15,12 10-215-15</inkml:trace>
  <inkml:trace contextRef="#ctx0" brushRef="#br0" timeOffset="44153.161">12235 16792 888 0,'-3'0'328'0,"-1"1"-256"16,7 3-25-16,-3-4-16 16,19 4 0-16,52 2-2 15,-24-8-8-15,2-1-5 0,-4-4-1 16,-15 6 0-16,-12 0-1 16,-14 2 2-16,-11 5 0 15,-12 3-3-15,-4 5 2 16,-6 3-1-16,3 3 0 15,6 5-4-15,5 3-4 16,21-8-6 0,-4-9-4-1,2-1 1-15,19 28 2 0,15-7-49 0,10-5-74 0</inkml:trace>
  <inkml:trace contextRef="#ctx0" brushRef="#br0" timeOffset="44491.603">12833 16832 1033 0,'-15'-5'435'0,"-17"-5"-252"15,-2 2-37-15,12 6-73 16,-1 3-33-16,7 6-49 16,11 2-14-16,5 3-5 15,6 1 2-15,15 1 11 0,-7-2 7 16,8-7-13-16,3 1-14 15,-3-5-25-15,0 0-11 16,-12-2 18-16,-4-3 12 16,-15 4 23-16,-7 0 13 15,-7 4 19-15,-2 8 14 16,5 2 10-16,2 3 10 16,9 5-7-16,2-5-9 0,12 2-8 15,8-1-12 1,10-3-6-16,7 0 0 0,1-4 5 15,0-7 2-15,-2-4-60 16,-4-6-97 0</inkml:trace>
  <inkml:trace contextRef="#ctx0" brushRef="#br0" timeOffset="45007.0519">10657 16446 633 0,'0'-20'351'0,"-2"-16"-53"15,-1 5-53-15,-1 15-71 16,-2 11-52-16,-3 25-76 15,1 19-25-15,4 32-35 16,0 15 8-16,9 13 8 16,-1-1 29-16,7-15-152 15</inkml:trace>
  <inkml:trace contextRef="#ctx0" brushRef="#br0" timeOffset="45804.3066">13475 16796 676 0,'0'0'296'16,"7"-3"-143"-16,5 2-38 16,13 1-60-16,7-2-8 15,5 1-23-15,5-2-6 0,-9-4-2 32,-8 2 1-32,-10 2 6 0,-9 0 5 15,-7 3-7-15,-6 2-3 0,-13 2-10 16,1 2-8-16,-4 7-3 15,2 1-4-15,12 7-8 16,2 5-3-16,9 3 2 16,7 2 1-1,10-1 9-15,3-6 4 16,8-11 7-16,3-4 4 0,-3-15 6 16,6-5 1-16,-6-13-3 0,0-4-3 15,-7-7-6 1,-6-2-1-16,-9 5 4 15,-7 3 3-15,-6 13 15 16,-6 7 3-16,0 12-3 16,-3 10-5-16,6 13-20 15,2 10-7-15,10 8-2 16,7 3 2-16,10-9 7 16,6-3 6-16,8-16-76 15,1-6-123-15</inkml:trace>
  <inkml:trace contextRef="#ctx0" brushRef="#br0" timeOffset="46008.6603">14058 16820 681 0,'2'-7'407'0,"1"-5"-53"16,5 14-191-16,7 8-41 16,1 15-64-16,7 6-13 15,3 7 1-15,-7-1 11 16,-1-2 0-16,-9-2 6 0,-14-13 5 15,-6-2-9-15,-12-12 2 16,-7-8-32-16,-2-10-150 16,4-6-131-16</inkml:trace>
  <inkml:trace contextRef="#ctx0" brushRef="#br0" timeOffset="46429.6811">15006 16749 739 0,'-20'-5'395'0,"-14"-4"-95"16,-4 10-148-16,0 5-48 0,4 9-67 16,12 6-28-16,12 9-25 15,8 4-5-15,16 7 6 16,4-3 6-16,13-8 9 15,1-7 4-15,3-12 8 16,-5-6 4-16,-12-5 17 16,-7-6 3-16,-16-7-18 15,-6 0-19-15,-12-4-53 16,-4 1-34-16,2-2-121 16,5-2-152-16</inkml:trace>
  <inkml:trace contextRef="#ctx0" brushRef="#br0" timeOffset="46678.5105">15031 16759 441 0,'14'3'275'0,"16"2"7"16,-4 7-47 0,-7 9-34-16,0 6-18 15,-11 9-47-15,-5 1-21 0,-3-6-45 32,-8-4-23-32,3-7-22 0,3-7-4 15,2-10-3-15,6-4-18 16,5-19-23-16,4-5-6 0,4-5-6 15,6-2 13 1,-2 10 16-16,4 6 1 16,-4 9 16-16,-6 8 13 0,-8 13 28 15,-3 8 5-15,-6 10-10 16,-1 1-10-16,0 0-68 16,1-4-79-16</inkml:trace>
  <inkml:trace contextRef="#ctx0" brushRef="#br0" timeOffset="46991.7373">15468 16698 868 0,'-2'-4'442'16,"-1"-6"-157"-16,0 17-158 0,3 11-38 16,0 23-45-16,1 16 7 15,3 21 7-15,-2 6-3 16,2 4-18-16,-2-3-10 15,-2-14-75-15,0-5-10 16,6-23-163-16,3-17-179 16</inkml:trace>
  <inkml:trace contextRef="#ctx0" brushRef="#br0" timeOffset="47125.4152">15482 16966 806 0,'9'-5'339'0,"11"-4"-188"16,5 3-98-16,11-1-53 16,2 5-28-16</inkml:trace>
  <inkml:trace contextRef="#ctx0" brushRef="#br0" timeOffset="47583.4447">15961 16763 814 0,'-18'-5'409'0,"-19"-3"-125"0,-2 2-76 16,6 6-103-16,2 1-39 15,10 11-58-15,6-1-19 0,13 6-13 16,5 2 0-16,12-1 8 16,7 1 9-1,7-4 8-15,1-5 5 16,-1-5 1-16,-4-5-3 0,-9-6-10 15,-3-1-11 1,-12-2-8-16,-7 1 1 16,-12 3 6-16,-9 5 11 0,-4 5 20 15,0 4 8-15,7 9 5 16,8 1-5-16,9 8-18 16,3-1-4-16,10 2-5 0,6-5 4 31,8-5 5-31,7-5 4 0,5-11 7 0,0-3 2 15,4-8 0-15,0-6 1 16,-5-9-1 0,-2-5-3-16,-8-6 0 0,-5 4 0 15,-7 9-2 1,-4 7 16-16,-2 12-1 0,0 6-5 16,0 15-1-1,0 7-20-15,1 10 0 16,-4-1-16-16,5 0-142 15</inkml:trace>
  <inkml:trace contextRef="#ctx0" brushRef="#br0" timeOffset="48179.4533">16289 16749 835 0,'-3'3'350'15,"-4"4"-170"-15,1 14-121 16,0 4-16-16,4 11-6 15,2-2-8-15,6-2-10 16,5-2-2-16,5-11 4 16,3-5 7-16,3-14 10 15,-1-7 2-15,0-9-5 16,3-5-5-16,-7-4-9 16,-2 0-2-16,-7 0-5 15,-6 4-3-15,-3 10 6 16,-2 5 0-16,-2 10-2 0,0 7-2 15,8 12-13 1,5 4-2-16,8 4 1 0,9 1 2 16,2-11 7-1,5-2 2-15,-4-14 9 0,-8-10 6 16,0-5 10 0,-10-3 4-16,-2-11-3 15,-5 3-5-15,-7-7-12 0,1 1-26 16,-5 0-58-16,2 3-26 15,-4-4-43-15,-5-2 19 16,-1-1 51-16,3-2 25 16,1 8 75-16,4 4 21 0,2 10 41 15,0 0 13-15,6 6-27 16,0 2-27 0,0 5-54-16,0-2 4 0,0 0-137 15</inkml:trace>
  <inkml:trace contextRef="#ctx0" brushRef="#br0" timeOffset="48584.7229">16916 16727 786 0,'-7'-1'401'0,"-11"-1"-130"0,-7 3-59 0,-5 8-113 15,1 2-40-15,3 8-56 0,7 2-9 31,11 7-12-31,7 5-1 0,12 4 5 16,10-5 4-16,11-4 10 0,3-9 2 16,1-11 7-1,-4-2 4-15,-13-9 14 16,-6-4 4-16,-15-7 22 16,-10-2 4-16,-18-2-5 0,-7 2-4 15,-3 5-17 1,4-1-49-16,14 1-503 15</inkml:trace>
  <inkml:trace contextRef="#ctx0" brushRef="#br0" timeOffset="49138.165">17226 16714 796 0,'-17'-3'394'0,"-13"-2"-141"16,0 5-148-16,10 5-39 15,6 3-53-15,3 2-13 0,16 6-6 16,1 3-1-16,12-2 3 15,7 0 3-15,2-5 5 16,-2-2 2-16,-4-4 1 16,-6-1 0-16,-13-5-7 15,-4-1-4-15,-15-1-1 16,-5 2 0-16,-6 4 5 16,1 2 7-16,8 2 1 15,2 2-1-15,11 4-3 16,6-1-3-16,7 4 1 0,2-2 2 15,13-2 5-15,1-7 1 16,3-4 1-16,6-2 1 16,-6-10 1-16,3 0-1 15,-2-10 0-15,-1 1-1 16,-6-2 1-16,-6 0 2 16,-7 9 7-16,-5 0 20 15,-4 9 21-15,-2 5 10 16,-1 10-3-16,0 2-20 15,5 11-26-15,1-1-12 16,7 1-3-16,5-1-25 16,0-7-140-16,0-5-115 0</inkml:trace>
  <inkml:trace contextRef="#ctx0" brushRef="#br0" timeOffset="49346.5454">17527 16765 1156 0,'3'0'483'0,"6"1"-286"16,4 6-40-16,-3 6-52 15,4 3-20-15,3 5-25 16,4 3-10-16,-5-1-19 16,-6 0-4-16,-12-5-2 0,-12-6 1 15,-7-5-3-15,-3-7-9 16,-3-5-120-16,0-4 134 15</inkml:trace>
  <inkml:trace contextRef="#ctx0" brushRef="#br0" timeOffset="49866.5884">18480 16764 600 0,'-8'-5'408'15,"-14"-3"20"-15,-4 2-118 0,-7 6-124 16,-1 7-48-16,1 11-71 16,7 4-25-1,11 10-37 1,6 5-7-16,18 2-5 0,10 0 0 0,12-11 7 31,6-6 3-31,-1-15 8 0,-8-7 6 16,-9-11 9-16,-7-6 5 15,-12-5 2-15,-4 0-4 16,-18 1-11-16,-7 4-7 0,-5 4-10 0,-2 5-18 16</inkml:trace>
  <inkml:trace contextRef="#ctx0" brushRef="#br0" timeOffset="50495.2299">18869 16790 986 0,'0'3'410'15,"-3"7"-222"-15,-6 6-41 16,-9 11-46-16,-7 4-19 0,-10-1-42 16,0-3-11-1,-3-8-8-15,2-6 2 16,6-12 1-16,2-6 0 15,11-8-4-15,1-6-6 16,9-4-8-16,5-1-6 0,5 2-8 16,9 3-4-16,7 11 3 15,5 7 5-15,4 14 9 16,2 10 5-16,2 10-1 16,3 5-1-16,3-3-3 15,2-4 2-15,3-10 3 0,-5-10-7 16,-15-15-3-16,2-7-2 15,-12-11-2-15,-4-2 8 16,5-1 4 0,-10-5 0-16,3 1-1 0,-3 1-1 15,1 10-4-15,2 4 0 16,1 12-1 0,3 4 1-16,3 13 0 0,1 6 0 0,-5 5 1 15,0 4 12-15,-16-3 13 31,-4-3 7-31,-7-3 4 16,-3-7-9-16,4-6-44 0,1-5-75 0</inkml:trace>
  <inkml:trace contextRef="#ctx0" brushRef="#br0" timeOffset="55959.6327">19984 16772 509 0,'-3'-6'299'0,"-10"-4"-61"0,-3 9-77 0,-3 4-36 15,-19 11-61-15,4 8-17 16,-1 12-33-16,4 6-9 15,23 2-6-15,6 3-7 0,14-12 3 16,14-2 5-16,6-15 5 16,0-9 4-16,3-6 12 15,-17-14 14-15,-6-1 49 16,-11-5 14 0,-15-4 3-16,2 10-16 15,-14 5-57-15,2 4-20 0,3 7-93 16,5 1-122-16</inkml:trace>
  <inkml:trace contextRef="#ctx0" brushRef="#br0" timeOffset="56118.29">20016 16858 895 0,'0'-2'428'0,"6"1"-98"16,11 11-243-16,4 4-34 15,17 17-16-15,3 6-14 16,1 2-14-16,2 9 0 16,-10-6-66-16,-6 0-45 0</inkml:trace>
  <inkml:trace contextRef="#ctx0" brushRef="#br0" timeOffset="56314.5394">20391 16794 1008 0,'-13'3'448'0,"-19"11"-198"15,-6 10-80-15,-8 21-81 16,-5 6-21-16,-3 9-44 0,5 2-9 16,8-4-7-16,8-4-16 15,24-10-460-15</inkml:trace>
  <inkml:trace contextRef="#ctx0" brushRef="#br0" timeOffset="56853.0286">20710 16766 609 0,'-12'-4'339'16,"-18"-5"-53"-1,0 6-78-15,1 4-96 16,2 5-38-16,13 5-61 0,1 2-16 16,12 6-12-16,3-1-1 0,10 0 9 15,4 1 3 1,6-8 5-16,-1-4 2 0,-3-7 5 15,-4-2 5-15,-10-4 7 16,-4-1 2-16,-11-1-9 16,-4 4-6-1,-11 4-5-15,0 5 6 0,3 7 7 16,3 3 1-16,14 5-6 16,6 0-8-16,13 3-2 15,6 2 0-15,4-7 3 16,4 2 2-1,7-8 1-15,4-4-3 16,9-4-181-16</inkml:trace>
  <inkml:trace contextRef="#ctx0" brushRef="#br0" timeOffset="57362.255">20842 16823 773 0,'0'0'337'0,"-4"0"-166"15,16 2-109-15,8 0-35 16,11-1-12-16,6-1 3 15,3-4-8-15,1 0-1 16,-3-1 2-16,-4-1 3 16,-12 0 9-16,-12 0 8 15,-11 2-1-15,-7 1-4 16,-12 5-8-16,1 3-5 0,-9 5 0 16,7 3 0-16,6 8-9 15,4 2-4 1,9 7-9-16,0-1 0 15,7-3 3-15,3-2 1 0,9-6 5 16,5-4 2-16,7-8 5 16,3-6 1-16,1-13 0 15,0-2 0-15,-4-10-1 16,0-3 0-16,-6 1 2 16,-6-3 1-16,-5 11 3 0,-5 6 9 15,-7 11 10 1,-3 8 1-16,-6 11-4 15,2 7-11-15,6 9-13 16,1 0-9-16</inkml:trace>
  <inkml:trace contextRef="#ctx0" brushRef="#br0" timeOffset="57721.1405">21410 16785 952 0,'1'0'376'16,"1"1"-226"-16,4 16-104 0,4 12-21 0,-6 10 2 16,4 4-1-1,-2-4-7-15,-1-6 2 16,5-8-47-16,-4-10-84 0</inkml:trace>
  <inkml:trace contextRef="#ctx0" brushRef="#br0" timeOffset="57896.4197">21591 16823 781 0,'-10'7'370'0,"-6"2"-147"16,-10 7-117-16,6 1-24 0,7 3-48 0,3-4-19 31,14 1-15-31,4 1-2 16,8-2 1-16,5 0 1 15,7-5-59-15,5-4-76 0</inkml:trace>
  <inkml:trace contextRef="#ctx0" brushRef="#br0" timeOffset="58185.2452">22056 16835 754 0,'-2'1'384'0,"-5"9"-106"16,-6 5-82-16,-5 9-91 15,-8 1-28-15,1 1-41 16,2-4-9-16,-4-9-3 16,5-2-1-16,-1-9 0 15,-1-4-2-15,7-7-5 16,3-2-6-16,2-5-10 15,5 0-6-15,10-1-14 0,6-1-3 16,7-1 0-16,10 0 3 16,0 10 8-16,-3 7 1 15,1 11-3-15,-9 9 0 16,-2 11 6-16,-4 0 3 16,2 8 8-16,-3-4-9 15,-1-8-315-15</inkml:trace>
  <inkml:trace contextRef="#ctx0" brushRef="#br0" timeOffset="58358.4113">21964 16532 935 0,'-2'0'414'0,"-2"-2"-211"15,4 3-115-15,0-1-81 16,0 0-15-16,0 0-78 0</inkml:trace>
  <inkml:trace contextRef="#ctx0" brushRef="#br0" timeOffset="58677.6646">22407 17011 999 0,'-1'0'450'0,"0"2"-167"15,1 0-65-15,0-2-51 0,-1 0-29 16,0 0-69-16,1 0-25 16,0 0 13-16</inkml:trace>
</inkml:ink>
</file>

<file path=ppt/ink/ink23.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08T09:53:46.674"/>
    </inkml:context>
    <inkml:brush xml:id="br0">
      <inkml:brushProperty name="width" value="0.05292" units="cm"/>
      <inkml:brushProperty name="height" value="0.05292" units="cm"/>
    </inkml:brush>
  </inkml:definitions>
  <inkml:trace contextRef="#ctx0" brushRef="#br0">5655 13385 1301 0,'-3'0'188'0</inkml:trace>
  <inkml:trace contextRef="#ctx0" brushRef="#br0" timeOffset="1182.92">9077 13227 1468 0,'-5'4'236'0,"-5"5"-9"15,3-4-485-15</inkml:trace>
</inkml:ink>
</file>

<file path=ppt/ink/ink24.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10T08:32:23.540"/>
    </inkml:context>
    <inkml:brush xml:id="br0">
      <inkml:brushProperty name="width" value="0.05292" units="cm"/>
      <inkml:brushProperty name="height" value="0.05292" units="cm"/>
    </inkml:brush>
  </inkml:definitions>
  <inkml:trace contextRef="#ctx0" brushRef="#br0">22722 8501 1471 0,'-11'8'236'0,"-16"10"-84"16,-3 9-19-16,3 18-45 15,3 8-12-15,16 18-24 16,8 2-9-16,13 0-20 16,6-7-6-16,4-16-7 15,2-11-24-15,5-14-107 16,-2-9-112-16</inkml:trace>
  <inkml:trace contextRef="#ctx0" brushRef="#br0" timeOffset="453.33">22829 8713 1468 0,'2'2'247'0,"8"2"-54"16,5 5-41-16,8 13-47 15,5 6-18-15,-2 10-36 16,2 3-9-16,-5-2-18 0,-5-4-20 15,-4-8-64-15,-6-6-64 16</inkml:trace>
  <inkml:trace contextRef="#ctx0" brushRef="#br0" timeOffset="632.3">23052 8766 1468 0,'-4'-3'259'0,"-5"-2"-33"15,0 5-38-15,-8 13-56 16,-1 7-26-16,-5 12-51 16,3 8-20-16,-3 3-34 15,0-3-43-15,3-4-117 16,0-8-89-16</inkml:trace>
  <inkml:trace contextRef="#ctx0" brushRef="#br0" timeOffset="809.65">23128 8917 1364 0,'0'6'280'0,"-2"13"57"0,-3 1-115 15,-5 3-98-15,-1 2-27 16,3-3-90-16,1-4-65 15</inkml:trace>
  <inkml:trace contextRef="#ctx0" brushRef="#br0" timeOffset="1232.83">23225 8778 1436 0,'0'8'243'15,"-2"5"-42"-15,2 6-82 16,0 4-17-16,5 3-31 16,6-2-18-16,0-3-23 15,2-4-6-15,4-8-13 16,-2-7 0-16,1-4-1 15,3-6 0-15,-8-7 1 16,1-4 0-16,-4-5-3 16,-3 1-1-16,-1 4-1 15,1 4-2-15,-1 4 0 16,-1 7 0-16,0 7 2 16,4 8 3-16,1 11 5 0,5 5-1 15,-2 6 0-15,-3 5 4 16,-6 1 8-16,-4-3 9 15,-7 0 7-15,-5-4-2 16,-5-7-13-16,-3-1-18 16,-2-9-53-16,1-7-43 15,2-10-204-15</inkml:trace>
  <inkml:trace contextRef="#ctx0" brushRef="#br0" timeOffset="1544.51">23512 8632 1629 0,'13'10'342'0,"11"14"-170"16,2 5-37-16,-3 14-41 15,-8 5-11-15,-11 11-13 16,-9 1 13-16,-6-4-9 0,-3-8-18 16,0-15-22-16,3-7-29 15,1-7-69-15,3-4-61 16</inkml:trace>
</inkml:ink>
</file>

<file path=ppt/ink/ink25.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3-12-06T09:58:09.964"/>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7030A0"/>
    </inkml:brush>
  </inkml:definitions>
  <inkml:trace contextRef="#ctx0" brushRef="#br0">15291 5815 561 0,'-1'-15'341'0,"-5"-17"-56"16,4 15-61-16,0 4-38 15,0 13-92-15,2 11-43 16,7 42-53-16,2 25-17 16,6 44 4-16,5 33 2 0,-7 36 3 15,-4 21 8 1,-14 28 2-16,-10 3 3 0,-7 0 6 15,-3-11 5-15,4-15 5 16,0-15 2-16,9-19 0 16,7-9-4-16,6-37-3 15,5-14 0-15,7-32-63 16,1-19-151-16</inkml:trace>
  <inkml:trace contextRef="#ctx0" brushRef="#br0" timeOffset="580.0094">15293 5756 617 0,'-10'3'308'16,"-16"10"-96"-16,-4 13-83 16,0 18-72-16,-1 7-21 0,-1 0-26 15,8-1-3 1,4-19 41-16,5-10 33 0,14-17 58 15,0-12 15-15,8-17-18 16,3-10-17-16,1-17-33 16,-2-4-7-16,0-2-21 31,-2 6-16-31,0 14-24 16,3 11-9-16,-2 15-11 0,-1 7-5 0,7 17-8 15,0 8-1 1,11 12 7-16,8 4 5 15,7 3-31-15,4-3-87 0,4-12-371 16</inkml:trace>
  <inkml:trace contextRef="#ctx0" brushRef="#br0" timeOffset="977.3745">15608 5511 970 0,'-6'0'407'0,"-3"3"-223"0,1 11-127 15,7 3-34-15,3 8-20 16,8 0-3-16,2-4 1 16,5-3 2-16,2-11 6 15,0-4 6 1,5-7 23-16,-2-8 10 0,0-5 20 15,-6-6 14 1,-6-4 6 0,-2 1-7-16,-6 4-21 15,1 8-24-15,4 14-38 0,-1 9-7 16,7 16-8-16,-2 8 3 16,2 11 11-16,-3 5 4 15,-10 0 14-15,-8-4 9 16,-11-11 19-16,-6-5 4 15,-9-14 2-15,0-9-4 16,0-13-155-16,2-8-454 0</inkml:trace>
  <inkml:trace contextRef="#ctx0" brushRef="#br0" timeOffset="2184.8694">14867 7245 534 0,'-7'-3'252'0,"-4"1"-79"16,4-1-55-16,12 0-65 0,8 0-11 15,26-1-32 1,22 0-6-16,44-3 8 0,27-1 1 16,60-4-2-16,23 1-2 15,41-2-3 1,38 4-5-16,29-2-2 0,11 3-1 0,49-1 44 15,1-2 5 1,29-4 2-16,19-2 1 0,7-3-42 16,8 1-4-1,-7 1 5-15,-3 2 3 0,-28 9 1 16,-30 3 3 0,-43 9-4-16,-42 3-1 0,-55 5 4 15,-27 3 1 1,-58-4 2-16,-15 0 0 15,-40-4 4-15,-16-4 1 16,-22-8 6-16,-12-2 26 0,-23-3 29 16,-6-4 6-16,-11 5-4 15,-4 3-26-15,-2 0-38 0,-2 1-12 16,-1 4-12-16,0 0-3 31,-1 0-1-31,1 0 3 0,-2 0 4 16,1-1 3-16,1 0 1 0,0 1 0 15,0-1 0-15,0 0 0 16,0 0 1-16,0 0-1 0,0-1-1 31,-1 1-1-31,0 0-1 16,-7-13 2-16,-28-34 4 16,20 32 2-16,1-8-1 0,1 3-4 0,7 6-10 15,0 3-9-15,6 12-14 16,4 5-2-16,6 12 4 15,7 7 5-15,10 9 14 32,2 0 5-32,1 1 2 15,-1-6 2-15,-11-5 2 16,-4-3 0-16,-13-7-1 16,-11 1 2-16,-19-2-1 15,-6 4 0-15,0 2 3 0,6-3-2 16,19-4-94-16,12-2-129 15</inkml:trace>
  <inkml:trace contextRef="#ctx0" brushRef="#br0" timeOffset="2533.4922">23027 6839 803 0,'4'7'383'0,"5"3"-96"16,12 18-213-16,6 8-23 16,7 4-15-16,3 5-5 15,0-3-10-15,-1-8-1 16,-11-6-1-16,-6-8-1 16,-7-9-100-16,-2-6-133 15</inkml:trace>
  <inkml:trace contextRef="#ctx0" brushRef="#br0" timeOffset="2737.8098">23321 6905 946 0,'-6'-5'459'0,"-3"-1"-186"15,-8 5-86-15,-3 13-98 16,-5 9-35-16,-15 13-26 16,-3 5-4-16,-5 1-11 15,-2 1-1-15,8-5-2 16,5-2 0-16,8-6 0 15,11-6 1-15,7-7-2 16,6-4-1-16,6-5-2 16,4-1 0-16,6-5-14 0,-1-2-66 15</inkml:trace>
  <inkml:trace contextRef="#ctx0" brushRef="#br0" timeOffset="5395.2389">1689 9034 958 0,'3'0'352'0,"8"-2"-270"0,17 2-22 0,20 0-26 16,17 0-3-16,19-4-20 15,6 0-3 1,1-5 0-16,-10-1 1 0,-28 3 7 16,-12 0 5-1,-25 7-41-15,-11 1-31 0,-15 4-125 16,-19 3-51-16,-16-7 17 16,-7 3 24-16,3-3 118 15,10 0 49-15,16 2 42 16,9 3 21-16,11 3 21 15,2 1 16-15,4 9 17 16,6 3 0-16,0 12 3 0,-1 5-8 16,-5 5-22-16,0 1-12 15,0 2-18-15,-3-1-10 16,1-2-4 0,2-6-66-16</inkml:trace>
  <inkml:trace contextRef="#ctx0" brushRef="#br0" timeOffset="5662.4502">2491 9372 521 0,'-4'-10'370'0,"-13"-8"62"0,-7 1-161 16,-9 4-120-16,-2 5-50 15,3 10-92-15,8 7-34 16,13 17-18-16,3 2 2 0,16 6 19 15,11 1 14 1,16-11 5-16,11-6 2 16,-2-17 11-16,0-4 17 15,-14-14 58-15,-10-4 22 0,-12-1 22 16,-12-6-11 0,-15 8-57-16,-11 1-25 15,-4 8-67-15,1 5-92 0</inkml:trace>
  <inkml:trace contextRef="#ctx0" brushRef="#br0" timeOffset="6255.6019">3504 9289 636 0,'-14'-10'386'16,"-12"-7"-50"-16,-11 9-170 16,-5 2-51-16,2 10-92 15,6 7-33-15,14 16-34 16,6 5-2-16,18 10 14 15,14-1 12-15,15-9 18 16,12-2 3-16,7-15 2 16,-7-1 2-16,-5-8 6 15,-12-8 6-15,-15-5 14 0,-1-7 5 16,-14-2 15-16,-1 1 13 16,-8 0-3-16,-5 6-5 15,1 11-23-15,0 7-22 16,2 19-14-16,1 4-6 15,4 11-2-15,3 6 2 16,6 2 5-16,10 1 2 0,5-4 3 16,-2-7 6-1,5-11-107-15,0-10-55 0,4-14-298 16</inkml:trace>
  <inkml:trace contextRef="#ctx0" brushRef="#br0" timeOffset="6523.7072">3828 9343 814 0,'-12'-9'391'16,"-16"-8"-149"-16,2 2-81 0,4 12-95 16,1 4-40-16,10 13-54 15,3 7-7-15,11 9 3 16,7 4 8-16,5 1 22 15,-7-4 2-15,11-9 5 16,3-6 2-16,-1-11 39 16,8-5 28-16,-15-13 27 15,-3-2 4-15,-5-10-30 16,-5-3-26-16,-1 4-17 16,-2-2-61-16,2 10-295 15</inkml:trace>
  <inkml:trace contextRef="#ctx0" brushRef="#br0" timeOffset="6846.5352">4002 9532 540 0,'7'0'325'16,"11"0"-11"-16,10-1-124 16,5 0-92-16,3-4-22 15,-1-7-29-15,-3 1-8 16,-2-4-1-16,-6-6-1 15,-8-5-1-15,-6 0 2 16,-17-1-5-16,-9 0-7 16,-10 9-20-16,-3 5-11 0,-1 13-20 15,2 9-6-15,3 19-3 16,5 0 7-16,6 11 12 16,5 2 9-16,7 3 8 15,2 1 1-15,11-1 0 16,3-4-1-16,-1-2 3 15,4-4 0-15,-6-9 4 16,2-4 0-16,1-13-107 16,-1-2-201-16</inkml:trace>
  <inkml:trace contextRef="#ctx0" brushRef="#br0" timeOffset="7302.2043">4313 9343 841 0,'5'-4'345'0,"8"1"-210"15,7 3-59-15,11 1-52 16,3 3-8-16,-2-4-6 16,-3 0 1-16,-9-2 6 15,-7 1 5 1,-8-2 12-16,-5-2 4 0,-6 1 8 15,-1 0-3-15,-9 6-12 16,1 4-7-16,-1 10-20 16,4 6-4-16,7 6-5 15,2 1-2-15,9-2 5 16,1-2 1-16,9-7 2 16,4-3 2-16,-3-5 2 0,4-3 1 15,1-7 2 1,0-7 2-16,0-8 2 0,0-3 2 15,-1-6 0-15,-2-2 2 16,-4-8 0-16,-2 0-1 16,-7 7-5-16,-2 5-15 15,-3 15 20-15,-2 8-2 0,-1 13-1 16,0 8 12-16,2 8-27 16,2 2 1-16,0 0 2 15,1-2 1-15,4-7-34 16,1-3-68-16</inkml:trace>
  <inkml:trace contextRef="#ctx0" brushRef="#br0" timeOffset="7459.6447">4648 9115 1158 0,'-3'-7'483'0,"-3"-6"-292"16,4 3-87-16,4 6-96 15,4 6-21-15,8 13-159 0,3 3-321 16</inkml:trace>
  <inkml:trace contextRef="#ctx0" brushRef="#br0" timeOffset="7760.5848">4998 9365 925 0,'-5'-5'388'0,"-5"-4"-236"16,-3 1-54-16,4 8-73 15,-4 2-25-15,1 13-23 32,-2 5-6-32,2 3-3 0,7 6 3 0,12-4 9 15,4 1 8-15,11-7 33 16,1-9 26-16,2-4 48 15,3-11 27-15,-5-7 33 16,-6-9 3-16,-11-10-12 16,-7-1-23-16,-12-4-49 15,-4 2-25-15,-4 8-138 16,6 7-140-16</inkml:trace>
  <inkml:trace contextRef="#ctx0" brushRef="#br0" timeOffset="8529.7428">5971 9269 488 0,'-11'-3'318'16,"-15"-1"-3"-16,1 0-115 15,-7 5-118-15,6 6-43 0,10 5-50 16,7 7-12 0,15 1 0-1,9 1 5-15,13-3 11 0,2-3 4 0,-3-9 3 16,-1 0 3-16,-11-6 6 16,-2-1 4-16,-7 1 8 15,-9-3-3-15,-7 3-9 16,-5 3-7-16,-10 6-10 15,1 6-1-15,4 4-5 16,7 3-2-16,12 2-3 16,6 1 0-16,11-2 7 15,6-4 7-15,9-9 7 16,0-9 6 0,4-5 15-16,-1-8 5 0,-2-10 9 15,1-2 13-15,-9-12 4 0,-2-1 1 31,-8-1 14-31,-6 1 8 0,-8 7 14 0,-4 5 0 16,-6 11-31-16,1 11-26 16,-3 11-37-16,4 8-6 15,2 13 0-15,4 5 1 16,7 6 7-16,3 0 0 16,4-4-59-16,2-5-93 15</inkml:trace>
  <inkml:trace contextRef="#ctx0" brushRef="#br0" timeOffset="8844.5978">6587 9308 604 0,'-8'-9'356'0,"-12"-6"-20"15,-1 6-113-15,-4 1-98 16,-2 3-35-16,8 5-67 0,-2 4-28 16,11 14-32-16,3 7-1 15,4 12 11-15,6 0 8 16,8-1 15-16,5-3 2 16,7-8 3-16,1-7 2 15,-8-10 9-15,-4-4 13 16,-13-8 42-16,-6 1 7 15,-7-5 4-15,-10-3-11 0,6 1-39 16,4-3-31-16,7 2-341 16</inkml:trace>
  <inkml:trace contextRef="#ctx0" brushRef="#br0" timeOffset="9214.2708">6882 9239 733 0,'-14'-7'385'0,"-14"-4"-115"15,2 3-112-15,6 8-127 0,6 4-39 16,13 7-28-16,1 2 1 16,14 4 13-16,2 2 12 15,0 0 10-15,5-3 2 16,-7-2 5-16,0-6 3 15,-7-5 11-15,-4-2 8 16,-4-3 3-16,-7-2-2 16,-5-2-11-16,-6-3-3 15,-4 9 3-15,-1 0 2 0,7 10-5 16,3 2-6 0,9 5-9-16,6 3-2 0,11 3 2 15,2-1 3-15,8-4 3 16,-1-5 1-16,-3-8 2 15,3-4 3-15,-4-7-1 16,2-5-49-16,-4-9-303 16</inkml:trace>
  <inkml:trace contextRef="#ctx0" brushRef="#br0" timeOffset="9317.1354">6889 9101 880 0,'-3'-8'403'0,"-3"-12"-201"16,-1 9-75-16,4 8-115 0,-1 4-77 15</inkml:trace>
  <inkml:trace contextRef="#ctx0" brushRef="#br0" timeOffset="9608.3937">7049 9422 797 0,'17'15'370'15,"5"7"-157"-15,6-3-85 16,-2-8-26-16,-3-11-22 15,4 0-13-15,-2-14-17 16,1-2-2-16,-8-6-11 16,-3-9-2-16,-15-1-7 15,-8-4-6-15,-16-2-10 16,-8 4-6-16,-5 9-18 16,1 10-11-16,5 19-21 15,5 11-3-15,8 17 12 16,2 10 7-16,10 13 20 15,5 7 1-15,7 2 3 16,4-2 2-16,3-6 4 0,-2-6 51 31,0-4-243-31</inkml:trace>
  <inkml:trace contextRef="#ctx0" brushRef="#br0" timeOffset="9925.8934">7335 9247 856 0,'11'2'338'15,"14"9"-232"-15,3 11-48 16,12 24-49-16,-1 10-5 16,-1 10 2-16,-1-4 0 15,-15-3 18-15,-5-13-66 16,-7-9-287-16</inkml:trace>
  <inkml:trace contextRef="#ctx0" brushRef="#br0" timeOffset="10085.8761">7625 9277 1009 0,'-13'0'453'0,"-23"12"-238"15,-6 14-63-15,-7 26-102 16,1 11-23-16,4 4-18 0,7 0-3 15,10-14-41-15,6-9-85 16</inkml:trace>
  <inkml:trace contextRef="#ctx0" brushRef="#br0" timeOffset="10446.8938">7891 9278 987 0,'-11'-7'432'15,"-11"-9"-232"-15,5 6-78 16,1 10-113-16,10 2-25 0,6 12-17 16,4 4-3-16,11 4 22 15,0 0 10-15,3-3 2 16,3-4 1-1,-13-11-1-15,-1 0 2 0,-7-4-2 16,-6-3 1-16,-6-1 2 16,-8-2 0-16,-5 4 7 15,-2 2 2-15,3 12-4 16,6 7-2-16,9 12-7 16,3 2-3-16,11 3 5 15,8-6 2-15,8-3 22 0,11-8 8 16,3-9 4-16,5-5 1 15,3-10 4-15,0-7-71 0</inkml:trace>
  <inkml:trace contextRef="#ctx0" brushRef="#br0" timeOffset="11189.5932">8070 9279 821 0,'7'-3'336'16,"14"-3"-195"0,4 2-40-16,13 0-47 0,6 2-12 15,-5 1-24 1,1-2-4-16,-21 1 3 15,-6 1 4-15,-11 1-4 0,-7 6-6 0,-14 5-5 16,-7 3 4-16,-7 10 4 16,1 4 1-1,10 5-4 1,6 3-8-16,14-4-3 16,4 0-1-16,15-6 0 15,7-4-2-15,11-5 0 16,1-8-1-16,0-12-50 15,3-2-39-15,1-11-95 16,4-1-17-16,2-5 54 16,-1-4 43-16,-7-1 173 15,-6 0 60-15,-10 10 76 16,-10 2 32-16,-13 12-40 16,-9 4-36-16,-12 13-68 15,-3 3-33-15,-11 4-33 0,1-2-5 16,-2-5-4-16,4-5 1 15,10-6 6-15,4-8-7 16,13-8-20-16,1-4-10 16,7-6-28-16,6 2 0 15,8 6 3-15,6 6-1 16,6 11 6-16,2 10 6 16,-3 8 14-16,-4 6 8 15,-2 3 11-15,-2-6 3 0,3-2 4 16,1-7 2-16,2-10 33 15,0-4 2-15,-1-17-1 16,1-3 0-16,1-9-31 16,-3-1-2-16,-1 5-7 15,-4 1-5-15,-3 9-6 16,-4 6-5-16,-6 11 1 16,-2 4 2-16,-3 15 5 15,4 3 2-15,1 7 5 16,-3 0-1-16,1-7 19 15,-3-1-55-15</inkml:trace>
  <inkml:trace contextRef="#ctx0" brushRef="#br0" timeOffset="11938.2953">9770 9293 821 0,'-3'-8'389'0,"-7"-10"-152"16,-7 4-51-16,-10 5-78 16,-6 3-31-16,-1 9-53 0,6 5-26 15,10 7-23-15,13 6-2 16,10 2 6-16,11 1 6 15,13 0 3-15,0-6 2 16,3-4 6 0,-7-5 5-16,-9-4 11 0,-7-4 1 15,-11-1-8-15,-8-1-3 16,-14 1-10-16,-2 2-2 16,-4 3 4-16,5 5-3 15,12 4-14-15,5 4 0 0,12 4 3 16,8 2 3-1,11-1 17-15,0 0 2 0,3-6 2 0,2-6 2 16,-6-10 6 0,2-4 4-16,-4-9 5 15,-3-5 1-15,-1-7 1 16,-2-4-1-16,-12-8 18 0,2-2 17 16,-3-3 6-16,-1 2-1 15,6 11-25 1,-5 11-24-16,5 17-21 15,-5 7-5-15,3 14-4 16,4 8 4-16,3 11 9 16,4 1 1-16,2-5 3 15,-2-5 3-15,-1-14 22 0,1-6 24 0,0-13 32 32,0-6 8-32,2-8-15 15,-3-3-22-15,0-9-17 16,-3-2-66-16,-3 2-176 15,3 2-223-15</inkml:trace>
  <inkml:trace contextRef="#ctx0" brushRef="#br0" timeOffset="12431.8735">10101 9301 769 0,'3'-2'395'16,"12"-1"-82"-16,8-1-173 15,14 2-90-15,3 1-9 16,1 1-18-16,-3 1-8 15,-4-1-1-15,-4-2 3 16,-7-3 7-16,-6-1 7 0,-15 2-4 16,-7-2-9-1,-10 1-15-15,-2 2-10 0,-6 2-11 16,8 4 1-16,-4 7-8 16,2 5-2-16,4 10 1 15,-2 5 3 1,7 8 9-16,5 0 3 0,9 3 1 15,1-5 2-15,9-8-1 16,8-1-1-16,13-15-1 16,7-2-1-16,10-10 3 15,1-7 2-15,-1-3 7 16,-2-9 2-16,-8 1 8 16,-10-3 3-16,-18-3 12 0,-9 0 2 15,-17-4 21-15,-10 2 9 16,-15 6 9-16,-3 7-1 15,1 12-27-15,6 5-15 16,9 8-24 0,8 6-6-16,14 3 2 0,5 5 1 15,14-2 4-15,7 3 4 16,3-8 1-16,1-2 2 16,-10-7 5-16,-1-8 4 15,-9-3 13-15,-3-6-16 16,-7-10-165-16,-5-6-364 15</inkml:trace>
  <inkml:trace contextRef="#ctx0" brushRef="#br0" timeOffset="12553.1919">10589 9097 967 0,'-2'-1'469'0,"0"-2"-209"16,0-1-97-16,2 4-131 15,0 0-32-15,0 0-67 16,6 12-80-16</inkml:trace>
  <inkml:trace contextRef="#ctx0" brushRef="#br0" timeOffset="12687.6166">10942 9485 484 0,'4'9'369'0,"5"15"80"0,-8-4-110 16,-12-6-65-16,-8-3-28 0,-12-9-65 15,-1 0-32 1,5-9-107-16,4-5-95 15</inkml:trace>
  <inkml:trace contextRef="#ctx0" brushRef="#br0" timeOffset="13645.3975">11599 9297 635 0,'-1'0'276'0,"3"0"-134"0,7 2-39 15,14 4-37-15,4 2-5 16,11 1-21-16,8-1-7 16,12-2-12-16,4-6-2 0,-5-5 6 15,-10-2 6 1,-23-5 16-16,-11 0 4 16,-19 2-9-16,-10-1-4 0,-10 9-17 15,-7 2-8 1,2 7-13-16,1 5-6 15,9 8-12-15,3 5-3 0,11 7 3 16,8 6 1-16,13 0 5 16,9-4 2-16,8-5 3 15,5-7 1-15,5-10 3 0,4-1 1 16,3-14 2 0,-1-2 3-16,-9-10 5 15,-2-4 3-15,-12-1 7 16,-3-5 3-16,-12-3 20 0,-7-3 12 15,-6 2 14 1,-7 3-1-16,-3 7-24 16,-1 5-20-16,-2 8-30 15,-4 5-10-15,3 7-10 0,-2 7-4 16,5 9 5 0,8 2 3-16,10 2 10 15,7 6 7-15,10-9 6 16,4-2 1-16,1-6 2 0,3-4 1 15,-6-9 5-15,3-4 2 16,-6-5 9-16,-4-7 2 16,-5-5 2-16,-5-1 1 15,-2-2-6-15,-1 5-6 0,-2 5-15 0,3 5-19 16,-3 11-15-16,3 5 0 16,9 11 8-16,-1 3 15 31,10-3 13-31,4 5 1 0,4-12 24 15,-2-1 9-15,2-9 48 0,-8-7 23 16,-1-9 4 0,0-3-1-16,-5-8-37 0,-3 3-21 0,-5 1-28 15,-2 4-7 1,-6 8-41-16,-7 0-65 16</inkml:trace>
  <inkml:trace contextRef="#ctx0" brushRef="#br0" timeOffset="14607.4937">2028 10387 384 0,'-3'-9'269'0,"-2"-6"-10"16,-4 1-65-16,-8 0-21 0,-9 8-68 15,-5 1-36-15,-3 10-42 16,0 6-23-16,9 13-27 16,6 10 0-16,19 5 5 15,8 0 6-15,18-5 11 16,6-10 0-16,10-10 4 16,0-5 19-1,-5-13 57 1,-5-5 27-16,-14-8 37 0,-7-6-5 15,-13-3-37-15,-3-1-25 0,-14-7-39 32,-2 1-31-32,4 8-125 15,0 1-153-15</inkml:trace>
  <inkml:trace contextRef="#ctx0" brushRef="#br0" timeOffset="14798.0418">2227 10331 907 0,'-3'-1'458'16,"0"1"-172"-16,0 4-119 0,3-4-113 15,4 30-43-15,9 52-13 16,-5-18 0-16,-4 6 3 16,-1 0 2-16,0-2-40 15,2-6-43-15,5-11-130 16</inkml:trace>
  <inkml:trace contextRef="#ctx0" brushRef="#br0" timeOffset="15147.289">2262 10565 1101 0,'6'-8'444'0,"7"-5"-298"0,11 6-83 16,16 5-68-16,8 3-7 15,3 4-10-15,-1-3-25 16,-7 0-52-16,-6-2-3 16,-9-7 20-16,-3-4 34 15,-9-4 63-15,-4-2 5 16,-10-6 57-16,-2 2 23 16,-14-5 28-16,-6 2 11 0,-3 9-50 15,-6 3-27-15,6 16-43 16,0 9-14-1,6 11-17-15,4 6-1 16,9-2-2-16,13-3 1 0,10-5 1 16,10-4 1-1,2-12 9-15,-6-4 3 0,-5-7 1 16,-6-8-7-16,-6 3-59 16,-1-2-69-16</inkml:trace>
  <inkml:trace contextRef="#ctx0" brushRef="#br0" timeOffset="15482.0338">2783 10440 702 0,'-1'-5'357'0,"4"-9"-105"16,1 1-59-1,5 10-74-15,4 3-42 0,4 17-51 16,4 11-12-1,6 18-13-15,6 8 0 0,-2 10 2 16,-4 4 2-16,-24 4-7 16,-13 1-3-16,-23-9 2 15,-5-5-17-15,0-26-1 16,-1-15 8-16,7-26 3 16,5-17 13-16,12-15 18 15,10-8 0-15,15-12-1 16,6-4 6-16,16 0 0 15,6 6-1 1,5 12-2-16,1 3-8 0,-5 13-9 16,-5 7-24-16,-8 9-237 15</inkml:trace>
  <inkml:trace contextRef="#ctx0" brushRef="#br0" timeOffset="16020.9559">3285 10390 911 0,'-14'-7'405'15,"-16"-2"-203"-15,1 3-76 16,7 7-89-16,4 6-27 16,9 8-34-16,5 2-7 15,11 6-1-15,9-2 7 16,8 0 14-1,2-1 6-15,-4-9 9 16,-3 0 4-16,-8-6 5 0,-3-3 3 16,-11 1 3-16,-6-2 1 15,-13 3-3-15,-5 1-1 16,-1 4-6-16,3 0-7 16,12 5-7-16,7-1-6 15,10-3-1-15,5 4 6 16,13-5 7-16,4-2 7 15,5-3 2-15,2-4 1 16,-4-10 4-16,-1 0 2 0,0-6 9 16,-1-1 3-16,-4-3 25 15,-5 0 4-15,-3 4 4 16,-5-2 4-16,-4 9-28 16,-1 2-16-16,-3 9-20 15,0 7-10-15,4 9-4 16,-2 6 6-16,3 0 5 15,1 1 2-15,1-3 1 16,1-7 1-16,-1-6 5 16,-2-5 5-16,5-10 20 15,-2-1 4-15,4-7 1 16,1-2-5-16,-1-2 0 16,1-3-69-16,-1 4-218 15</inkml:trace>
  <inkml:trace contextRef="#ctx0" brushRef="#br0" timeOffset="16568.9028">3909 10584 631 0,'4'-6'375'15,"4"-5"-63"-15,-4-4-105 16,0 1-29-16,-4-3-30 15,-9-4-13-15,-8-2-21 16,-6-3-18-16,-8 5-52 16,2 6-25-16,1 15-43 15,9 5-9-15,2 17-5 16,5 6 6-16,12 5 16 16,-3 1 1-16,16-6 4 0,6-5-1 15,7-7 0 1,5-3 1-16,-1-7 5 15,-1-8 5-15,-6-7 6 0,-2-2 5 16,-12-9 3-16,-3 5-1 16,-6-1 0-1,-3 1-4-15,1 10-10 16,0 3-12-16,4 5-20 0,-2-3 0 16,0 0 4-16,0 5 9 0,5 8 19 15,25 31 2 1,-10-33 4-16,-5-5-5 15,2-4 50-15,-7-4 12 16,5-4 6-16,0-5 12 16,-10-8-45-16,5-4-8 0,-11-8-21 15,1-4-26-15,-5-10-61 16,-5-3-23 0,6 0 5-16,-6 3 23 15,7 16 51-15,-2 10 21 0,-1 12-7 16,2 9-12-16,-3 10-7 15,3 3-39-15</inkml:trace>
  <inkml:trace contextRef="#ctx0" brushRef="#br0" timeOffset="16754.4013">4188 10457 1096 0,'8'3'499'16,"4"0"-206"-16,13 8-170 15,4 3-39-15,8 4-38 16,1 4-12-16,-13-1-17 16,-10-3 2-16,-17-4 10 15,-10-1 1-15,-12-8-3 0,-9 0-23 16,-5-3-159-16</inkml:trace>
  <inkml:trace contextRef="#ctx0" brushRef="#br0" timeOffset="17291.758">4983 10511 680 0,'9'-6'354'0,"4"-2"-123"16,0 9-109-16,3 9-43 16,-5 11-48-16,4 5-2 15,-11 1-1-15,-5-1 2 16,-4-8-2-16,-1-3-2 15,6-10 2-15,3-5 2 16,7-10-4-16,4-7-3 0,8-6-11 16,2-5-7-16,1 5-7 15,-1 4 7 1,-4 7 4-16,-4 11 1 16,-3 7 8-16,-4 9-7 0,-2 9-1 15,-4-2 0-15,1 4-26 16,-1-6-56-16</inkml:trace>
  <inkml:trace contextRef="#ctx0" brushRef="#br0" timeOffset="17577.1988">5255 10395 813 0,'5'-21'399'0,"10"-29"-116"16,9 8-67-1,12 11-72-15,4 6-24 16,-2 18-56-16,-2 10-31 15,-2 24-29-15,-6 9 1 16,0 19 2 0,-5 7 3-16,-7-1 1 0,-1-3-2 15,-7-14 0-15,2-10-1 16,0-13 0-16,0-5 0 0,-4-9 7 16,-3-4 12-16,-11-8 4 15,-6-1-2 1,-13-2-10-16,-6 1-15 0,3 5-11 15,-2 1-6 1,11 3-71-16,6 5-66 16</inkml:trace>
  <inkml:trace contextRef="#ctx0" brushRef="#br0" timeOffset="17732.9192">5912 10613 1225 0,'4'1'540'0,"0"-1"-286"16,-5-3-84-16,1 3-77 15,-1 0-107-15</inkml:trace>
  <inkml:trace contextRef="#ctx0" brushRef="#br0" timeOffset="18263.7014">6448 10386 580 0,'0'0'316'0,"5"1"-38"16,-4 10-160-16,4 14-80 15,-1 5-4-15,-4 10-7 0,0-2 2 16,1-9 1-1,4-2 0-15,2-17-1 16,3-2 2-16,-6-9 17 16,0-5 6-16,-2-9 5 15,-4-5-10-15,-3-8-25 16,-3-4-8-16,2 2-13 0,0-3-6 16,12 9-20-1,7 5-6-15,10 5-5 0,7 5 1 16,5 6 11-1,-2 6 5-15,2 6 7 0,-2 5 4 16,-9 1 4 0,-1 0 2-16,-20 2 5 0,-3 1 4 0,-8 3 2 15,-1 7 1 1,1-2-6-16,0 2-3 16,6 0-163-16</inkml:trace>
  <inkml:trace contextRef="#ctx0" brushRef="#br0" timeOffset="18650.6298">7010 10406 749 0,'-4'-7'378'0,"-7"-7"-127"15,-4 1-79-15,-1 5-102 16,1 5-38-16,5 9-42 0,4 4-11 15,1 6-6 1,1 4 2-16,2-2 8 0,3 2 2 16,10-1 8-16,1-3 3 15,8-3 4-15,1-2 0 16,1-8 5-16,0-3 1 16,-6-2 3-16,-1-2 1 15,-13-2-7 1,-4 5-3-16,-16-8-2 15,-4 6 11-15,-5 0 17 0,-1 2 1 16,7 8-1-16,5 3-12 16,8 7-10-16,0-1-1 15,8 3-3-15,1 0 0 16,8-1-5-16,8 1-3 16,10-7-23-16,6-1-80 15</inkml:trace>
  <inkml:trace contextRef="#ctx0" brushRef="#br0" timeOffset="18964.9957">7425 10416 1029 0,'-13'-10'434'0,"-13"-10"-264"16,0 8-67-16,2 12-99 15,4 9-20-15,2 15-13 0,10 5 3 16,9 7 19-1,6 0 3-15,13-1 1 16,-2-6 1-16,0-12 2 16,2-3 3-16,-5-11 24 15,1-3 17-15,-2-8 27 16,0-7 29-16,-5-12 23 16,5 1 7-16,-13-23 17 15,-3-12-19-15,-3-7-35 0,-9-7-23 16,14 18-55-16,1 9-22 15,13 17-50-15,5 5-39 16,5 15-140-16,5 10-115 16</inkml:trace>
  <inkml:trace contextRef="#ctx0" brushRef="#br0" timeOffset="19165.3072">7698 10391 846 0,'0'-1'400'0,"1"4"-146"15,0 7-109-15,2 16-89 16,-1 5-14-16,-2 4-24 16,-1-1-6-16,-2-5-26 15,-1-4-81-15</inkml:trace>
  <inkml:trace contextRef="#ctx0" brushRef="#br0" timeOffset="19285.5379">7663 10270 910 0,'-3'-7'444'0,"-4"-6"-154"15,6 5-187-15,10 9-107 16,7 7-90-16</inkml:trace>
  <inkml:trace contextRef="#ctx0" brushRef="#br0" timeOffset="19743.9653">8080 10549 699 0,'-3'-11'427'16,"-1"-6"-35"-16,-7-5-163 15,-4-4-39-15,-8-5-64 16,-2-4-32-16,-4 6-60 16,3 8-29-16,0 17-38 15,4 8-10-15,12 21 0 0,3 6 10 16,12 10 17-16,2-2 4 16,9-2 5-16,4-7 0 15,2-12 3-15,7-2 2 16,-5-12 5-16,-3-1 6 0,0-7 7 15,-4-7 4 1,-3-4 0 0,-2-5-1-16,-9-3-2 0,-2 1-4 15,-3 2-8 1,-3 9-6-16,3 8-27 0,1 5-5 16,1 9 1-1,3 1 3-15,9 2 25 0,0-3 5 16,10-5 23-16,3 1 10 15,-1-6 30-15,1-1 13 16,-4-5-5-16,-5-5-7 16,-2-4-24-16,-6-2-13 0,-5-1-51 0,1 1-60 15,-4 3-272 1</inkml:trace>
  <inkml:trace contextRef="#ctx0" brushRef="#br0" timeOffset="19910.7334">8519 10616 731 0,'1'9'449'16,"0"7"-32"-16,-3 1-248 0,-2-1-44 16,-5 1-81-1,0-4 22-15</inkml:trace>
  <inkml:trace contextRef="#ctx0" brushRef="#br0" timeOffset="20557.0823">9143 10473 545 0,'-19'-1'267'0,"-10"-1"-84"15,-2 2-45-15,7 12-61 16,9 1-31-16,7 7-43 15,8 8-13-15,10 2-2 16,4 0 6 0,22-4 18-16,2-6 18 0,5-12 50 15,5-8 40-15,-19-9 30 16,-3-7 16-16,-19-8-6 16,-8-2-34-16,-16-5-41 15,-11 1-29-15,-3 4-70 16,3 0-59-16,10 10-178 15</inkml:trace>
  <inkml:trace contextRef="#ctx0" brushRef="#br0" timeOffset="20834.0104">9337 10566 684 0,'-1'7'332'15,"0"8"-128"-15,-1 2-54 16,2-1-80-16,0-2-24 15,1-3-24 1,1-6-1-16,1-5 13 16,1-3 2-16,-4 2-1 0,0 0-3 15,11-21-16-15,19-31 5 16,-10 26 8-16,0 1 13 16,2 8 22-16,1 2-8 15,-4 16-16-15,-1 6-15 16,-7 7-22-16,0 9 0 15,-7 3 4-15,1 3-1 16,-1 3-32-16,3-1-63 0</inkml:trace>
  <inkml:trace contextRef="#ctx0" brushRef="#br0" timeOffset="21091.7156">9883 10616 599 0,'0'-8'381'0,"-3"-9"13"16,0 2-90-16,-10-1-76 16,-3-1-30-16,-3 0-70 15,-3 4-33-15,-3 10-62 0,6 6-20 16,0 10-21-16,0 1-3 16,15 7-1-16,2 0-2 15,9 6 1-15,10 2 4 16,-2-8 2-16,7 1 1 15,-2-9 3-15,-3-4-4 16,6-9-63-16,-1-2-81 16</inkml:trace>
  <inkml:trace contextRef="#ctx0" brushRef="#br0" timeOffset="21201.3246">9824 10339 1048 0,'-2'-6'466'16,"-3"-5"-238"-16,-1 8-166 15,3 4-50-15,4 12-167 16</inkml:trace>
  <inkml:trace contextRef="#ctx0" brushRef="#br0" timeOffset="21494.5836">10036 10495 1117 0,'1'-4'482'16,"8"-4"-251"-16,16 3-135 0,5 1-47 16,11 0-29-1,-3 2-8-15,-12-3-2 16,-8 3 1-16,-11 1 2 0,-7 0-8 16,-9 1-11-16,-5 2-4 15,-13 4-10 1,-2 2 5-16,4 6-2 0,3 3-2 15,10 5 4-15,6 1 1 16,8 5 5-16,7-2 0 16,11-3 4-16,4 2-47 15,6-6-118-15,2-4-135 16</inkml:trace>
  <inkml:trace contextRef="#ctx0" brushRef="#br0" timeOffset="21802.8021">10480 10513 877 0,'-4'-10'442'0,"-7"-8"-154"16,-4 7-78-16,-4 7-124 15,1 7-42-15,3 7-49 16,1 0-10-16,10 9-4 16,5-2 1-16,8 0 2 15,7 1 1-15,4-7 2 16,-1-3-11-16,-4-2-12 15,-1-4-8-15,-8 2-4 16,-4-3 15-16,-6-1 15 16,-3 2 5-16,-5 3 41 15,-1 2 17-15,4 3 17 16,1-2 7-16,6-1-32 16,3 0-18-16,8 2-13 0,4-1-3 15,9 2-5-15,3 0-21 16,12-3-141-16</inkml:trace>
  <inkml:trace contextRef="#ctx0" brushRef="#br0" timeOffset="22350.1528">11009 10470 806 0,'-2'-1'354'0,"1"-6"-187"16,4 4-34-16,12 1-58 15,9 2-20-15,12 4-24 16,4 2-8-16,0 2-11 16,-10-6-1-16,-9 3 2 0,-8 1 3 15,-7-4 10-15,-2 4 6 16,-12-3-6-1,0-2-6-15,-9 5-16 0,1 4-8 16,4 2-9 0,2 6-2-16,9 2-1 0,1 0-2 15,11 5 0 1,4-2 0-16,8 0 0 0,2 0 3 16,-1-8 10-16,5-3 5 15,2-8 7-15,3-4 3 16,3-7 1-16,-1-4 1 15,-3-10 1-15,-1 2 1 16,-8-2 8-16,-5-2 5 16,-14 1 37-16,-6-4 18 15,-19 0-2-15,-4 1-5 16,-8 5-47-16,-1 4-26 16,5 11-23-16,3 8-6 15,9 13-1-15,6 7 5 0,12 3 12 16,6 2 3-16,12-4 7 15,3-3 2-15,6-6 9 16,-3-4 3-16,0-7 8 16,-3-5 3-16,-7-7-77 15</inkml:trace>
  <inkml:trace contextRef="#ctx0" brushRef="#br0" timeOffset="22900.3104">11662 10492 480 0,'-6'-2'310'0,"-5"2"18"16,-1 3-148-16,0 12-96 15,4 5-33-15,9 9-44 16,12 4 0-16,15-4 10 15,4 0 8-15,4-11 21 16,-5-4 27-16,-5-12 53 16,-3-6 19-1,-9-11 19-15,-1-1-17 0,-13-4-58 16,-1-2-28-16,-8 0-81 16,-5 0-79-16</inkml:trace>
  <inkml:trace contextRef="#ctx0" brushRef="#br0" timeOffset="23345.1961">12597 10430 516 0,'-10'-7'285'15,"-7"-3"-31"1,-3 10-200-16,3 5-41 16,0 19-35-16,4 8-2 15,13 9 2-15,7 3 20 16,10-2 49-16,3-7 23 15,-2-7 33-15,-4-6-6 16,-7-11-20-16,-4-5-3 0,-2-7-55 16,0-6-122-16</inkml:trace>
  <inkml:trace contextRef="#ctx0" brushRef="#br0" timeOffset="23864.5037">12598 10470 679 0,'-9'3'300'0,"-11"2"-159"15,-2 9-42-15,6 9-65 16,4 4-14-16,12 7-15 16,8 1 26-16,15-6 34 15,5-3 15-15,8-12 41 16,0-5-1-16,-10-10 11 15,-1-7-1-15,-12-10-4 16,-8-4-15-16,-10-5-40 16,-8 0-13-16,-11-1-38 0,9 6-40 15,3 4-160-15,5 4-374 16</inkml:trace>
  <inkml:trace contextRef="#ctx0" brushRef="#br0" timeOffset="24113.2542">12682 10586 881 0,'-4'0'372'0,"3"8"-224"15,4-1-62-15,6 9-78 16,3 3-6-16,5 2 0 16,3 3 0-16,6-3-57 15,0-2-122-15</inkml:trace>
  <inkml:trace contextRef="#ctx0" brushRef="#br0" timeOffset="24449.4377">13063 10475 1044 0,'-4'-13'461'15,"-11"-12"-230"-15,0 3-55 16,-8 9-84-16,-5 5-33 15,2 15-47-15,1 9-14 16,8 17-11-16,7 2 0 16,7 6 2-16,6 0 3 0,9-4 1 15,5-5 1 1,10-5-2-16,1-9 1 16,2-10 7-16,-5-3 5 0,-6-10 20 15,-3-4 9 1,-16-6 6-16,-7-4-1 15,-14-2-15-15,-8 1-6 0,1 2-58 0,3 9-80 16</inkml:trace>
  <inkml:trace contextRef="#ctx0" brushRef="#br0" timeOffset="24825.7085">13171 10506 1147 0,'5'6'446'0,"12"5"-317"16,1 9-28-16,-8 1-49 15,-4 3-7-15,-8-2-8 16,-4-3-11-16,-2-1-7 16,-2-6-2-16,4-5-1 15,4-3 3-15,2-12-5 16,5-6-3-16,5-6-5 15,0-2-4-15,4-2 3 0,0 1 2 16,-3 2-1-16,-2 1-7 16,-5 6 37-16,0 5 9 15,-5 4 1 1,-6 5 5-16,0 11-43 16,-2 2-11-1,7 10-2-15,5 0 0 0,12 3 1 16,7 0 1-16,8-4-34 15,3-1-58-15,-1-10-183 16</inkml:trace>
  <inkml:trace contextRef="#ctx0" brushRef="#br0" timeOffset="25343.1801">13703 10468 696 0,'-14'-8'434'16,"-7"-8"14"-16,2 11-308 0,2 4-57 16,6 10-64-16,5 10-18 15,6 3-13-15,1 5 4 16,8-2 1 0,2-4 1-16,3-2 3 0,2-5 0 15,1-5 5-15,-5-4 2 16,-3-4-10-16,-4-6-2 0,-7-1-13 15,-6-2-3-15,-6 2 13 16,-2 5 3 0,0-3 11-16,-1 3 0 15,2 2-6-15,5 2-5 0,2 9-3 16,3 2 3 0,5 3 8-16,3 0 3 0,7 4 9 15,0-2 5-15,7-5 6 16,-1-3 2-16,3-9 3 15,4-3-3-15,9-10-2 16,-2-4 0-16,-1-3-2 16,0-4 1-16,-10-4 14 15,-2 3 18-15,-9-2 17 16,-3 9 0-16,-4 9-7 16,-1 3-25-16,-4 8-29 15,1 6-8-15,-4 7-10 0,2 6 1 16,2 3 5-16,0-3 2 15,3 3 0-15,3-3-71 0,3-7-150 16,1-3-204 0</inkml:trace>
  <inkml:trace contextRef="#ctx0" brushRef="#br0" timeOffset="25487.8872">13804 10388 1211 0,'-4'-10'549'15,"-4"-12"-254"-15,9 15-191 16,0 3-72-16,9 7-105 16,6 10-109-16</inkml:trace>
  <inkml:trace contextRef="#ctx0" brushRef="#br0" timeOffset="25874.4339">14083 10536 838 0,'7'-3'349'0,"12"-4"-201"0,4-1-35 16,6 5-46-16,4 1-21 16,-3 0-30-16,-2-2-2 15,-7-3 0 1,-7-1 4-16,-10 1 11 16,-4 2-1-16,-11 3-10 0,-4 2-5 15,-7 7-18-15,1 3-4 16,5 3 3-16,3 7 2 15,5 2 4-15,4 1 0 16,5 6 2-16,5 0 0 16,7 2 3-16,6-1-1 0,7-5 1 15,7-4-5 1,7-7-106-16,0-6-144 16</inkml:trace>
  <inkml:trace contextRef="#ctx0" brushRef="#br0" timeOffset="26316.8581">14627 10648 528 0,'4'-9'348'0,"4"-6"24"16,-2 5-60-16,-6 6-121 16,-4 6-52-16,-6 5-96 15,-1 2-26-15,-10 7-12 0,4 1 2 16,-6 1 2-16,-4-2-1 16,2-4 2-16,0-4 1 15,7-7 11-15,6-3 3 16,3-10-4-16,4-4-4 15,-1-5-15-15,4-1-5 16,4 4-7-16,5 4-5 16,3 2-10-16,3 8-2 0,2 5 11 15,1 1 8-15,5 12 11 16,0-2 3-16,0 2-2 16,5 2 0-16,-1-5 1 15,-1 1 2-15,-2-8 6 16,-2-3 3-16,-3-7 5 15,2-4 1-15,-1-2-1 16,-1-2-3-16,-4-1-1 16,-1 1-3-16,-7 1 1 15,0 2 5-15,-5 8-6 16,-2 2-2-16,-1 11-8 16,3 6-4-16,0 4 0 15,4 7 3-15,4 1 0 16,-1-4-2-16,4-2-1 0,0-7-6 15,-1-7-521-15</inkml:trace>
  <inkml:trace contextRef="#ctx0" brushRef="#br0" timeOffset="27049.8474">1797 11432 895 0,'0'-5'442'0,"1"-2"-196"16,-1 10-78-16,-1 28-102 15,1 13-50-15,0 29-15 16,2 8 2-16,7 23 3 16,-1-4 2-16,9-11 0 15,1-5 0-15,4-38-75 16,1-12-114-16</inkml:trace>
  <inkml:trace contextRef="#ctx0" brushRef="#br0" timeOffset="27215.3573">1810 11715 1113 0,'4'-3'455'0,"6"-3"-238"16,12 6-182-16,9 3-24 0,8 1-9 15,2-3 22-15,-2-1-123 16,-4-2-138-16</inkml:trace>
  <inkml:trace contextRef="#ctx0" brushRef="#br0" timeOffset="27366.4737">2183 11586 743 0,'1'-4'439'0,"1"-3"-100"0,0 8-149 16,0 2-47-16,-2-3-103 15,1 8-27-15,3 22 0 16,7 30-1-16,-5-31-2 16,0-3-1-16,4-10-43 15,-1-2-79-15</inkml:trace>
  <inkml:trace contextRef="#ctx0" brushRef="#br0" timeOffset="27664.2736">2716 11594 740 0,'-3'8'346'0,"-8"10"-141"16,-3 3-24-16,-9 2-60 0,-4-2-23 16,-3-3-41-16,0-2-9 0,2-10-14 15,1-5 0-15,3-8 0 16,-2-5-1-16,3-5-9 15,4-4-6-15,8 2-17 16,8 0-5-16,10 3-2 16,4 5 4-16,5 6 7 15,6 4 3-15,2 10 5 16,0 1 1-16,3 12 12 16,-3 3 4-16,5 1-4 0,1 2-3 15,-1-5-64 1</inkml:trace>
  <inkml:trace contextRef="#ctx0" brushRef="#br0" timeOffset="29894.7331">4562 11998 859 0,'-3'-1'480'0,"-1"0"-105"0,1 1-163 16,3 0-22-16,0 0-64 31,0 0-17-31,-1 0-31 16,0 0-13-16,1 0-9 0,0 0-53 0</inkml:trace>
  <inkml:trace contextRef="#ctx0" brushRef="#br1" timeOffset="42835.7612">19259 7912 425 0,'2'-4'264'0,"2"-8"11"0,-3-1-35 16,-3-1-25-16,-6-2-13 15,-3 0-36-15,-2 2-25 16,0 4-60-16,-2 2-25 16,-4 4-43-1,2 4-18-15,0 10-27 0,2 4-9 16,5 6 2-16,6 8 5 15,5-2 18-15,5 1 9 16,11-3 5 0,0-8 2-16,10 0 4 0,2-5 4 0,1-13 7 15,-2-2 5-15,-3-9 22 16,-3 0 13-16,-10-7 31 16,-4-2 11-16,-8-3-1 31,-4-5-4-31,-10 4-24 0,-2 1-11 0,-8 3-26 15,-2 7-13-15,-3 7-18 16,-1 7-7-16,-1 7-6 16,1 5-1-1,6 12 1-15,3 3 1 0,11 4 0 16,5 0 0 0,13-3 2-16,6-5 1 0,14 1 5 15,2-7 2-15,2-3 2 16,7 1 1-16,1-10 3 15,-4 1 2-15,-2-7 4 16,-9-5 3-16,-11-7 7 16,-2-6 1-16,-10-5 3 15,-3-6 0-15,-6-5 6 16,-8 0 0-16,-5 1-4 16,-6 1-3-16,-3 12-17 15,-5 7-6-15,0 13-8 16,-1 3-3-16,4 10-3 15,3 2-1-15,10 10 0 16,3 4 2-16,14 5 3 0,7 2 1 16,10-2 4-1,6 1 1-15,4-7 3 16,3-4 1-16,7-6 2 16,-3-7 2-16,1-9 2 0,-2-3 2 15,-8-12 4-15,-2-4 1 16,-8-6 4-16,-4-6 1 15,-9-5-2-15,-7-3 0 16,-11 5-4-16,-2 3-1 16,-8 7-7-16,1 7-2 15,-8 7-8-15,0 8-3 16,-1 10-3-16,-1 5-1 16,6 9 1-16,3 1 1 0,12 8 1 15,4 5 1-15,11-3 1 16,7 3 1-16,7-7 1 15,7-2 0-15,9-7 3 16,-1-4 1-16,5-8 4 16,0-4 1-16,-1-8 3 15,-1-5 3-15,-4-7 3 16,-8-4 2-16,-6-4 3 16,-9-5 1-16,-8-4-2 15,-4-1-1-15,-12 2-5 16,-2 3-4-16,-11 10-6 15,1 5-3-15,-2 8-7 16,-2 6-2-16,5 8-2 16,0 5-1-16,4 12 0 15,7 3 1-15,10 4 2 16,8 2 0-16,11-3 2 0,5-4 0 16,10-5 3-16,2-2 2 15,2-13 4-15,2-4 2 0,-1-3 4 16,-3-9 1-1,-4 0 5-15,-4-5 1 16,-7-7 4-16,-3 0 1 16,-9-5-4-16,-3 1-1 0,-11-2-7 15,-2 6-5-15,-7 10-5 16,-3 3-4-16,0 10-3 16,0 6 0-16,3 6 1 15,4 5 1-15,7 3 0 16,5-2-1-16,11 2 2 15,4-5 1-15,10-1 5 0,1 0 2 16,7-9 3-16,2-4 2 16,-5-7 4-16,1-7 1 15,-8 0 4-15,-3 3 1 16,-6-6 3-16,-5 2-1 16,-9-10-4-16,-5-2-4 15,-10 3-8-15,-1 4-1 0,0 10-8 16,1 6-2-16,3 5-2 15,4 5-1-15,7 7 1 16,5-1 2-16,7 3 3 31,4-1 3-31,5-4 5 0,3 2 0 0,3-7 3 16,0 1 1-16,-1-9 2 16,-5 0 3-16,-5-7 4 15,-3-3 0 1,-6-4-2-16,-3 0-2 0,-9-1-6 15,-4 0-3-15,0 4-2 16,-1 0-4-16,2 9-4 16,1 2-2-16,5 9-2 15,2 3 3-15,8-1 3 0,5 3 3 16,5-5 5-16,3 0 1 16,4-5 6-16,-2-4 0 15,-2 0 1-15,1-2-1 16,-7 2-4-16,-4-2-3 15,-2 5 28-15,-1-3-75 16,0 0 28-16</inkml:trace>
  <inkml:trace contextRef="#ctx0" brushRef="#br1" timeOffset="55702.889">19241 8012 380 0,'2'-11'250'16,"0"-12"9"-16,3 1-30 16,-5 5-45-16,0 3-14 0,0 2-21 15,-1 3-7-15,1 6-16 16,0 0-10-16,1 6-30 15,-1-3-13-15,-1 0-29 16,1 0-17-16,0 18-12 16,5 43-3-16,3-14-2 15,-2 13 1-15,2 20-1 32,-3 5-2-32,-4 10-2 0,-1-3 1 15,-3-1 0-15,-3-1 0 0,-1-7-2 16,1-3 0-16,0-20 1 15,4-11 1 1,1-15 9-16,0-9 7 0,0-14 7 16,-1-1 0-1,2-8-3-15,2 0-6 16,-1-1-8-16,-1-1-1 0,0 0-4 0,-1 0-1 16,-1 0 0-1,2 0 0-15,0 0 3 16,0 0 1-16,0-1-2 15,0 0-1-15,0 0-3 16,0 0-2-16,0 0-3 16,0-1 0-16,0 1-2 15,0 1 0-15,0-1 0 16,0 0 2-16,0 1 3 16,0 0 3-16,-1-1 2 15,0 0 0-15,0 0 0 16,-6-3-1-16,-10-5-2 15,-28-19-2-15,32 17-1 16,-1-4-2-16,7 3-1 16,2 1-1-16,2 6-1 15,1 0 0-15,2 7-4 0,0-2 0 16,0 0 0-16,0 0 1 16,0 0 6-16,2 6-1 15,6 13 1-15,17 32 0 16,-15-32 0-16,4 4 0 15,2-5 2-15,2-6 1 16,-1-5 6-16,-1-1 4 16,-6-8 32-16,0-2 14 15,1-11 9-15,3-3 3 0,9-4-22 16,0-7-11-16,2 4-3 16,-2-2 3-16,-8 8-4 15,-4 6 1-15,-7 7-14 16,-5 2 1-16,-4 4-144 15,0 2-495-15</inkml:trace>
  <inkml:trace contextRef="#ctx0" brushRef="#br1" timeOffset="56313.2685">19215 9296 920 0,'-1'1'450'0,"-4"3"-165"16,1 12-114-16,-1 10-44 16,1 10-46-16,1 3-18 15,1 0-25-15,0-3-4 0,-1-9-8 16,2 2-3-16,1-11-4 16,-1-4-1-16,0-5 13 15,-3-8-27 1,1 0-123-16,0-2-119 0</inkml:trace>
  <inkml:trace contextRef="#ctx0" brushRef="#br1" timeOffset="56506.9857">19137 9300 1033 0,'6'-3'482'16,"4"-4"-186"-1,19-1-179-15,8-3-35 16,15 3-45-16,3 1-13 16,-4 5-13-1,-5 2-5-15,-19 0-71 16,-8 6-117-16</inkml:trace>
  <inkml:trace contextRef="#ctx0" brushRef="#br1" timeOffset="56719.8223">19194 9443 1260 0,'2'0'502'16,"7"-1"-336"-16,9 2-65 0,13-1-60 15,5 0-14-15,2 0-13 16,-3-1-3-16,-8-1-124 16,-6-1-201-16</inkml:trace>
  <inkml:trace contextRef="#ctx0" brushRef="#br1" timeOffset="57164.9466">19325 9608 690 0,'0'0'318'15,"3"3"-116"-15,2 0-39 16,-5-3-28-16,0 0-7 15,12 2-34-15,33 7-14 16,-27-6-31-16,-1-5-13 16,-3-4-6-16,0 0 0 15,-2-10 0-15,-4 3-1 16,-8-1-2-16,2 0-1 0,-6 6 7 16,-3 1 6-1,-3 2 2-15,-6 1 0 0,-11 5-16 16,0-1-9-16,-3 15-14 15,0 1-3 1,8 5-7-16,2 4 3 0,12 0 4 16,8 5 1-16,10-3 6 15,10 0 1-15,9-6 6 16,5-9 3-16,2-3 1 16,-2-5 1-16,-7-8-6 15,-6-2 16-15,-3-12-145 16</inkml:trace>
  <inkml:trace contextRef="#ctx0" brushRef="#br1" timeOffset="57959.3959">19152 9147 536 0,'-3'0'293'0,"-5"0"-37"0,0-1-44 16,6 0-54-16,1 2-32 16,4 1-51-16,-3-2-14 15,0 0-14-15,25 0-2 16,48 1-11-16,-16-2-10 15,5-2-12-15,0-2-3 16,-13 5-4-16,-14-1 1 0,-15 0 0 16,-8 1 1-1,-9-3 2-15,3 2 0 0,-6-5-10 16,-1 5-6 0,0 0-4-16,-1 0-3 0,0-5 8 15,-1-2 4-15,-1 2 2 16,-18-27-1-16,20 31 0 15,1-3-1-15,0 2-4 16,-1 1-2-16,2 1-3 16,0 0 2-16,0 1 8 15,0 0 5-15,17 2 16 16,28 10 5-16,-37-6 36 16,0 4 18-16,-9 2 30 15,-4 3 12-15,2 3-23 16,-7 0-19-16,5-3-36 15,-2-5-12-15,1-10-15 16,0-3-50-16,-3-4-497 0</inkml:trace>
  <inkml:trace contextRef="#ctx0" brushRef="#br1" timeOffset="63771.3226">3336 11249 991 0,'2'0'417'0,"5"6"-249"15,1 14-65-15,-1 27-60 16,-1 11-14-16,-3 17-4 16,-3 0-1-16,2-12-5 15,-1-5-2-15,5-15 0 16,1-8-1-16,2-14-31 16,3-7-58-1</inkml:trace>
  <inkml:trace contextRef="#ctx0" brushRef="#br1" timeOffset="63943.9293">3235 11275 687 0,'6'-10'410'0,"9"-11"-13"0,14 2-188 16,27 3-116-16,10 4-29 15,22 7-40-15,2 4-10 16,-11 3-48-16,-4 9-81 15</inkml:trace>
  <inkml:trace contextRef="#ctx0" brushRef="#br1" timeOffset="64132.645">3372 11554 1195 0,'11'-3'508'0,"5"-4"-243"0,23 3-195 16,7-2-18-16,12 6-27 15,2 2-9-15,-5-1-56 16,-1 1-113-16</inkml:trace>
  <inkml:trace contextRef="#ctx0" brushRef="#br1" timeOffset="64509.2728">3679 11789 730 0,'2'1'386'16,"7"5"-89"-16,9-4-144 15,6 1-19-15,10-3-38 16,-2-4-8-16,-1-4-20 16,-2-1 8-16,-11-3-6 15,0 1-4 1,-15-2-9-16,-5 2-9 0,-13-1-15 16,-12 3-4-16,-6 6-22 15,-8 3-9-15,2 13-8 16,8 6-3-16,7 12 4 15,10 6 2-15,22 2 5 16,8 1 3-16,22-5 5 16,8-10 2-16,3-12 1 15,-3-7 0-15,-9-11-32 16,-7-3-100-16</inkml:trace>
  <inkml:trace contextRef="#ctx0" brushRef="#br1" timeOffset="65127.4101">3308 11016 647 0,'-7'-3'368'0,"-8"3"-100"16,17 2-96-1,14-1-37-15,24 4-78 16,12-3-25-16,14 0-11 15,6 1-3-15,2-2-5 16,-12 2-2-16,-2-3 1 16,-8-1 1-16,-20-2-10 15,-3-5-9-15,-25 3-13 16,-5-7-2-16,-13-3 8 16,-2 2 10-16,1 1 0 15,4 1 1-15,7 10 1 16,4 5 1-16,12 12 11 15,3 3 7-15,3 6 43 16,3 0 23-16,-12-4 31 16,-3-3 8-16,-9-4-27 15,-7-3-19-15,-9-3-76 16,-2 1 234-16</inkml:trace>
  <inkml:trace contextRef="#ctx0" brushRef="#br0" timeOffset="69152.1474">5187 11431 874 0,'-6'0'398'0,"-1"2"-201"16,-1 21-123-16,-1 13-38 15,2 20-42-15,0 8 2 16,3 7 4-16,4-3 2 16,4-8 1-16,7-10 1 15,5-21 1-15,-1-10 3 16,-3-19 22-16,-3-13 7 15,-7-21 11-15,-2-11 2 16,0-12-9-16,-4-4 3 16,-8-6 7-16,-6-4 0 15,-1 3-13-15,2 8-15 16,8 22-23-16,9 14-11 0,4 18-24 16,3 7-1-16,8 18 1 15,2 7 2-15,3 13 23 16,0 5 3-16,5-1 5 15,-1-2 1-15,8-4 2 16,0-6 1-16,-3-10 3 16,2-8 3-16,-5-14 6 15,-4-6 3-15,1-14 2 16,-7-4 2-16,-6-12 0 16,2 1-3-16,-8-3-3 15,2 1 5-15,-1 13 4 16,-2 6 4-16,0 17-5 0,-3 5-12 15,1 20-11 1,-1 6-7-16,1 16 1 16,5 2 3-16,-2 5 2 0,8 1 0 15,2-7 2-15,3-2-26 16,7-11-78-16,3-5-59 16,5-11-160-16,5-6-169 0</inkml:trace>
  <inkml:trace contextRef="#ctx0" brushRef="#br0" timeOffset="69525.7669">5913 11837 671 0,'-3'-7'399'16,"3"-5"-55"-16,-5-5-96 15,-4-4-31-15,-7-3-40 16,-11 0-25-16,-6 3-57 16,1 4-26-16,2 17-56 15,3 3-18-15,10 18-16 16,3 5-2-16,14 7 5 15,8-1 2-15,20-7 2 0,6-5 2 16,7-11 5 0,-2-3 3-16,-10-9 7 0,-6-2 5 15,-12-8 4 1,-1-2 2-16,-3-3-1 16,-1 0 1-16,4 0-6 15,-7 2-3-15,1 6-8 0,1 6-7 16,3 7-4-16,3 7 2 15,4 6 6 1,-1 1 4-16,-1-1 4 0,2-2 0 16,-2-8 29-1,2-6 8-15,4-11 18 0,-1-2 4 16,2-7-23-16,-3-1-8 16,-4 2-43-16,-3 2-82 15</inkml:trace>
  <inkml:trace contextRef="#ctx0" brushRef="#br0" timeOffset="69856.2799">6315 11661 802 0,'5'4'324'0,"8"0"-177"16,11 1-107-1,5 0-5-15,2-5-4 16,-7-2-3-16,-4-3 8 0,-4-1 5 16,-12-2 9-16,-2 0 11 15,-14 1 20 1,-1 1 6-16,-9 6 4 0,-6 0-12 16,-2 10-32-1,-1 2-14-15,9 8-23 16,5 4-7-16,11 1-4 15,6 5-3-15,13-1 2 16,7-1 1-16,14-5 1 0,-2-4 1 16,1-7-46-16,1-5-83 15</inkml:trace>
  <inkml:trace contextRef="#ctx0" brushRef="#br0" timeOffset="70274.9709">6763 11688 508 0,'-6'-6'324'16,"-6"-7"-2"-1,-3 5-58-15,0 8-94 0,-3 1-44 16,8 10-70 0,4 3-28-16,9-1-25 15,6 4-1-15,13-4-1 16,2 2 1-16,7-7 3 0,-3-2 2 16,-11-3 3-16,-6-3 3 15,-14 1-1 1,-9 0 0-16,-14 1-2 15,-5 2-3-15,-6 4-2 0,5 3 3 16,13 7 0-16,8 2 3 16,13 0 8-16,7-1 0 15,10-2 6-15,5-1 1 16,4-8-6-16,-3-6-2 16,-1-5-19-16,-7-9-79 15</inkml:trace>
  <inkml:trace contextRef="#ctx0" brushRef="#br0" timeOffset="70384.4551">6664 11466 855 0,'-1'2'304'16,"-7"-1"-226"-16,11 10-391 16</inkml:trace>
  <inkml:trace contextRef="#ctx0" brushRef="#br0" timeOffset="70680.5497">6854 11586 1235 0,'4'-15'519'0,"14"-16"-303"0,3-1-28 16,6 8-67-16,8 9-36 16,0 17-46-16,0 12-22 15,-2 18-10-15,-6 9 1 16,-8 13 3-1,-5 6 0-15,-5 8-1 0,-2 0-1 16,1-8 0-16,2-6 1 16,2-20 0-16,-1-9 3 15,-5-15 15-15,-4-8 5 16,-13-7 2-16,-7-4-5 16,-10-2-22-16,-3 5-10 15,1 6-40-15,2 5-41 16,13 6-137-16,2-1-145 15</inkml:trace>
  <inkml:trace contextRef="#ctx0" brushRef="#br0" timeOffset="70939.4357">7425 11846 571 0,'3'-11'360'15,"9"-6"-28"-15,-8 3-81 0,-11-2-10 16,-3 5-49-16,-7 0-36 15,-3 4-83-15,5 7-44 16,0 7-46-16,5 7-7 16,9 11-1-16,2 5 9 15,13 8 7-15,-2-1 3 16,8-10 7 0,1-6 13-16,-2-17 40 0,6-4 25 15,-10-9 30 1,-3-8-6-16,-9-9-34 0,-3-5-31 15,-10 1-149-15</inkml:trace>
  <inkml:trace contextRef="#ctx0" brushRef="#br0" timeOffset="71608.6782">8232 11652 864 0,'9'-2'373'0,"14"3"-197"0,2 8-80 15,-3 14-53-15,-2 8-10 16,-13 6-2-16,-7 4 0 15,-10 0-6-15,-4-4-6 16,0-8-5-16,7-7-5 16,10-17 0-16,4-6 3 15,11-18 0-15,-1-9 1 16,2-8 0-16,5 1-2 0,-8 0-1 16,-4 4 1-16,-2 4 2 15,-6 7 1-15,0 9-5 16,-6 4-9-16,-1 12-11 15,-2 8-4-15,3 10 0 16,6 8 7-16,7 2 4 16,6 1 3-16,9-7 4 15,1-5 5-15,6-13 6 16,-4-6 5-16,-5-13 14 16,-1-5 1-16,-4-9 0 15,0 0-5-15,-3-1-11 16,-6-2-3-16,-3 9 4 15,-3 2-2-15,-4 12-11 16,1 10-1-16,0 11-8 16,-1 7-4-16,0 11 6 0,1 0 0 15,-1 5-54-15,3-4-74 16</inkml:trace>
  <inkml:trace contextRef="#ctx0" brushRef="#br0" timeOffset="71750.5256">8634 11441 1149 0,'-1'-17'460'0,"-4"-17"-302"15,3 15-83-15,2 19-91 16,4 10-44-16</inkml:trace>
  <inkml:trace contextRef="#ctx0" brushRef="#br0" timeOffset="71939.5491">8837 11651 795 0,'7'11'417'0,"7"18"-101"16,2 1-75-16,0 0-92 15,0 1-33-15,-3-6-45 0,-3-6-17 16,0-5-7 0,-6-6 2-16,2-8 19 0,0-5 1 15,-1-12-10-15,3-2-7 16,-2-10-28-16,0-1-7 15,-1 2-93-15,-1 2-81 16</inkml:trace>
  <inkml:trace contextRef="#ctx0" brushRef="#br0" timeOffset="72257.7975">9222 11706 872 0,'4'-1'446'15,"8"5"-120"-15,-1 2-135 16,-3 8-73-16,-3 6-18 0,-10 1-14 16,-1 4-14-16,-1-2-32 15,1-2-13-15,6-9-13 16,0-8 4-16,6-10 3 16,0-9 2-16,4-9-1 0,2-5-5 15,-1-1-12-15,5 4-4 16,-3 6-2-16,5 5 1 15,-6 13 6 1,1 4 4-16,-4 18 5 16,-4 3-4-16,3 17-1 0,-3 4-3 15,7 0 40 1,5 2-105-16,5-14-263 16</inkml:trace>
  <inkml:trace contextRef="#ctx0" brushRef="#br0" timeOffset="72509.9818">9756 11758 599 0,'-5'-6'363'16,"-5"-9"-16"-16,-4-2-47 0,-7-1-73 15,-6 0-44-15,-3 8-83 16,1 5-34-16,5 12-51 15,4 6-12-15,9 8-6 0,0 4-2 32,18 0 2-32,6 2 2 0,2-5 1 0,5-5 0 15,-3-8-62-15,-1-2-129 0</inkml:trace>
  <inkml:trace contextRef="#ctx0" brushRef="#br0" timeOffset="72808.4371">9805 11711 1018 0,'7'-2'430'0,"11"-4"-239"15,-1 6-22-15,5 10-36 16,-5 3-21-16,-3 6-30 16,-6 1-5-16,-8-3-23 15,-1 1-8-15,-4-6-15 16,1-2-5-1,4-7 1-15,0-5-1 0,5-11-4 16,6-4-2-16,0-6-15 0,6 0-5 16,-1 4 0-16,-1 5 0 15,-4 11 5-15,1 3 2 16,-4 10 4-16,-1 6 0 16,0 6-4-16,1 4-1 15,3-1 25 1,4-3-82-16,6-6-233 0</inkml:trace>
  <inkml:trace contextRef="#ctx0" brushRef="#br0" timeOffset="73029.0474">10227 11627 980 0,'2'2'405'0,"9"8"-241"15,2 8-15-15,9 12-12 16,-2 3-15-16,-7 2-11 16,1 0-2-16,-15-3-8 15,-7-7 1-15,-11-7-14 16,-5-8-9-16,1-15-26 16,6-8-9-16,9-9-140 15,7-2-100-15</inkml:trace>
  <inkml:trace contextRef="#ctx0" brushRef="#br0" timeOffset="73202.4884">10787 11665 1135 0,'4'-4'589'15,"3"1"-157"-15,-5-1-137 0,3 4-144 16,-5-1-58-16,0 1-67 15,0 0-26-15,0 0-150 16,0 0-90-16</inkml:trace>
  <inkml:trace contextRef="#ctx0" brushRef="#br0" timeOffset="73345.1011">10825 11857 1514 0,'-3'3'697'0,"1"2"-341"15,-3-1-62-15,5-4-148 16,0 0-60-16,0-1-74 16,0-1-83-16</inkml:trace>
  <inkml:trace contextRef="#ctx0" brushRef="#br0" timeOffset="73950.9915">11575 11613 652 0,'-10'-1'360'0,"-9"-2"-70"15,-7 5-128-15,-1 2-42 0,1 7-64 16,4 9-22 0,13 13-40-16,7 5-7 15,19 7 7-15,8-4 1 16,8-7 8-16,2-9 5 0,-7-16 56 16,-11-9 46-1,-17-11 27-15,-10-8 3 0,-20-3-52 16,-5-1-47-16,2 5-31 15,8 3-44-15,20 3-234 16</inkml:trace>
  <inkml:trace contextRef="#ctx0" brushRef="#br0" timeOffset="74346.7117">11662 11709 994 0,'0'-5'471'15,"-2"-5"-197"-15,1 4-151 0,4 5-49 16,0 4-63-16,-3-3-17 16,0 0-2-16,8 21 1 15,19 36 4-15,-14-25 2 16,6-6 1-16,-1-3 2 16,4-14 5-16,-2-7 5 15,2-14 9-15,-3-4 5 0,-4-8 16 16,0-1 0-1,-9 1 19-15,-2 2 4 16,-7 7-10-16,-6 0-3 0,6 13-35 16,-4 2-14-16,4 10-13 15,7 5-2-15,3 3 5 16,7 1 4-16,5 0 5 16,2 0 2-16,2-7 35 15,1-6 15-15,-3-10 36 16,-5-5 6-16,-6-6-22 15,-5-2-15-15,-7-4-68 16,-5-2-55-16,-6 2-153 16,0 0-120-16</inkml:trace>
  <inkml:trace contextRef="#ctx0" brushRef="#br0" timeOffset="74440.9377">11874 11508 843 0,'-5'-14'488'15,"-2"-15"-73"-15,4 5-116 16,0 15-167-16,2-2-63 15,2 15-115-15,4 7-112 16</inkml:trace>
  <inkml:trace contextRef="#ctx0" brushRef="#br0" timeOffset="74646.4384">12248 11541 1324 0,'-4'6'570'16,"-4"7"-275"-16,2 18-202 15,3 10-41-15,3 19-26 16,2 11-9-16,4 12-8 16,0-1-1-16,9-3-2 15,0-10 1-15,6-18-6 16,5-8-41-16,-3-20-123 16,-1-5-141-16</inkml:trace>
  <inkml:trace contextRef="#ctx0" brushRef="#br0" timeOffset="74789.5079">12216 11794 1125 0,'1'-5'520'16,"-2"-4"-234"-16,10 6-177 0,10 1-51 0,10 4-57 16,12 2-16-16,9 1-153 31,3 1-258-31</inkml:trace>
  <inkml:trace contextRef="#ctx0" brushRef="#br0" timeOffset="75026.5359">12798 11735 679 0,'-3'1'424'0,"-8"6"22"16,-7 1-197-16,-8 1-115 16,-4 3-33-16,-11-4-54 15,5-1-14-15,0-7-12 0,3-7-2 16,13-8-17-16,3-5-7 15,13 2-13-15,3 0-9 16,5 3 6 0,5 5 3-1,12 11 16-15,3 9 13 0,8 14 29 0,-2 6 2 16,-5 9-4 0,0 4-5-16,-2-1-15 0,3-5-556 0</inkml:trace>
  <inkml:trace contextRef="#ctx0" brushRef="#br0" timeOffset="75447.1358">13213 11231 830 0,'0'-7'412'0,"-1"-1"-148"16,-2 8-77-16,-2 26-100 16,-5 21-42-16,-3 39-43 15,-7 17-1-15,2 25 0 16,-2 5 1-16,8-7 3 15,4-8 1-15,3-27-299 16</inkml:trace>
  <inkml:trace contextRef="#ctx0" brushRef="#br0" timeOffset="75875.6412">13567 11661 915 0,'-8'-9'459'0,"-7"-8"-176"16,-7 5-115-16,-4 4-43 0,-3 6-90 15,1 5-29-15,6 12-30 16,5 3-6-16,11 9 5 15,6 2 6-15,12-1 9 16,6-1 2-16,9-7 3 16,3-5 5-16,3-9 5 0,-3-6 6 15,-9-6 9 1,-5-3 2-16,-12 1 2 16,-3-2-1-16,-6 5 9 15,-6 0-2-15,-2 9-10 16,0 11-2-16,6 12-20 15,3 10-4-15,6 14 0 16,4 3 2-16,3-3 3 16,1-3 1-16,2-12 3 15,-4-11 1-15,4-6-74 16,-2-8-72-16</inkml:trace>
  <inkml:trace contextRef="#ctx0" brushRef="#br0" timeOffset="76152.2487">13823 11677 1007 0,'-7'-4'393'16,"-12"-4"-277"-16,4 7-48 0,4 6-64 15,0 7-10-15,12 12-14 0,6 4 1 16,10 3 19-16,9 0 4 15,4-7 17-15,-1-6 10 0,1-12 48 32,-3-6 28-32,-9-10 29 0,-3-6 9 0,-15-8-30 15,-5-3-25-15,-18-2-40 16,-6 1-20-16,-4 4-69 16,5 6-68-16</inkml:trace>
  <inkml:trace contextRef="#ctx0" brushRef="#br0" timeOffset="76466.5956">14017 11795 868 0,'13'7'407'0,"14"8"-162"0,7-1-61 15,-4-8-76-15,0-3-17 16,-6-9-23-16,-7-8-6 15,-1-3-5-15,-8-5-3 16,-8-3-12-16,-3-1-5 16,-16 1-13-16,-2-1-10 15,-7 5-18-15,-3 7-15 16,0 14-19-16,3 13-1 16,11 17 8-16,4 5 9 0,12 18 15 15,3 7 3-15,6 6 1 16,0 0 3-16,6-11 1 15,-4-12 1-15,3-13 1 16,2-6 13-16,-3-13-118 16,-1-4-224-16</inkml:trace>
  <inkml:trace contextRef="#ctx0" brushRef="#br0" timeOffset="76936.9129">14242 11653 812 0,'9'0'337'15,"16"0"-187"-15,8 1-44 16,9 4-32-16,2 1-14 16,-2-2-21-16,-6-1-9 15,-9-3-1-15,-6-2 1 16,-13-2 6-16,-5 0-1 15,-7-2-11-15,-4 0-5 0,-6 2-15 16,-4 1-3-16,2 6-3 16,0 7-1-16,5 6 2 15,3 6 0-15,8 6 4 16,2 1 3-16,6 0 3 16,5-2 3-16,3-9 6 15,6-3 1-15,5-9 6 16,-1-6 0-16,3-8-3 15,-5-7-2-15,-4-4-4 16,-2 0-1-16,-8-2 1 16,1 1-1-16,-8 6 6 15,0 4 6-15,-1 10-10 16,-4 7-1-16,-1 8-8 16,0 1-8-16,1 7 3 15,1-1-1-15,2-3 0 16,5-2-2-16,0-10-105 15,0-4-119-15</inkml:trace>
  <inkml:trace contextRef="#ctx0" brushRef="#br0" timeOffset="77066.3091">14615 11465 1280 0,'-4'-8'549'15,"1"-3"-326"-15,-1 3-89 0,4 11-118 16,2 5-57-1,10 12-201-15</inkml:trace>
  <inkml:trace contextRef="#ctx0" brushRef="#br0" timeOffset="77328.1997">14924 11662 811 0,'-11'-5'474'16,"-5"-2"-76"-16,-4 3-211 15,3 1-65-15,2 9-93 16,1 2-29-16,3 11-12 0,3 5-1 16,10 4 4-16,2 0 2 15,12-7 1-15,6-2 2 16,7-10 9-16,2-5 8 16,-1-8 34-16,-2-8 21 15,-13-8 27-15,-1-1 5 16,-14-3-29-1,-11 0-21-15,-8 4-64 16,-8 2-57-16</inkml:trace>
  <inkml:trace contextRef="#ctx0" brushRef="#br0" timeOffset="77773.9436">15695 11581 1088 0,'-4'2'435'0,"-10"6"-301"15,1 6-53-15,3 9-69 16,5 5-9-16,13 5 1 31,9-2 12-31,13-6 28 0,5-7 12 0,7-14 38 16,-1-7 19-16,-7-13 10 15,-9-4 1-15,-15-6-28 16,-6 3-32-16,-11-2-88 16,-2 6-64-16,-2 10-281 15</inkml:trace>
  <inkml:trace contextRef="#ctx0" brushRef="#br0" timeOffset="78028.1411">16019 11699 739 0,'3'6'392'15,"1"4"-77"-15,-1 1-77 16,-3-2-95-16,-1-2-26 16,-3-6-54-16,1-1-10 0,1-1-16 15,1 0-8-15,1-1-12 16,3-19-10-16,12-33-13 15,-2 31-4-15,5 2 5 16,0 5 11-16,1 5 18 16,-3 5 7-16,-8 10 0 15,-4 5-8 1,-2 11-10-16,-1 4-4 0,1 6-10 16,0 0-64-16,9-1-301 31</inkml:trace>
  <inkml:trace contextRef="#ctx0" brushRef="#br0" timeOffset="78275.2508">16512 11714 824 0,'0'-8'390'16,"0"-10"-138"-16,-4-1-41 16,-7 2-38-16,-7-3-13 15,-8 4-44-15,-9 4-28 31,2 6-60-31,2 6-20 0,8 3-20 16,8 8-3-16,15 5 1 0,5 2 3 16,19 10 5-1,3-4 4-15,6 0 4 16,-4-1 2-16,-7-8 2 16,-1-3-10-16,-8-7-131 0</inkml:trace>
  <inkml:trace contextRef="#ctx0" brushRef="#br0" timeOffset="79183.1394">17331 11464 736 0,'-21'-2'393'15,"-16"0"-117"-15,0 3-139 16,7 6-55-16,12 2-83 16,12 6-17-16,16 2-6 15,8 2 6-15,12-1 20 16,1-4 2-16,-2-3 6 15,-7-3 1-15,-10-2 9 16,-5-4 4-16,-17-2-5 16,-5 0-4-16,-9 0-9 15,-6 0-6-15,1 6 0 16,4 1-2 0,9 1-12-16,7 3-3 0,10 2-3 15,6 2 3-15,8 2 11 16,2-1 4-16,5-5 6 15,2-3 2-15,3-4 8 16,-2-4 3-16,0-6 5 16,1 0 1-16,-8-4-3 15,2 1-7-15,-8 1-8 16,0 1-2-16,-4 6 0 16,-4 1 2-16,-3 2 6 0,-1 5 0 15,-1-7 1-15,-1 0 3 16,1 0 12-1,0 0 3-15,0 0 3 16,0-1-4-16,0-1-5 0,-3-11-4 16,8-38-5-1,8 32-4-15,8 8 0 16,-3-3 3-16,2 12-1 0,-2 2 2 16,-10 10-9-1,4 10-6-15,-7 9-1 0,-3 2 1 0,6 6-18 16,-2-3-69-1</inkml:trace>
  <inkml:trace contextRef="#ctx0" brushRef="#br0" timeOffset="79353.5811">17745 11553 920 0,'3'-1'455'16,"-1"0"-153"-16,0 10-170 15,1 10-61-15,-1 10-44 16,1 0-8-16,0 2-9 16,-2-2-13-16,2-7-201 15</inkml:trace>
  <inkml:trace contextRef="#ctx0" brushRef="#br0" timeOffset="79487.559">17698 11280 903 0,'-3'-7'538'0,"-1"-6"-16"16,1 12-393-16,0 4-68 15,9 14-103-15,4 6-96 16</inkml:trace>
  <inkml:trace contextRef="#ctx0" brushRef="#br0" timeOffset="79832.7506">18114 11575 1113 0,'-10'-6'496'0,"-14"-9"-258"16,-2-1-43-16,1 4-106 16,-2 3-50-16,8 11-55 15,3 9-13-15,3 6-2 16,6 6 8-16,10 5 6 15,8 3 4-15,8-1 2 16,9-4 2-16,-2-6 8 16,-2-7 2-16,3-13 11 0,-1-5 6 15,-3-10 10-15,-1-6 3 16,-12-7 24 0,-4-2 14-16,-7-11 15 0,-2-4 8 15,-2-15-14-15,3-4-21 16,12 3-31-16,4 7-20 15,12 19-62-15,-2 12-65 16,3 19-86-16</inkml:trace>
  <inkml:trace contextRef="#ctx0" brushRef="#br0" timeOffset="80343.4918">18238 11645 952 0,'5'2'391'15,"13"4"-212"-15,7 3-65 16,14-1-19-16,5 1-18 15,0-7-30-15,-5-2-11 16,-7-9-4-16,-8-5 5 16,-10-3 5-16,-6-4-1 15,-15-5-11-15,-5 2-9 16,-11 0-17-16,-6 4-7 16,1 15-21-16,-1 1-11 15,5 18-5-15,6 8 4 16,6 15 15-16,9 9 11 15,7 6 5-15,9 3 2 16,4-3 3-16,4 1 9 16,-4-11-106-16,1-8-99 0</inkml:trace>
  <inkml:trace contextRef="#ctx0" brushRef="#br0" timeOffset="80655.6658">18909 11582 975 0,'-10'4'427'0,"-12"7"-215"16,-8 1-81-16,-5 3-69 16,-5-1-19-16,2-1-17 15,4-4-5-15,6-9 1 0,4-3-3 16,7-9-12-16,3-7-7 15,7-2-16-15,3 0-3 16,13 1-1-16,7 5 2 16,4 9 13-16,7 2 5 15,-4 11 15-15,-3 7 7 16,-1 10 9-16,0 6 5 16,-1 2-3-16,1 2-6 0,0-3-41 15,4-5-89-15</inkml:trace>
  <inkml:trace contextRef="#ctx0" brushRef="#br0" timeOffset="80953.5941">19174 11529 960 0,'-14'-16'436'0,"-13"-9"-207"15,0 6-87-15,-1 15-103 16,4 11-36-16,5 12-25 16,2 6-3-16,11 5 9 15,5 1 10-15,7-6 6 0,5 1 4 16,2-9 8-16,3-5 5 16,-3-4 18-16,-2-7 11 15,-5-2 7-15,-6-5 0 16,-2-4-40-16,0-4-59 15,-2-6-212-15,0-1-238 16</inkml:trace>
  <inkml:trace contextRef="#ctx0" brushRef="#br0" timeOffset="81178.5181">19183 11540 675 0,'5'8'421'16,"3"6"-64"-16,-1 6-96 16,-3-3-44-16,-3-2-90 15,-1 1-35 1,0-4-50-16,0-3-14 0,0-4-11 15,5-5 0-15,3-6-3 16,6-7-4-16,8-5-7 16,1-2-7-16,7 2-6 15,-3 1 2-15,1 8 2 0,0 6 11 16,-9 6 26-16,-7 3 13 16,-6 12 13-1,-6 2-5-15,-2 8-21 0,5 4 14 16,3-3 2-1</inkml:trace>
  <inkml:trace contextRef="#ctx0" brushRef="#br0" timeOffset="81808.111">20209 11394 924 0,'-17'-6'446'0,"-21"-4"-171"0,-2 9-64 0,2 12-101 15,7 9-46-15,9 12-55 16,11 5-14-16,13 2-5 0,3 0 0 16,17-7 2-16,2-4 2 15,4-11 6-15,3-4 4 16,-8-9 17-16,-8-6 9 16,-10-6 5-1,-5-2-2-15,-8-2-18 0,-2-1-29 16,0-1-124-16,0-1-98 0</inkml:trace>
  <inkml:trace contextRef="#ctx0" brushRef="#br0" timeOffset="82092.1493">20191 11443 817 0,'6'-2'452'16,"9"-4"-69"-16,20 3-221 16,10 4-60-1,8 2-51-15,-1 3-15 0,-7 1-20 16,-7-3-3-16,-10-3 7 15,-2-1-23-15,-7-7-93 16,-7-1-45 0,-8-1-111-1,-3 0-7-15,-13-1 59 0,1 2 41 16,-5 0 103-16,-3-1 45 16,9 8 88-16,-3 1 35 15,9 9 31-15,-3 7 1 16,-4 6-43-16,7 9-28 15,-1 0-29-15,3 1-17 16,4 0-15-16,-1-7 14 16,5-4-160-16</inkml:trace>
  <inkml:trace contextRef="#ctx0" brushRef="#br0" timeOffset="82358.7172">20845 11530 807 0,'-2'4'430'16,"-3"7"-17"-16,-12-3-302 16,-5 6-2-16,-9-2-36 15,-2-1-16-15,3-3-36 16,2-5 2-16,8-8-20 16,3-6-14-16,4-4-18 15,4-4-12-15,8-6 6 16,3 1 8-16,9 3 19 0,4 4 13 15,0 14 13-15,2 7 9 16,0 18-3-16,1 5-8 16,-2 10-4-16,1-2-5 15,1-5-52-15,2-1-112 16</inkml:trace>
  <inkml:trace contextRef="#ctx0" brushRef="#br0" timeOffset="82700.3358">20976 11539 1101 0,'0'0'447'0,"0"5"-286"16,3 5-72-16,2 7-65 15,2 4 2-15,4 1 22 16,4 0 11-16,6-9 15 16,1-4 10-16,3-13-5 15,2-7-12-15,1-6-14 16,5-4-12-16,-6-10-13 15,-1-2 0-15,-10-17-2 16,-10-11-1-16,-14-20-3 16,-13-8-6-16,-15 12-16 15,-8 16-12-15,-8 30-11 16,-1 14 0-16,5 22 4 16,9 5 6-16,16 13-2 0,14 6-1 15,17 7-1-15,12 1-1 16,31 2-56-16,8 2-70 15,15-5-138-15,8 0-116 16</inkml:trace>
  <inkml:trace contextRef="#ctx0" brushRef="#br0" timeOffset="83240.9084">21716 11393 828 0,'-20'-15'442'0,"-14"-13"-122"0,2 10-183 16,6 5-54-16,3 13-69 16,-2 4-13-16,10 16-8 15,5 4-3-15,11 7 2 16,9 1 3-16,7-2 5 16,3-4 3-16,-1-10 5 15,0-1 3-15,-11-10 8 16,-4-4 0-16,-11-2-7 15,-6 1-5-15,-11 0-8 16,8 1-3 0,8-1 2-16,0 1 1 0,-17 9-2 0,4 1-1 15,12 2 1-15,11 0 3 0,6-2 7 16,6-1 6-16,8 2 6 16,5-2 1-16,7 0-2 15,4-4-3-15,7-4-2 16,2-3-2-16,-1-4-2 15,-6-6 2-15,-10-3 5 16,-4-2 2-16,-14-3 5 16,-1-3 3-1,-14-7 1-15,-4 3-2 0,0 3-15 16,-3 4-14 0,-1 15-20-16,0 4-4 0,-8 13 3 15,0 5 9-15,0 10 10 16,1 4 1-16,8 3 3 15,7 2 3 1,8-1 6-16,4-1 3 0,8-3 2 16,4-1-2-16,-3-8-14 15,1-4-62-15</inkml:trace>
  <inkml:trace contextRef="#ctx0" brushRef="#br0" timeOffset="83560.9792">21967 11439 819 0,'7'-6'384'0,"15"1"-139"16,0 9-43-1,-1 10-45-15,2 8-24 0,-13 4-42 16,-2 1-22-16,-7-5-25 31,-3-4-7-31,1-9-9 0,-2-1-2 0,2-7 5 16,1-3-5-1,3-8-27-15,1-5-10 0,5-3-22 16,5 0-3-16,4 3 18 0,1 5 3 16,4 6 11-16,-3 4 9 15,-3 9 19-15,-3 9 6 32,-8 4 8-32,-1 3-4 15,-1 1-11-15,-1-5-5 0,-3-6-22 16,2 0-67-1,-2-8-196-15</inkml:trace>
  <inkml:trace contextRef="#ctx0" brushRef="#br0" timeOffset="83686.3397">22208 11222 1206 0,'2'-13'534'0,"2"-6"-268"15,0 5-87-15,1 10-119 16,1 9-35-16,0 9-152 15,0 3-81-15</inkml:trace>
  <inkml:trace contextRef="#ctx0" brushRef="#br0" timeOffset="83844.7369">22366 11367 730 0,'6'8'470'0,"9"14"3"16,5 7-123-16,6 8-101 15,-1 1-49-15,-2-1-67 0,-10-4-29 16,-14-7-44-1,-5-4-12-15,-15-10-2 0,3-2-9 16,1-10-7-16,-2-6-45 16,9-5-129-16</inkml:trace>
  <inkml:trace contextRef="#ctx0" brushRef="#br0" timeOffset="84868.166">1810 12902 425 0,'12'-8'233'16,"11"-11"-43"-16,-3 2-24 16,-15 3 2-16,-5 1 1 0,-19 5 17 15,-10 6-11 1,-13 12-60-16,-1 12-27 15,7 22-66-15,8 9-14 0,22 0-18 16,10-1-4-16,22-14 2 16,10-9 3-16,10-13 11 15,3-8 6 1,-6-14 13-16,-6-5 13 0,-17-11 31 16,-6-2 5-16,-18-12-1 15,-6-5-8-15,-10-18-29 16,-2-5-11-16,6-6-13 15,2-1-7-15,16 8-21 16,13 7-9-16,16 13-10 16,9 10-8-16,6 15-58 15,-2 11-45-15,-4 19-255 16</inkml:trace>
  <inkml:trace contextRef="#ctx0" brushRef="#br0" timeOffset="85137.1308">2071 13024 713 0,'1'1'442'0,"0"0"-29"16,-1 7-253-16,-2 2-41 16,2 9-75-16,0 4-16 0,6 4 1 15,5-1 0 1,10-5 3-16,5-6 6 0,8-10 33 15,-1-5 20 1,-3-11 19-16,-1-3-2 0,-14-5-29 16,2 0-22-16,-7 0-30 15,-5 5-7 1,-2-2-83-16,-7 5-74 0</inkml:trace>
  <inkml:trace contextRef="#ctx0" brushRef="#br0" timeOffset="85273.1792">2164 12746 1452 0,'-1'-2'583'0,"-2"2"-415"16,3 7-85-16,0-7-87 16,7 16-31-16,32 51-156 0</inkml:trace>
  <inkml:trace contextRef="#ctx0" brushRef="#br0" timeOffset="85492.3998">2429 13050 1116 0,'3'0'526'0,"5"3"-208"16,3 6-179-16,0 3-31 16,1 5-44-16,-1 2-7 15,0 2-24-15,2-5-10 16,-4-6-10-16,0-7 2 15,1-9 7-15,-2-5 3 0,6-5 5 16,-2-4-2 0,0-4-2-16,-5 1-35 15,1 5-159-15,0 3-167 0</inkml:trace>
  <inkml:trace contextRef="#ctx0" brushRef="#br0" timeOffset="85791.0157">2956 12982 882 0,'-7'9'437'0,"0"7"-136"0,-8 3-150 16,-4 4-27 0,-5 3-53-16,-7-4-22 0,-3-4-29 15,3-2 2-15,3-11 4 16,1-6-10-1,1-13-13-15,3-5-9 0,8-3-15 16,8 3 2 0,10 4-6-16,6 2-1 15,12 7 9-15,0 4 10 0,1 11 19 16,6 6 8-16,-1 10-1 0,-1 2-5 31,3 2 33-31,-7 1-56 0</inkml:trace>
  <inkml:trace contextRef="#ctx0" brushRef="#br0" timeOffset="85992.389">3008 13009 1353 0,'2'-2'583'0,"3"2"-356"16,0 3-82-16,-5-3-98 15,5 22-35-15,17 48 1 16,-8-21 1-16,-7 3 2 16,3 3-1-16,-3 0-5 15,0 0-93-15,1-7-139 0</inkml:trace>
  <inkml:trace contextRef="#ctx0" brushRef="#br0" timeOffset="86389.7347">3039 13204 1046 0,'10'-9'448'15,"6"-8"-194"1,16 6-220-16,9 2-18 0,4 2-11 16,-1-2-7-16,-8-2-64 15,-8 0-45-15,-11 0-56 16,-3 2 8-16,-7 1 74 15,-4 2 64 1,1 7 97-16,-1 4 37 0,3 7 32 16,3 5-10-16,0 0-18 15,0 5-30-15,0-1-37 16,-4-9-6-16,-1-4-23 16,-1-5 5-16,3-8 5 15,1-5-1-15,4-10-2 0,2-1-10 16,2-3-11-16,-1 2-2 15,2 5-6 1,-3 3 3-16,-4 10 4 16,-2 5 6-16,-7 14 11 15,2 4-4-15,3 9-3 16,3 3-3-16,3-2-66 16,-1-3-55-16</inkml:trace>
  <inkml:trace contextRef="#ctx0" brushRef="#br0" timeOffset="86613.5702">3824 13067 1021 0,'12'11'499'16,"11"11"-163"-16,-6-2-44 0,-12 0-64 15,-7-1-34-15,-18-1-63 16,-5 2-31-16,-9-7-43 0,3-7-48 16,8-11-156-16,8-7 12 15</inkml:trace>
  <inkml:trace contextRef="#ctx0" brushRef="#br0" timeOffset="86797.1601">4340 13177 1706 0,'3'-1'665'0,"1"0"-475"0,0 1-90 15,-4 0-102-15,0 0 355 16</inkml:trace>
  <inkml:trace contextRef="#ctx0" brushRef="#br0" timeOffset="87283.4321">4973 12562 977 0,'3'-14'443'0,"-2"-10"-196"16,0 12-63-16,3 27-85 16,-4 19-45-16,1 40-56 15,0 28 2-15,1 21 9 16,1 1 1-16,4-14 2 16,2-19 32-16,1-32-131 15,8-9-120-15</inkml:trace>
  <inkml:trace contextRef="#ctx0" brushRef="#br0" timeOffset="87536.3872">5309 13046 929 0,'-14'-7'480'16,"-10"-8"-157"-16,-5 8-119 15,-3 2-37-15,6 11-91 16,1 6-36-16,13 6-48 15,7 3-7-15,14 4-3 16,9 4 2-16,12-5 10 16,2-1 3-16,0-8 5 15,-4-4 4-15,-12-9 18 16,-8-2 7-16,-13-6 1 16,-6-1-3-16,-10-5-40 15,-1 2-45-15,2-3-165 16</inkml:trace>
  <inkml:trace contextRef="#ctx0" brushRef="#br0" timeOffset="87709.1419">5347 13023 1263 0,'7'6'505'16,"9"10"-319"0,7 7-65-16,6 10-38 0,1 8-14 15,6 7-21 1,-5 0-11-16,-1 1-14 15,-2-5-22-15,-3-9-50 16,0-10-51-16,-3-17-202 16</inkml:trace>
  <inkml:trace contextRef="#ctx0" brushRef="#br0" timeOffset="87869.0297">5587 13018 1112 0,'-14'12'469'0,"-15"19"-259"15,-2 6-55-15,-4 12-74 16,-2 9-21-16,-9 5-38 0,-3 1-8 16,8-10-26-16,6-8-84 15</inkml:trace>
  <inkml:trace contextRef="#ctx0" brushRef="#br0" timeOffset="88153.5371">5751 13044 1227 0,'-2'2'497'15,"-9"0"-332"-15,3 4-55 16,2 8-69-1,5 2-22-15,8 6-11 16,7 2 6-16,14-1 13 0,3-4 4 16,10-7 7-16,-5-6 0 15,-7-6 1-15,-6-6 0 16,-14-8-4-16,1 3-2 16,-6-5-44-16,-4-2-60 15,-2 1-310-15</inkml:trace>
  <inkml:trace contextRef="#ctx0" brushRef="#br0" timeOffset="88270.9287">5915 12836 993 0,'-4'-2'520'0,"-2"-1"-150"15,2 2-121-15,3 1-163 16,-1 0-44-16,2 0-85 16,4 14-91-16</inkml:trace>
  <inkml:trace contextRef="#ctx0" brushRef="#br0" timeOffset="88749.361">6258 13001 953 0,'-6'-4'481'16,"-3"-5"-179"-16,-2 1-136 0,0 6-50 15,2 2-87-15,4 4-23 16,5 10-22-16,5 2-3 16,9 3 7-16,2-3 6 15,1-4 5-15,1-2 1 16,-6-3 9-16,-4-4-12 0,-3 0-14 16,-5-6-17-1,-9 4-31-15,-4 3 11 16,-11-1 14-16,-4 7 14 0,2-1 21 15,3 1-3-15,8 4 5 16,6 0 3-16,9 1 10 16,10 2 10-16,10-3 9 15,6-3 6-15,8-5 3 16,2-5-3-16,-1-5-4 16,-3-8-5-16,-4-6-4 15,-1-1-1-15,-6-3 0 16,-2-1 10-16,-8 10 45 15,-6-5 13-15,-6 10 10 16,-1 7-13-16,-3 3-53 16,0 10-17-16,3 6-17 0,-1 3-3 15,6 8-60 1,8 2-77-16</inkml:trace>
  <inkml:trace contextRef="#ctx0" brushRef="#br0" timeOffset="89250.2359">7364 13047 853 0,'-15'-9'435'0,"-6"-4"-151"15,-9 6-144-15,3 8-49 16,3 13-72-16,-1 2-20 16,12 12-9-1,6 2-2-15,15 3 1 0,10 1 1 16,15-8 9-1,5-4 4-15,-1-14 32 0,0-8 31 16,-14-12 52-16,-5-6 26 16,-13-8 12-16,-6-2-23 15,-13 2-51-15,-8 0-31 16,1 4-118-16</inkml:trace>
  <inkml:trace contextRef="#ctx0" brushRef="#br0" timeOffset="89919.221">8341 12974 740 0,'-17'-15'367'0,"-11"-19"-113"0,5-9-79 15,23-9-101-15,14 5-43 16,18 9-46-16,11 8 3 16,3 16 23-16,5 12 13 15,-4 18 12-15,-8 9-1 16,-22 13 24-16,-15 6 26 15,-29 12 10-15,-12 5-7 16,-12-1-32 0,4-5-26-16,11-14-18 15,10-5-6-15,20-12-8 16,6-4-1-16,21-5 0 16,7-5 5-16,15-4 5 0,6-1-1 15,-1-9-44-15,6-3-43 16,-2-5-269-16</inkml:trace>
  <inkml:trace contextRef="#ctx0" brushRef="#br0" timeOffset="90165.55">8851 12725 660 0,'-14'-12'381'0,"-6"-7"-41"16,2 10-108-16,0 9-115 15,11 12-37-15,1 0-59 16,4 3-19-16,14 6-6 0,1-4 0 15,9 2 5 1,0-2 4-16,2-3 2 16,0-3 0-16,-5-3 1 15,-3 0 10-15,-16-2 37 16,-7 5 12-16,-8 4 5 16,-2-2-11-16,-2 5-43 15,4-3-64-15,11-5-224 16</inkml:trace>
  <inkml:trace contextRef="#ctx0" brushRef="#br0" timeOffset="90341.2177">8707 13078 963 0,'10'2'446'15,"14"0"-191"-15,6-2-96 16,14 0-62-16,-1-3-45 0,-2 3-29 15,-3-2-31-15,-13-1-133 16,-9 0-136-16</inkml:trace>
  <inkml:trace contextRef="#ctx0" brushRef="#br0" timeOffset="93681.7607">8745 13223 709 0,'-5'3'386'0,"-2"-1"-66"16,8 3-111-16,27-1-86 16,9 1-28-16,24-4-43 15,8-1-16-15,6-2-65 0,-3 1-299 16</inkml:trace>
  <inkml:trace contextRef="#ctx0" brushRef="#br0" timeOffset="94385.6669">9583 12927 931 0,'-2'0'374'16,"-3"10"-246"-16,3 11-58 0,-1 14-52 15,-2 13-5-15,4 1-1 16,1-3-1-16,0-10 1 16,9-12 2-16,-3-13 9 15,2-5 18-15,-1-14 16 16,-2-8 3-16,2-13 16 16,-1-7-9-16,-1-9 2 15,-5-7 6-15,-10-14-6 16,-3-6-5-16,-2 5-14 15,1 10-11-15,6 24-23 16,4 16-18-16,6 18-20 16,7 12-4-16,10 14-4 15,5 10 10-15,12 15 11 16,4 7 3-16,4-1 5 16,0-4 1-16,-5-11 2 15,-6-11 2-15,-6-13 1 0,0-6 3 16,-2-14 8-1,0-8 4-15,-2-13 6 0,-1-6 2 16,-7-15 6-16,-9-6 1 16,-12-8 2-16,-9-4-3 15,-5 14-21-15,0 9-11 16,5 22-104-16,2 14-101 16</inkml:trace>
  <inkml:trace contextRef="#ctx0" brushRef="#br0" timeOffset="94537.6822">10234 13175 999 0,'-1'0'522'0,"2"0"-172"16,1-3-160-1,-2 1-57-15,0 1-249 0</inkml:trace>
  <inkml:trace contextRef="#ctx0" brushRef="#br0" timeOffset="95164.8775">10495 12768 817 0,'-5'1'364'0,"0"7"-147"15,-2 25-150-15,2 10-40 16,5 21-12 0,2 0-4-16,8-7-5 0,1-6 1 15,3-23 6-15,1-9 4 16,-5-12 23-1,-3-8 13-15,-6-17 5 16,-1-4-1-16,-5-15-19 16,1-6-11-16,-5-13-10 15,-3-6-2-15,4 2-10 16,3 6-8-16,7 29-29 0,4 13-17 16,6 25-3-16,2 17 4 15,10 26 21-15,7 11 17 16,11 5 6-16,2-3 2 15,1-22 3-15,-1-10 4 16,-8-19 6-16,2-11 7 16,-8-16 22-16,-3-11 10 0,-9-10 14 15,-6-3 5 1,-10-10-12-16,-8-4-9 16,-11-9-22-16,-4-3-42 0,5 10-126 15,1 12-103 1</inkml:trace>
  <inkml:trace contextRef="#ctx0" brushRef="#br0" timeOffset="95476.6249">11154 13115 502 0,'6'-3'293'0,"11"1"-26"15,2-8-98-15,6 0-74 0,-1-1-26 16,-5-3-28-16,-3-1-10 16,-15-2-6-16,-5-5-1 15,-9 0-9-15,-4 7-4 16,-4 8 1-16,-1 7 3 16,-1 13-1-16,2 1 0 15,10 9 1-15,4-2 3 16,17 4 21-16,5-2 10 15,13-5 1-15,4 0-4 0,-8-11-15 16,-3 0-9 0,0-3-77-16,-1-1-113 15</inkml:trace>
  <inkml:trace contextRef="#ctx0" brushRef="#br0" timeOffset="95882.7429">11447 12972 710 0,'-3'7'337'0,"-4"1"-89"16,1 14-155-16,1 0-26 16,5 3-11-16,6-1-13 0,5-6-15 15,4-1 6 1,3-7 9-16,2-6 8 0,1-6 10 15,1-8-4-15,-1-6-7 16,-1 1-8-16,-6-3-18 16,-4 2-5-1,-5 3-10-15,-2 1-4 16,-3 12-14-16,-1 0-3 16,1 11-2-16,3 5 0 0,4-1 11 15,5 3 3-15,2-3 8 16,2-2 13-16,1-5 28 15,-1-4 26-15,0-7 41 16,-2-4 6-16,-2-6-7 16,-4-5-22-1,-6 0-45-15,-2-2-18 0,-3-1-129 0,-1 0-88 16</inkml:trace>
  <inkml:trace contextRef="#ctx0" brushRef="#br0" timeOffset="96108.6382">11960 12650 1382 0,'-2'0'554'0,"-2"4"-393"16,3 9-65-1,8 21-94-15,6 10-8 0,6 21 5 16,5 4 3-16,-4-4 5 15,0 0 0-15,-9-18 19 16,-1-8-53 0,-6-12-146-1,-3-12-141-15</inkml:trace>
  <inkml:trace contextRef="#ctx0" brushRef="#br0" timeOffset="96465.1245">11890 12979 867 0,'4'-3'392'16,"11"-1"-173"-16,5-1-90 16,12 5-71-16,4 2-22 0,6 6-27 15,3 2-5-15,-7-2 0 16,-5 0 1-16,-9-3 4 16,-3-5 2-16,-6-2 6 15,0-4 2-15,-10-3 5 16,-2 2-1-16,-5 0 0 15,-6 4-2-15,3 3-11 16,-2 4-10-16,4 7-13 16,3 3-4-16,1 5 0 15,1-2 6-15,6 0 11 16,5 1 0-16,8-3 5 16,5-4 3-16,4-9 13 15,-2-2 13-15,-7-8 29 0,-3-2 17 16,-12-4 0-1,-6 0-12-15,-9-2-34 16,-8 6-20-16,-6-3-74 0,-3 2-71 16</inkml:trace>
  <inkml:trace contextRef="#ctx0" brushRef="#br0" timeOffset="96830.2856">12529 13003 712 0,'10'0'429'16,"7"1"-40"-16,-2 7-186 15,-2 2-47-15,-6 0-64 0,-4 6-25 16,-4-4-29-16,-1 0-10 15,1-2-13-15,1-5-3 16,0-5 6-16,3-1-7 16,-3 0-14-16,0 0-5 15,7-18-14-15,20-32 1 16,-14 32 9-16,4 4-1 16,-4 9 1-16,0 6 11 15,-4 12 14-15,-5 4 6 16,-3 11 6-1,5-1-8-15,-2-2-9 16,2-3-8-16,6-5-159 0</inkml:trace>
  <inkml:trace contextRef="#ctx0" brushRef="#br0" timeOffset="97037.3375">13126 12916 1144 0,'-1'-5'584'0,"-3"-3"-159"16,4 4-202-16,0 4-152 16,4 3-42-16,-4-3-116 0,0 0-104 15</inkml:trace>
  <inkml:trace contextRef="#ctx0" brushRef="#br0" timeOffset="97266.0853">13121 13157 1382 0,'-1'0'605'0,"-1"-2"-325"16,1 1-77-16,1 1-116 16,0 0-35-16,0 0-36 0,0 0-9 15,0 0-1-15,0 0 0 16,0 0 2-16,0 0 2 16,0 0-12-16</inkml:trace>
  <inkml:trace contextRef="#ctx0" brushRef="#br0" timeOffset="115456.5372">15267 12934 640 0,'-2'-1'346'0,"-10"1"-76"15,-7-4-37 1,-12 2-94-16,-1 2-36 0,-7 0-57 15,-5 5-18-15,-3 3-18 16,-6-1-6-16,3 1-4 16,7 4 0-16,12 0-3 15,11 0-7-15,17 1-21 16,8-9-4-16,29 2-3 16,11-1 5-16,18 5 18 15,1 3 4-15,-18 2 4 16,-11 3 2-16,-26 4 18 15,-11 3 8-15,-24 6 7 16,-12 4 3-16,-25 4-14 16,-7 5-6-16,-4 2-7 15,7-1-1-15,23-10-1 16,8-6 4-16,28-10 13 16,13-7 18-16,19-3 30 0,18 2 0 15,13-5-9 1,5 3-14-16,7 1-28 15,-1-2-3-15,-9 3-3 0,-4-7-17 16,-9-2-287-16</inkml:trace>
  <inkml:trace contextRef="#ctx0" brushRef="#br0" timeOffset="115890.2414">15470 12970 876 0,'4'0'351'0,"5"2"-217"16,2 12-32-16,-4 17-35 0,-2 6-9 15,-2 13-18-15,-3 3-1 16,-5 6-6-16,-1 6-3 15,2-3-12-15,1-5-2 16,3-20-1 0,4-12 2-16,-1-18 9 0,2-7 8 15,-3-18-58 1,-1-10-39-16,-5-17-90 0,-10-7-73 16,-2-3 31-1,2 2 36-15,4 5 99 16,5 9 88-16,2 8 85 0,3 3 30 15,1 11 25-15,3-1-8 16,10 5-43-16,5 0-25 16,11 1-46-16,3 4-16 15,14 3-21-15,3 4-6 16,9 2-3-16,8 4-35 16,3 1-361-16</inkml:trace>
  <inkml:trace contextRef="#ctx0" brushRef="#br0" timeOffset="116141.0702">15400 13310 922 0,'15'0'392'0,"29"0"-213"16,13 0-46-16,23 0-42 15,6 3-28-15,-6 2-37 0,-6 0-8 16,-22-3 0-16,-13 0-55 16</inkml:trace>
  <inkml:trace contextRef="#ctx0" brushRef="#br0" timeOffset="116616.5774">15796 13456 763 0,'-1'0'354'0,"-2"1"-164"16,2 5-51-16,1-6-63 16,0 0-15-16,8 17 0 0,28 31-5 15,-7-34-7-15,3-6-2 16,3-6 2-16,0-5 6 16,-8-8 4-16,-7-2-2 15,-8-4-8-15,-4-1-13 16,-4-3-7-16,-2 6-4 0,-3 5-16 15,1 10-7-15,-1 13-10 16,-3 6-5-16,3 13 6 16,-1 4 3-16,5 5 1 15,3 2 2-15,-4-12 1 32,-1-16 0-17,2 1 4-15,-3 45 11 0,-13-6 21 0,-4-4 8 0,-15-26 6 16,-3-7-6-16,-5-13-14 15,3-5 1-15,7-14-6 16,8-3-7-16,10-5-34 16,5 0-34-16,11 0-124 15,9 0-128-15</inkml:trace>
  <inkml:trace contextRef="#ctx0" brushRef="#br0" timeOffset="117307.3704">15570 12810 452 0,'-4'0'260'0,"6"-2"-71"15,9 2-79 1,13 0-74-16,21-1-22 0,20 2 21 16,9 2 15-16,11 2 6 15,-10 1-5-15,-15-1-11 16,-10-3-11-16,-29-3 3 31,-5-4 7-31,-17-3 2 0,-5-1-2 0,-3-2-9 16,-5-3-6-16,2 1 0 31,-1-2-1-31,6 6-8 0,4 4-15 16,10 5-18-16,2 5 2 15,6 7 13-15,4 6 13 16,-8 7 37-16,1 3 22 16,-9 1 44-16,-6-2 14 15,-6-4-17-15,-8-2-23 16,-6-7-20-16,3-4-88 15</inkml:trace>
  <inkml:trace contextRef="#ctx0" brushRef="#br0" timeOffset="117643.6869">16432 13162 723 0,'-1'0'452'15,"4"-1"19"-15,10-2-263 16,16-1-122-16,16 2-27 16,8 1-29-16,6 1-8 0,-2 1-14 15,-7 0-9 1,-7 4-93-16,-11-2-61 16,-19-1-289-16</inkml:trace>
  <inkml:trace contextRef="#ctx0" brushRef="#br0" timeOffset="117788.9237">16505 13265 546 0,'0'3'367'0,"-3"3"-2"15,14 1-130-15,7-5-22 16,11 0-60-16,13-2-28 16,13-2-57-16,4 0-24 15,5-3-67-15,-1-1-170 0</inkml:trace>
  <inkml:trace contextRef="#ctx0" brushRef="#br0" timeOffset="118480.0955">17066 13128 703 0,'11'0'334'0,"14"7"-131"16,0 5-37-16,2 16-46 15,-5 3-10-15,-14 6-20 16,-7 1-1-16,-9-3-21 15,-4-4-20-15,3-9-21 16,3-7-5-16,5-14 12 16,0-6 1-16,5-13-3 0,1-6-2 15,8-9-23-15,4 2-4 16,4 3-8-16,3 5-1 16,0 12 4-16,2 5 2 15,-3 10 8-15,-2 6 2 16,-6 5 2-16,-6 5 1 15,-7-2 0-15,-3-1-1 16,-6-3-1-16,1-4 1 16,4-5 3-16,2-5-1 15,9-10-3 1,-4 4-1-16,1 1-8 16,17-20-2-16,7-4-2 0,2 3-1 15,-9 18-2-15,-2 5 1 0,-3 12 4 16,-4 6 4-16,-5 14 11 15,-5 4 7-15,-2 2 2 16,-3 5-3-16,-3-12-7 16,8-1 8-16,0-16-130 15</inkml:trace>
  <inkml:trace contextRef="#ctx0" brushRef="#br0" timeOffset="119090.33">17962 13282 493 0,'5'-6'349'16,"4"-2"-10"-16,-3-3-118 0,-4-4-44 15,-4-4-56 1,0 0-15-16,-11-4-15 0,-7 1-11 0,-4 7-33 16,-8 0-17-16,-2 14-38 31,2 5-15-31,3 11-13 0,2 7-2 0,16 7 8 15,8 2 7-15,8 0 16 16,13-1 7-16,9-7 5 16,8-5 3-16,3-10 5 31,-4-7 3-31,-6-8 5 0,-5-6 2 0,-7-2-2 16,2 1-6-1,-8 6-4 1,-3 7-3-16,-6 9-4 0,-1 7 3 15,1 13-3-15,4 2-1 16,5-1 2-16,2-3-1 16,6-11-52-16,10-4-106 15</inkml:trace>
  <inkml:trace contextRef="#ctx0" brushRef="#br0" timeOffset="119505.9649">18218 13289 930 0,'-1'2'414'0,"-1"4"-187"16,2 7-94-16,5 8-76 15,6 1-12-15,6 2-20 16,5-2-4-16,3-7-4 15,1-6 1-15,-1-10 9 0,-3-10 3 16,-6-8 4 0,-2-1 17-16,-7-3 19 0,-5 1 6 15,-3 4 9-15,-1 4-21 16,-1 8-41-16,1 10-14 16,-1 14-19-16,-2 4-2 15,1 17 7-15,4 7 1 16,6 6 1-16,3 2 1 15,-1-8 5-15,-5-6 11 16,-7-13 24-16,-5-4 20 16,-12-7 22-16,-2-3-5 0,-15-8-20 15,-3-5-17 1,-4-11-74-16,-1-6-92 0</inkml:trace>
  <inkml:trace contextRef="#ctx0" brushRef="#br0" timeOffset="120136.7292">17831 12888 661 0,'-13'0'341'0,"-8"3"-71"15,6 0-66-15,15-3-65 16,12 1-18-16,19-3-50 16,15-3-19-16,16 4-18 15,7 1-5-15,20 3-5 16,-2 4-2-16,-6-5-8 0,-7 2-2 15,-32-5 2-15,-13-3 2 16,-20 2 3-16,-8-3-2 16,-10 0-7-16,-4-3-2 15,-3-4-3-15,-3 0 0 16,9 2 1-16,1-3-4 16,5 4-15-16,7 1-4 0,2 6-7 15,7 2-2 1,4 4 7-16,0 3 4 0,4 9 8 15,1 8 8-15,-6 3 46 16,-6 1 28 0,-16-2 50-16,-10-3 12 0,-11 1-29 15,-1-1-26 1,-1-4-56-16,1 3 309 16</inkml:trace>
  <inkml:trace contextRef="#ctx0" brushRef="#br0" timeOffset="122781.982">15310 14260 987 0,'2'1'405'0,"-1"11"-228"16,2 11-59-16,3 27-39 16,1 17 0-16,0 17-18 15,0 4-10-15,-3-5-20 16,-1-6-8-16,-1-12-7 16,0-9 4-16,3-21-79 15,1-11-88-15</inkml:trace>
  <inkml:trace contextRef="#ctx0" brushRef="#br0" timeOffset="122979.3713">15195 14497 953 0,'2'-11'414'0,"17"-8"-224"16,14 7-93-1,30 12-85-15,18 7-7 0,11 8 0 16,-1 1 28-16,-6-5-143 16,-9-3-242-16</inkml:trace>
  <inkml:trace contextRef="#ctx0" brushRef="#br0" timeOffset="123172.9">15426 14682 1201 0,'5'0'460'0,"17"0"-318"32,12 0-48-32,12 1-47 0,2 0-7 15,-3 3-47-15,-7-2-103 16</inkml:trace>
  <inkml:trace contextRef="#ctx0" brushRef="#br0" timeOffset="123517.1524">15645 14956 972 0,'2'2'375'0,"4"4"-262"16,12-1-6-16,4-9-21 15,5 0-19-15,0-10-28 16,0-1-6-16,-8-6-2 16,-5-1 0-16,-13 4-3 0,-5-2-5 15,-17 10-15 1,-5 8-10-16,-9 12-11 15,4 12-3-15,3 11 3 16,11 4 4-16,10 5 3 16,8-7 4-16,16-5 4 15,6-5 5-15,19-12 7 16,2-2 1-16,7-11 3 0,-2-4 14 16,-10-11-143-16</inkml:trace>
  <inkml:trace contextRef="#ctx0" brushRef="#br0" timeOffset="124140.7208">15317 14219 764 0,'-1'0'364'15,"1"0"-130"-15,11 0-78 16,24 2-76-16,16-2-21 15,26 0-30-15,3 1-11 16,6-1-4-16,-5 1 0 16,-18-1-2-16,-6-1 1 0,-29 1-9 15,-13-3-9-15,-20 1-16 16,-5 0-4-16,-11-6 7 16,0 0 10-16,3 1 8 15,1-2 3-15,11 3-7 16,3 1-11-16,7 4 8 15,5 1 7-15,7 9 19 16,0 3 22-16,0 4 34 16,-5 2 20-16,-14 2 19 15,-5-2 1-15,-15 2-31 16,-2-2-25-16,5-6-73 16,4-6 40-16</inkml:trace>
  <inkml:trace contextRef="#ctx0" brushRef="#br0" timeOffset="124578.2876">16230 14615 1014 0,'4'2'409'16,"11"2"-266"-16,10 0-24 15,22-1-44-15,10-3-22 0,3 1-29 16,-1-1 7-1,-15-1-129-15,-13-2-114 16</inkml:trace>
  <inkml:trace contextRef="#ctx0" brushRef="#br0" timeOffset="124743.3633">16298 14721 1029 0,'6'0'440'16,"14"-1"-226"-16,11 0-28 0,17-2-50 16,5-1-32-16,3 3-54 15,-4-3-55-15</inkml:trace>
  <inkml:trace contextRef="#ctx0" brushRef="#br0" timeOffset="125446.9272">16997 14541 732 0,'6'5'375'15,"7"3"-101"-15,5 15-134 16,5 2-18-16,-3 11-29 16,-8 1-12-16,-8 1-19 0,-7-6-8 15,-2-4-22-15,-5-4-7 16,6-15 2-16,2-2 1 15,2-18-5 1,4-10-4-16,4-9-12 16,4-6-4-16,3-1-4 15,3 4-2-15,5 9 6 16,0 4 3-16,2 14 10 16,-2 6 7-16,-5 14 1 15,-2 3-1-15,-8 8-3 16,-2 0-5-16,-6-1-4 0,-2 0-2 15,1-6-3-15,-1-6-1 16,9-8-8 0,1-6-6-16,11-15-2 0,4-3 3 15,1-7 6-15,3 1 2 16,-2 5 7-16,-2 5 8 16,-2 13 7-16,-6 6 6 15,-9 12 10-15,-3 4-4 16,-9 9-6-16,0 2-4 15,1-4-38-15,0 0-78 16</inkml:trace>
  <inkml:trace contextRef="#ctx0" brushRef="#br0" timeOffset="125972.2808">17947 14714 582 0,'5'-8'351'16,"4"-12"-18"-16,-3 2-70 16,-8-5-81-16,-4-2-28 0,-15 1-42 15,-8-2-24-15,-11 10-38 16,-1 10-24-16,-1 12-33 15,4 11-7-15,9 10-4 16,7 3 4-16,15 6 2 16,8 1 0-16,16-3 1 15,4-7 0-15,13-9 4 16,1-9 3-16,3-14 8 16,3-4 5-16,-10-9 5 15,0-3 2-15,-13 0-4 16,-1 3 17-16,-9 7 8 15,-8 3-6-15,0 11-6 0,1 2-21 16,2 10-13-16,1 5 7 16,5 3-128-16,-1-5-138 15</inkml:trace>
  <inkml:trace contextRef="#ctx0" brushRef="#br0" timeOffset="126353.0454">18161 14756 856 0,'0'1'424'0,"-3"3"-119"15,3 4-142-15,3 6-93 16,0 4-13-16,5-1-24 16,2 1-8-16,4-4-4 15,5-8 3-15,0-8 6 16,1-9 4-16,-2-10-1 15,-2-2-9-15,-2 0 24 16,-2 1 5-16,-8 3 4 0,1 6 3 16,-3 10-44-1,-2 3-13-15,0 15-11 0,0 3-5 16,0 11 8-16,-1 6 3 16,1 9-1-16,0 6 2 15,-3-2 1-15,-7 0 3 16,-9-13 10-16,-7-2 13 15,-5-11 11-15,0-7 3 16,-1-11-2-16,5-4-7 0,4-11-70 16,3-8-63-16,6-13-351 15</inkml:trace>
  <inkml:trace contextRef="#ctx0" brushRef="#br0" timeOffset="126988.9171">17725 14359 934 0,'-5'1'354'0,"3"1"-261"15,7 1-18-15,1-3-31 16,25 2-6-16,94 11 2 16,-43-8 6-16,14 1 3 15,-2-1-3-15,-13-6-18 16,-9-2-6-16,-29-5 1 15,-10-1-4-15,-19-1-25 16,-5-3-9-16,-12-3-8 16,-5-4 3-1,-3 2 16-15,0-2 4 16,7 11-1-16,2 3-5 0,3 5-17 16,5 3 5-16,-6-2 4 15,5 6 8-15,12 25 23 0,28 33 18 16,-36-34 53-1,-9 1 29-15,-15-7 41 16,-2-1-9-16,-8-6-50 16,4-4-32-16,2-4-81 15,1 2 11-15</inkml:trace>
  <inkml:trace contextRef="#ctx0" brushRef="#br0" timeOffset="143351.7238">14615 15874 366 0,'-18'1'257'0,"-19"2"42"16,3 3-53-16,16 5-67 15,11 0-29-15,24 5-9 0,19 4-6 16,24-1-8-16,18-2-7 15,23-8-61-15,0-3-17 16,-11-5-30-16,-21-1-101 16</inkml:trace>
  <inkml:trace contextRef="#ctx0" brushRef="#br0" timeOffset="143887.5746">15362 15730 1095 0,'0'0'440'0,"-4"8"-304"31,5 6-47-31,7 35-73 0,1 12-5 16,6 18 1 0,-1 6 1-16,-6-15 7 15,-1-3 1-15,-7-15 6 0,-2-9 10 16,-3-19-91 0,-2-9-71-16</inkml:trace>
  <inkml:trace contextRef="#ctx0" brushRef="#br0" timeOffset="144044.9395">15304 15723 795 0,'9'-8'411'16,"8"-7"-130"-16,26 4-124 16,11 1-47-16,19 9-61 15,0 1-18-15,-8 3-35 16,-8 4-67-16</inkml:trace>
  <inkml:trace contextRef="#ctx0" brushRef="#br0" timeOffset="144218.4953">15416 16000 1040 0,'18'-2'469'0,"14"1"-156"16,21 4-251-16,7-1-12 16,5 4-57-16,-4-2-138 15</inkml:trace>
  <inkml:trace contextRef="#ctx0" brushRef="#br0" timeOffset="144628.207">15841 16285 565 0,'2'-6'277'16,"2"-8"-52"-16,-3 0-51 16,-9 0-14-16,-6 4-12 15,-10 4-49-15,-4 1-22 16,-3 12-32-16,3 5-17 0,8 8-19 15,5 8-7-15,15 7-5 16,5-1 2-16,18 3 16 16,7-5 12-1,8-6 11-15,4-11 1 0,-3-8-3 16,-2-6-3-16,-8-8-84 16</inkml:trace>
  <inkml:trace contextRef="#ctx0" brushRef="#br0" timeOffset="145228.6888">15873 16295 847 0,'0'4'384'0,"-9"10"-194"15,-8 2-24-15,-17 2-64 16,-4-3-39-16,-2-11-52 16,4-6-76-16</inkml:trace>
  <inkml:trace contextRef="#ctx0" brushRef="#br0" timeOffset="145593.8964">16277 15991 735 0,'1'2'408'15,"8"0"1"-15,9 3-210 16,23-2-90-16,11 2-7 0,6-1-46 31,5 0-22-31,-18-2-40 16,-3-2-55-16,-9 2-225 15</inkml:trace>
  <inkml:trace contextRef="#ctx0" brushRef="#br0" timeOffset="145763.8815">16386 16123 665 0,'1'0'370'0,"8"2"-20"16,11-1-79-16,16 2-69 15,8-1-32-15,-2-1-87 16,0 0-25-16,0 3-50 16,-2-3-85-16</inkml:trace>
  <inkml:trace contextRef="#ctx0" brushRef="#br0" timeOffset="146395.3157">16990 15866 759 0,'7'2'330'15,"8"5"-131"-15,6 15-125 16,4 9 1-16,-3 13 10 16,-7 0-7-16,-8-2-7 15,-7-4-9-15,-5-8-19 16,-2-7-6-16,2-8 1 16,-1-8 9-16,6-15 3 15,3-8-3-15,7-13-12 16,0-6-15-16,8-7-12 15,4 1-2-15,3 4 1 16,1 4 6-16,-3 20 4 0,-3 9 1 16,-8 18 0-16,-2 10-2 15,-10 10-1-15,-3 1 0 16,-5-2-2-16,-2-7-1 16,5-11-1-16,5-7 0 15,9-10 2-15,6-5 0 16,7-8 1-1,3-4-1-15,1 0-4 0,-1 0-3 0,-1 1-3 16,-5 1-3 0,-2 14 1-16,-2 7 3 0,-7 19 7 15,-4 1 1-15,-5 3-1 16,-4-3-1-16,-1-3-32 16,6-1-126-16</inkml:trace>
  <inkml:trace contextRef="#ctx0" brushRef="#br0" timeOffset="146956.6266">17864 16055 582 0,'7'-1'291'15,"10"-7"-83"-15,-1 1-25 0,-5-5-24 16,-4-3-11-16,-8-2-22 16,-8-4-14-16,-9-3-28 15,-7 1-10-15,-12 7-25 16,-5 3-11-16,-2 18-29 15,2 7-14 1,7 14-21-16,9 7-6 0,14 3 3 0,11 3 4 16,16-3 16-16,7-4 6 15,12-7 19-15,5-6 10 16,3-14 16-16,0-5 6 16,-4-10 0-16,-3-7-5 15,-8-3-10-15,-4 2-7 16,-10 4-12-16,-11 4-18 0,-7 10-118 15,-5 4-85-15</inkml:trace>
  <inkml:trace contextRef="#ctx0" brushRef="#br0" timeOffset="147311.4241">17989 16061 574 0,'-2'1'295'15,"-5"3"-74"-15,3 8-31 16,-1 6-39-16,2 5-20 16,7 7-33-16,-1-4-6 0,11-2-10 15,-2-6-9-15,15-8-12 16,11-5 1-16,13-7-319 15</inkml:trace>
  <inkml:trace contextRef="#ctx0" brushRef="#br0" timeOffset="147812.2873">18196 16110 987 0,'-2'-2'460'15,"-3"-4"-210"-15,2 7-95 16,3-1-102-16,0 0-33 16,7 18-18-16,25 32 1 15,-4-32 5-15,2 0 2 16,-6-12 10-16,0-5 5 16,-7-7 8-16,-2-8 0 15,-4-3-2-15,-3-1-5 16,-5-3-9-16,2 5-4 0,-2 8 0 15,0 4-8-15,-1 12-6 16,0 6-2-16,3 11-9 16,-1 11 5-16,4 10 4 15,-6 4 1-15,-5 4 3 16,-7-7 1-16,-14-5 43 16,-4-8 22-16,-16-17 19 15,-2-6 8-15,1-13-37 16,0-6-21-16,15-4-54 15,12-4-88-15</inkml:trace>
  <inkml:trace contextRef="#ctx0" brushRef="#br0" timeOffset="150229.2136">14441 17242 131 0,'-2'0'94'16,"-2"-1"37"-16,2 1 17 15,1-1 11-15,0 0 11 16,0 0-21-16,-1 0-25 16,1-1-30-1,0 2-6-15,0-1-16 0,0 0-8 0,0 1-24 31,0 0-12-31,1 0 9 0,12 1 5 16,71 10 16-16,-18-6-3 16,29-2-18-16,5-3-14 15</inkml:trace>
  <inkml:trace contextRef="#ctx0" brushRef="#br0" timeOffset="151293.0565">15226 17302 90 0,'4'4'75'15,"4"3"34"-15,8 2 17 16,6-1 20-16,4 0 5 15,8-3-14-15,-1-4-13 16,2-5-14-16,-5-6-1 16,-14-5 14-16,-3-2 6 15,-16-3-10-15,-6-1-22 16,-13 1-45 0,-9 0-10-16,2 12-19 15,15 4-6 1,1 1-12-16,-42-6-14 0,5 14-21 0,9 9-6 15,31 16 0-15,6 7 6 16,11 5 15-16,7-1 6 16,12-4 9-16,4-12 1 15,5-11 6-15,1-8 2 0,-11-11 6 16,-2-4 4 0,-8-12 0-16,-5 0-1 0,-2-5-6 15,-7 12-3 1,0 7-5-1,0 2-3-15,-1-13-3 0,0 6-5 0,-1 8-4 16,-1 4 0-16,1 0 3 16,-1 0 5-16,2 0 9 15,0-1 2-15,0 0 2 16,0 0-2-16,0 0-10 16,0-1-4-16,0 2 3 15,2 10 1-15,0 21 3 16,-1 84 2-16,-6-39-3 0,1 5 0 15,3-7-20 1,0-1-8-16,4-10 4 16,-1-11 1-16,2-20 42 15,0-13 39-15,-4-19 40 16,0-6 8-16,1-6 0 16,1-1-28-16,-2 4-42 0,0 0-10 15,0 3-65-15,-2 0-67 16</inkml:trace>
  <inkml:trace contextRef="#ctx0" brushRef="#br0" timeOffset="151955.5685">15737 17054 739 0,'0'-7'386'16,"0"-2"-116"-16,-2 10-113 0,1 7-28 15,-6 17-59-15,2 13-29 16,-1 18 4-16,5 12-4 16,2 11-9-16,3-3-1 15,1-15-7 1,-1-14 1-16,4-23-60 0,-2-12-51 15,0-19-193-15,-3-7-198 16</inkml:trace>
  <inkml:trace contextRef="#ctx0" brushRef="#br0" timeOffset="152128.8545">15648 17014 973 0,'8'-5'384'0,"22"-1"-240"0,13-1-54 0,26 1-38 16,11 2-10-1,0 2-25-15,-2 1-29 16,-17 1-284-16</inkml:trace>
  <inkml:trace contextRef="#ctx0" brushRef="#br0" timeOffset="152375.0052">15730 17548 1083 0,'14'-2'457'16,"7"-3"-200"-16,20 4-189 16,12 1-4-16,11 0-19 15,1 0-21-15,-12 3-54 16,-12-3-70-16</inkml:trace>
  <inkml:trace contextRef="#ctx0" brushRef="#br0" timeOffset="152596.8938">15689 17237 723 0,'21'-2'420'15,"18"2"-16"-15,20 3-237 16,7 0-18-16,3 3-59 15,-8 0-29-15,-16-6-26 16,-11-1-3-16,-17-2-84 16,-6-1-463-16</inkml:trace>
  <inkml:trace contextRef="#ctx0" brushRef="#br0" timeOffset="156982.8171">16522 17276 797 0,'13'0'334'15,"24"-1"-209"-15,5-4-30 16,18 0-54-16,1 1-18 0,-3-2-117 16,-5 1-176-1</inkml:trace>
  <inkml:trace contextRef="#ctx0" brushRef="#br0" timeOffset="157150.276">16581 17427 1085 0,'2'2'425'0,"11"7"-259"15,9 2-62-15,18-1-35 16,11 3-12-16,11-8-71 16,4 1-115-16</inkml:trace>
  <inkml:trace contextRef="#ctx0" brushRef="#br0" timeOffset="157790.2958">17267 17281 812 0,'3'0'316'0,"5"7"-182"15,0 7-46-15,-3 16-18 16,-4 6-9-16,-5 5-39 16,-3 1-6-16,-3-7-2 15,4-9 0-15,3-14 7 16,3-11 6-16,7-17 2 15,4-7-1-15,5-14-8 16,4-4-7-16,8-1 14 16,1 7 11-16,3 13 10 0,-3 9 2 15,0 19-17-15,-4 7-12 16,-10 16-9 0,0 3-1-16,-16 3 1 0,-4-3 1 15,1-10 1 1,-2-6 0-16,7-14 3 0,6-3 2 15,3-15-1 1,5-6 0-16,5-6-7 0,0-5-3 16,-2 6-5-16,-2 7-2 15,-1 15 7-15,0 11 7 16,-6 19 20-16,-4 9 4 16,-6 7-2-16,-6-2-4 15,7-4-74-15,7-7-91 0</inkml:trace>
  <inkml:trace contextRef="#ctx0" brushRef="#br0" timeOffset="158343.6385">18050 17414 562 0,'5'-7'288'16,"3"-12"-84"-16,-1-2-25 15,-7-5-38-15,-3 0-9 0,-3-1-6 16,-5 2-2 0,-9 11-23-16,-2 5-24 15,-17 15-42-15,-1 9-15 16,4 12-20-16,1 5-7 0,18 4-11 15,9 1-2 1,16-3 5-16,14-3 7 0,16-14 11 16,7-4 6-16,-7-17 7 15,-1-6 2-15,-11-10 3 16,-5-5 0-16,-1-4-4 16,-5-1-1-16,-7 10 5 0,0 3 7 15,1 20 5 1,-3 2 7-16,0 13-3 15,-2 6-8-15,-2-1-7 16,5 5-8-16,5-6-44 16,1-4-102-16</inkml:trace>
  <inkml:trace contextRef="#ctx0" brushRef="#br0" timeOffset="158881.8583">18424 17361 508 0,'-7'-1'326'0,"-5"6"24"16,0 5-183-16,6 13-93 16,6 7-14-16,10 1-15 15,7-2-5-15,4-10-4 16,3 1-1-16,-1-11-1 0,-3-8 0 15,-2-4-1-15,-4-11 1 16,-5-8 0-16,-2 3-4 16,-7-8-3-16,0 4-6 15,0 9-3-15,-2 3-8 16,3 15-11-16,0 7 0 16,7 15-10-1,5 6 4-15,-5 8 1 0,10 5 9 0,-13-5 53 16,-7-2 36-1,-12 0 38-15,-15-7 4 16,-9-7-23-16,-5-5-19 0,1-17-23 16,2-5-9-1,15-16-33-15,11 0-27 16,16-8-102-16,5 1-90 16</inkml:trace>
  <inkml:trace contextRef="#ctx0" brushRef="#br0" timeOffset="161164.4512">13568 17192 407 0,'-6'2'229'0,"-23"2"-25"0,-14 2-16 16,-38-1-15-16,-9-3-33 15,-20-4-58-15,-10-4-15 16,7 0-37-16,7-1-13 16,33 5-13-16,25 2-7 0,34 1-84 15,13 7-30-15</inkml:trace>
  <inkml:trace contextRef="#ctx0" brushRef="#br0" timeOffset="161542.7461">13359 17373 218 0,'15'0'89'0,"12"0"-23"15,-8-6 26-15,-7 1 39 16,-7-1 71-16,-5 1-5 0,-17 5-45 16,-11 0-23-16,-20 8-53 15,-11 3-13-15,-13 3-5 16,-9-1-16-16,-19-3-19 16,-5-2-6-16,12-5-6 15,16-3-26-15,39-5-191 16</inkml:trace>
  <inkml:trace contextRef="#ctx0" brushRef="#br0" timeOffset="161964.0577">13035 17087 780 0,'-1'0'331'15,"-9"0"-187"-15,-16 5-48 0,-27 10-72 16,-11 4 35-16,-13 9-7 16,4-3-3-16,7 3 22 15,4 2-54 1,19-6-10-16,10-2-3 0,22-9-6 16,12-1 2-16,22-3 25 0,11 6 19 15,17 6 39 1,13 8 8-16,18 8-3 15,2-4-8-15,-3-2-24 0,-7-4-4 16,-22-10-101 0</inkml:trace>
  <inkml:trace contextRef="#ctx0" brushRef="#br0" timeOffset="164084.9909">3517 15604 419 0,'4'-10'247'0,"3"-13"-10"15,-2 0-10-15,-11-4-22 0,-6 4-17 16,-11 0-47-16,-4 3-25 16,-10 10-48-16,-4 5-23 15,1 16-36-15,2 8-18 16,14 14-23-16,8 1-1 15,16 2 7-15,5-5 10 0,17-4 14 16,7-8 3-16,10-11 11 16,2-2 1-1,-1-15 4-15,-4-3 0 0,-12-3 1 16,-5 0-1-16,-13 3-1 16,-3-1 0-16,-3 5-9 15,0 4-11-15,0 9-3 16,1 3 0-1,3 8 2-15,3 2 10 0,11-3 3 16,2 2-8-16</inkml:trace>
  <inkml:trace contextRef="#ctx0" brushRef="#br0" timeOffset="164497.9784">3768 15601 770 0,'-5'10'354'16,"1"8"-113"-16,-1 8-167 0,5 0-3 15,9 1-28-15,6-5-15 16,11-8-4-16,-1-8 4 15,3-9 8-15,-3-7 3 16,-5-9-1 0,-7-2 16-16,-6 0 22 15,-3 1 5-15,-2 6 9 0,-1 5-25 16,0 10-54-16,-1 6-11 16,5 15-20-16,2 7 1 15,2 16 14-15,0 3 1 16,-6 5 3-16,1 1 2 0,-14-10 27 15,-6 0 14 1,-15-14 25-16,-14-9 8 16,-1-11-11-16,0-7-12 0,10-14-41 15,7-8-62 1,19-17-232-16</inkml:trace>
  <inkml:trace contextRef="#ctx0" brushRef="#br0" timeOffset="164797.5659">4289 15427 988 0,'1'0'423'15,"10"1"-202"-15,9-1-63 16,22 1-54-16,5 0-21 16,7-1-50-16,4-1-13 15,-7 1-75-15,-6 0-88 16</inkml:trace>
  <inkml:trace contextRef="#ctx0" brushRef="#br0" timeOffset="164958.3999">4374 15588 1221 0,'12'-4'502'0,"18"0"-303"16,7-3-56-16,12 3-58 15,3 1-31-15,-6 3-58 16,-1 0-93-16</inkml:trace>
  <inkml:trace contextRef="#ctx0" brushRef="#br0" timeOffset="165322.6882">4988 15590 880 0,'-2'1'413'0,"0"-1"-173"16,6 0-54-16,-4 0-61 0,30 0-27 15,72-1-34-15,-50 1-17 31,-25 0 7-31,-1 1-76 0</inkml:trace>
  <inkml:trace contextRef="#ctx0" brushRef="#br0" timeOffset="165920.5149">5764 15572 879 0,'-7'0'336'0,"-3"2"-226"0,18-2-42 31,35 2-16-31,18 3-3 16,42-4-3-16,27 1 7 15,26-2 21-15,9 0 4 16,19-2-8-16,-12-5-14 16,-3-4-27-16,-2-5-3 15,-49-5-4-15,-16 1 9 0,-48 11-173 16</inkml:trace>
  <inkml:trace contextRef="#ctx0" brushRef="#br0" timeOffset="166791.1583">6235 14918 394 0,'1'-6'280'0,"-1"-2"1"0,-4-1-99 15,-9-7-24-15,-11 3-42 16,-7-3-7-16,-10 1-29 15,-1 6-22-15,6 9-43 16,6 7-23-16,11 15-26 16,9 3-1-16,11 7 10 15,11 4 8-15,10-8 17 16,5-7 2 0,10-12 7-16,-2-9 3 0,2-9 3 0,-4-2 2 15,-9-8 4-15,-6-5 0 16,-10 4-2-16,-6 2 4 15,-3 9 6-15,-1 9-1 16,-5 12 7-16,1 12-3 0,2 15-11 16,-1 6-1-16,6 7-6 15,3-1-2-15,3-3 2 32,1-5 2-32,0-10 3 0,2-7 2 0,-6-13-47 15,1-5-57-15</inkml:trace>
  <inkml:trace contextRef="#ctx0" brushRef="#br0" timeOffset="167141.56">6378 15213 642 0,'3'3'325'16,"1"1"-101"0,10 3-71-16,2-2 20 0,8-3-35 0,0-2-17 15,-1-7-35-15,-2-1-12 16,-8-7-17-16,-3 0-5 0,-6 0-14 16,-4 1-8-16,-10 2-17 15,-6 1-9-15,-7 9-17 31,0 2-9-31,1 14-11 16,5 4-2-16,4 10 4 16,2 4 5-16,8 4 13 15,7-2 9-15,13-6 14 16,10-5 6-16,17-10 4 16,0-7 3-16,8-11-99 15</inkml:trace>
  <inkml:trace contextRef="#ctx0" brushRef="#br0" timeOffset="167517.7025">6893 14651 1120 0,'-5'5'450'0,"-8"16"-284"15,1 14-54-15,4 33-47 16,7 15-18-16,8 15-25 16,2 0-2-16,6-19 0 15,-4-12 0-15,-3-23 23 16,-1-15-47-16,-3-23-122 16,1-11-223-16</inkml:trace>
  <inkml:trace contextRef="#ctx0" brushRef="#br0" timeOffset="167682.3428">6743 14588 867 0,'18'-1'404'0,"26"-1"-137"16,9 2-112 0,22 8-79-16,5 1-18 15,6 5-37-15,-1 3-6 0,-17-3-80 16,-9-3-134-1</inkml:trace>
  <inkml:trace contextRef="#ctx0" brushRef="#br0" timeOffset="167922.6451">6894 15277 885 0,'5'-4'435'0,"12"-4"-82"16,11-1-187-16,16 1-69 0,10 2-15 16,5 5-45-16,-7 1-17 15,-10 0-26 1,-9 1-61-16</inkml:trace>
  <inkml:trace contextRef="#ctx0" brushRef="#br0" timeOffset="168122.0005">6807 14980 951 0,'-1'-5'480'0,"6"-3"-119"15,16 3-160-15,27 1-92 16,13 3-9-16,23 2-21 16,7 5-19-16,-9 5-20 15,-14-1-6-15,-24 2-240 16</inkml:trace>
  <inkml:trace contextRef="#ctx0" brushRef="#br0" timeOffset="169841.3466">6304 15852 932 0,'7'-1'367'0,"9"4"-233"15,3 9-44-15,1 14-17 0,-3 9-1 16,-10 8-15-16,-2-1-6 16,-7-3-17-16,-7-7-5 15,2-13-5-15,-5-6 1 16,5-11 18-1,6-7-2-15,2-13-10 0,5-7-3 16,10-15-28-16,0 0 0 16,5 0 0-1,1 3 4-15,3 12 12 16,5 8 3-16,0 17 6 16,-4 10-3-16,-11 14-4 15,-6 3-2-15,-9 7 0 16,-3 1-2-16,-3-10-2 0,2 0 1 15,5-13-2-15,5-12 4 16,7-12 0 0,1-7-1-16,4-11-1 15,2 0-5-15,6-3-5 16,1 5-3-16,3 8-4 16,0 10-5-16,-5 15 7 0,-3 10 5 15,-8 18 17-15,-7 0 7 16,-7 5-2-16,-1-3-5 15,-4-11 7-15,8-3-39 16,2-13-144 0,-3-5-189-16</inkml:trace>
  <inkml:trace contextRef="#ctx0" brushRef="#br0" timeOffset="170243.252">6968 16216 425 0,'0'0'351'0,"0"-3"37"16,3 2-126-1,-3 1-38-15,0-2-82 0,6 1-30 16,18-3-40-16,32-14-16 15,-32 3-20 1,-1 2-6-16,-7-7-3 0,-3 4 0 16,-9 3 14-16,-7-1 0 15,-12 10 1-15,-8-2 0 16,-9 6-23-16,-1 5-11 0,6 5-24 16,7 8-10-1,12 9-6-15,7 3 3 0,10 6 23 16,10-3 10-1,7-5 25-15,4-5 17 0,1-9 33 16,-1-5 11 0,-1-9 7-16,-3-6-6 15,-7-10-36-15,-3-1-54 0</inkml:trace>
  <inkml:trace contextRef="#ctx0" brushRef="#br0" timeOffset="171225.0259">17556 13577 378 0,'-3'0'251'0,"3"3"8"0,2 1-98 16,-2-4-64-16,0 0 0 15,17 7 10-15,36 8-7 16,-24-15-2-16,-7-4 5 16,-7-3 5-16,-6-3 4 0,-10 1-14 15,-8-1-16-15,-15-2-29 16,-4 5-22-16,-3 6-26 16,-1 6-9-16,12 14-11 15,5 6 0-15,16 9 6 16,14 1 8-16,13-5 15 15,10-5 9-15,6-12 6 16,-2-6 2-16,-7-10-55 16,-9-2-391-16</inkml:trace>
  <inkml:trace contextRef="#ctx0" brushRef="#br0" timeOffset="171943.3541">17485 14986 466 0,'-1'0'241'0,"5"2"-42"16,3 5-25-16,8-3-24 15,10 2-20-15,-6-9-47 16,6-4-18-16,-6-4-10 0,-9-3 4 15,-4 1 6-15,-6 3-2 32,-14 0-13-32,-4-1-10 0,-8 8-24 0,2 4-2 15,3 15-14 1,5 8-2 0,12 6 3-16,0 2 4 15,14-3 10-15,1-2 3 0,6-3 9 16,7-6 2-16,4-8-1 15,9-5-15-15</inkml:trace>
  <inkml:trace contextRef="#ctx0" brushRef="#br0" timeOffset="172662.1242">17474 16305 565 0,'-1'0'335'0,"0"3"-28"0,3-1-115 16,-2-2-79-16,5 0-18 16,20-2-18-16,30-4-18 0,-29-3-22 15,-2-1-5-15,-10 1 1 16,-5 2 17-16,-12 4 8 15,-5 1-2 1,-10 5-5-16,-3 2-14 16,-6 8-14-16,3 6-2 0,7 5-14 15,5 1-9-15,14 4-4 16,8-5 3-16,14-3 6 16,6-4 4-16,8-4 4 15,2-2-55-15</inkml:trace>
  <inkml:trace contextRef="#ctx0" brushRef="#br0" timeOffset="173380.7548">17674 17707 785 0,'0'2'347'0,"0"4"-120"15,6 2-82-15,13 1-45 16,8 2-11-16,7-7-51 16,3-4-10-16,-6-4-1 15,-4-6 3 1,-10-5 4-16,-7-1 2 16,-10-1-5-16,-5-3-4 15,-17 7 8-15,-5 5 3 0,-8 8 14 16,-2 6 5-16,7 17-13 15,9 4-7 1,16 4-12-16,12 3-2 16,22-4 5-16,8-5 1 0,10-8-2 15,-1-6-1-15,-8-14-14 16,-8 2-75-16</inkml:trace>
  <inkml:trace contextRef="#ctx0" brushRef="#br0" timeOffset="174499.272">15563 17939 700 0,'6'7'297'16,"5"3"-161"-16,6 0-21 16,5-10-23-16,-3-5-19 0,2-7-20 15,-3-6-3 1,-5-3 12-16,-4 0 9 16,-9-4 17-16,-8 4 4 15,-13 7-15-15,-3 8-11 16,-7 18-20-16,5 6-11 15,8 13-18-15,5 1-8 0,18 1-12 16,5-2 4 0,17-11 20-16,6-8 9 15,10-6 6-15,2-6-2 16,-1-3-39-16</inkml:trace>
  <inkml:trace contextRef="#ctx0" brushRef="#br0" timeOffset="178228.2579">2925 14478 705 0,'-4'-7'318'16,"1"-5"-165"-16,2 30-140 0,2 21-33 15,12 39-32-15,1 55 12 16,7 54 25-16,-2 35 11 16,-4 29 5-16,-6 2 4 15,-2-17 7-15,-6-27-1 16,-1-20 11-16,0-38 8 15,-4-29 8-15,-2-11 2 16,-10-27-4-16,-8-8-4 16,-3-13-8-16,1-10-84 15</inkml:trace>
  <inkml:trace contextRef="#ctx0" brushRef="#br0" timeOffset="178739.2867">2963 14245 565 0,'-12'-4'258'0,"-12"-4"-116"0,14 8-82 16,14 7-15-16,27 6-42 15,18 4-22-15,52 2 11 16,31-3 6-16,62-10 0 16,33-4 2-16,66-8-1 15,9-7 1-15,71-5-1 16,27 1 20-16,14-2 19 0,34 2 3 15,-29 2 4-15,-18 1-19 16,-39 5-16-16,-19 2 0 16,-42 6 0-16,-20 1 25 15,-37 2-341-15</inkml:trace>
  <inkml:trace contextRef="#ctx0" brushRef="#br0" timeOffset="179215.6295">8295 14181 469 0,'-1'0'221'16,"-1"3"-45"-16,4 14-148 0,3 11-22 0,-2 41 15 15,4 22 5 1,2 39 2 0,-1 27-3-16,4 30-3 0,-3 11 0 15,-7 19-5 1,0-10-2-16,0-1-2 0,1-12 2 16,1-18 39-1,2-1 4-15,-3-20 52 0,-5-7 19 16,-5-5-19-16,-6-9-4 15,-8-19-51-15,5-5-19 16,-6-34-104-16,-2-15-135 16</inkml:trace>
  <inkml:trace contextRef="#ctx0" brushRef="#br0" timeOffset="179819.4524">2995 17079 783 0,'-5'2'288'16,"-7"-1"-199"-16,10 4-114 16,4-2-8-16,24 1-4 15,16-1 0-15,48-2 11 16,30-1 2-16,61-7 26 15,37-2 13-15,66 2 9 16,25-4 5-16,54 0-13 16,16 2-7-16,26-4 33 15,8 4 10-15,-6-1 28 16,-12-1 9-16,-31 4-31 16,-18 1-9-16,-42 1-31 15,-19 3-6-15,-54-1-4 16,-34 1 1-16,-58 1 4 15,-28 2 10-15,-41 1-102 16,-14 3-247-16</inkml:trace>
  <inkml:trace contextRef="#ctx0" brushRef="#br0" timeOffset="190027.62">17673 7933 722 0,'-3'-6'404'15,"-2"-4"-59"-15,-1 4-96 16,6 12-117-16,-2 8-43 16,2 16-61-16,2 15-17 0,2 28-5 15,5 11-2 1,1 21-2-16,-1 4 0 16,-2 1 1-16,-1-2 0 15,-2-10 3-15,2-8 0 0,2-27 1 16,-2-11 16-1,0-18 20-15,-4-12 10 0,-2-9 23 16,2-4-9-16,-2-9-14 16,-1-2-2-16,0 2-19 15,0 0-6-15,0 0-2 16,0 0-7-16,-1-1-1 16,1 0-2-16,0-1-2 15,-1 1-3-15,-5 0-5 16,0-2 1-16,-2-2-2 15,-34-28 3-15,30 17 2 16,0-6-2-16,0 0 1 16,1 1 0-16,2 5 7 15,3 4 2-15,7 10-1 16,0 2-6-16,4 10-10 0,-1 8-4 16,5 8 1-1,5 8 4-15,1-1 0 16,-5-2 2-16,-1-4 1 0,1-9-1 15,-1-11 1-15,7-7 19 16,6-16 34-16,3-8 11 16,10-9 7-16,2 1-17 15,0 1-27-15,-1 3-11 16,-12 12 0-16,-8 4-2 0,-9 8-3 16,-5 4-51-16,-7 8-519 15</inkml:trace>
  <inkml:trace contextRef="#ctx0" brushRef="#br0" timeOffset="190683.9168">18187 9230 502 0,'3'-6'284'16,"9"-5"-33"-16,-5-8-8 0,0-6-17 16,-3-3-27-16,-5-3-26 15,-2-1-3-15,-12 2 5 16,-4 4-4-16,-6 10-29 15,2 12-21-15,-5 5-59 16,3 7-23-16,1 7-34 16,1-1-10-16,9 3-12 0,7 4-3 15,13 1 0 1,4-2 2-16,13 1 6 16,2-6 4-16,1-9 6 0,6-4 2 15,-4-11 0 1,-4-4 2-16,-2-8 2 0,-5 0 0 15,-7-1 3 1,-3 2 2-16,-7 0 2 16,-3 4 4-16,-4 14-11 15,-1 3-4-15,4 19-3 0,0 5-4 16,5 13 7-16,5 3 0 16,8 0 0-16,3-3 0 15,5-18-1-15,-1-6-2 16,-2-16-133-16,-5-9-54 15</inkml:trace>
  <inkml:trace contextRef="#ctx0" brushRef="#br0" timeOffset="191267.0162">18028 8799 696 0,'-1'-1'423'16,"-3"-3"-41"-16,2 2-148 16,2 2-128-16,0 0-44 15,16 0-40-15,49 0-1 16,-19 0-9-16,2 1-1 15,-2-1 0-15,-5 0 1 16,-14-5 5-16,-8 0 5 0,-12-2-16 16,-6-4-5-16,-11 0-2 15,-5-3-6-15,-6-1 14 16,-4 1 3-16,7 4-2 16,3 3-3-16,10 6-19 15,5 4 0-15,8 5-1 16,6 4 3-16,4 2 12 15,0-1 10-15,-4 2 48 16,-6 3 32-16,-7 1 51 16,-4 4 9-16,-8 0-20 15,1-1-26-15,-1-4-47 16,1-5-17-16,0-2-36 16,-2-4-70-16</inkml:trace>
</inkml:ink>
</file>

<file path=ppt/ink/ink26.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3-12-06T10:19:46.436"/>
    </inkml:context>
    <inkml:brush xml:id="br0">
      <inkml:brushProperty name="width" value="0.05292" units="cm"/>
      <inkml:brushProperty name="height" value="0.05292" units="cm"/>
      <inkml:brushProperty name="color" value="#FF0000"/>
    </inkml:brush>
  </inkml:definitions>
  <inkml:trace contextRef="#ctx0" brushRef="#br0">10841 9336 144 0,'0'-2'66'0,"7"-1"-27"0,-4-1-23 16,4-2-48-16</inkml:trace>
  <inkml:trace contextRef="#ctx0" brushRef="#br0" timeOffset="4851.8108">10965 9284 227 0,'-1'0'134'15,"0"0"-23"-15,0 0-22 16,0 0-20-16,0 0-7 15,-1 0 3-15,1 0 4 0,0 0-5 16,0 0-6-16,0 0-12 16,0 0-4-1,-1 0-16-15,1 0-6 0,0 0-5 16,0 0-2-16,0 0-2 16,0 0-1-1,0 0-4-15,-3 0-1 0,-1 1 0 16,2 0 0-1,0-1 10-15,1 0 3 0,1 0 5 16,-1 0 3-16,1 0-2 16,0 0-3-16,-3 0-7 15,0 2-4-15,-5 1-8 16,5-1-2-16,2-2-1 0,-2 4-1 16,2-2-2-1,-1 1 1-15,0 0 0 16,0 0 2-16,-1 1 1 0,1 0 0 15,0 0 2-15,1-1 1 16,1 1 2-16,-1 0 1 0,0 1 3 16,1 0 1-16,0-1 2 15,0 1 0-15,0-1-2 16,0 0-4-16,0-2-3 16,1 0-3-16,0 1 0 15,0 1-1-15,1 2-3 16,-1-2-1-16,1 0 2 15,-1-4 0-15,1 3 3 16,-1-2 0-16,1 1 2 16,1 1 0-16,0 0 0 15,0 1-1-15,2-1-1 16,-1 0 0-16,3-1 0 16,-4 0 0-16,2 0 0 15,2 0 0-15,-3-1 0 16,2 0 0-16,-1 3 1 15,-2-1 0-15,3 3 1 16,-3-1 0-16,-1-3 1 16,1 2-1-16,0-2 0 15,1 2-1-15,-2-1-1 16,4 5 0-16,-4-6-2 16,0 0 1-16,4 5 1 0,-5-5 5 0,1 0 9 15,-1-1 0 1,0-1-80-16,0 0-224 0</inkml:trace>
  <inkml:trace contextRef="#ctx0" brushRef="#br0" timeOffset="19226.8215">12270 17248 224 0,'4'0'123'0,"-1"2"-13"16,4 3-34-16,-6-2-28 15,0 1 0-15,3-1 23 16,-4-3 19-16,-1 0 29 16,0 0 12-16,-1 0-18 15,1 0-23-15,-1 0-35 16,-12 4-17-16,-32 10-22 16,25-9-4-16,-8 5-6 15,-4-1-1-15,-19 6-1 16,-4 0-1-16,-8 0 2 15,-1 1 0-15,-2-2 4 0,-2-3 2 16,-12-4 1-16,-5 1 0 16,-6-8 0-16,-1-3-3 15,5-8 0-15,-3-8-1 16,-3-13-1-16,-1-3 1 16,1-6-2-16,8-4 1 0,0-4 18 15,-3 1 7-15,1-2 9 16,1-2 0-16,14-7-18 15,7-2-9-15,9-10-14 16,1-3-3-16,-3-1-3 16,1-2 2-16,-4-1 3 15,1 0 2-15,9 3 6 16,0-1 3-16,8 9 4 16,1 1 1-16,-5 10-3 15,-2 3-3-15,-2 9-7 16,-3 4-2-16,0 0-3 15,1 5-2-15,2 0 1 16,6 4-1-16,2 8 0 0,3 4 2 16,0 6-3-16,-4 6 1 15,5 4 1-15,-1 0-1 16,11 3 0-16,5 0 0 16,9 4 0-16,2-3 0 15,4 2 2-15,0-1 1 16,3-2 3-16,2 0 1 0,1-3 0 15,2 3-2-15,1-1-1 16,0 0-3-16,-1 0-4 16,1 0-3-16,0 1 0 15,0 0 2-15,0 0 5 16,0 0 3-16,0 0 3 16,-1 0 3-16,1 0-4 15,0 0-2-15,0-2-9 16,1 1-5-16,2-4 1 15,4-18 3-15,44-29 4 16,-29 32 2-16,1 3 5 16,-4 5 5-16,-7 4 12 15,-6 4 5-15,-5 4 4 0,-4 2-3 16,3-2-10-16,0 0-4 16,-21 10-4-16,-33 19 1 15,25-16-1 1,2-1-2-16,3 1-3 0,3 0-3 15,8-2-3-15,3-1-2 16,5-2-3-16,6-4-1 16,3 1 0-16,4 2 1 15,5-3 7-15,0 3 7 16,6 4 20-16,0 0 4 16,4 5 1-16,-5 0-5 15,3-2-11-15,-4 0-3 16,0-1-35-16,4-2-160 15</inkml:trace>
  <inkml:trace contextRef="#ctx0" brushRef="#br0" timeOffset="28398.8728">19562 14234 569 0,'-9'-8'324'0,"-3"-9"-69"16,-8 16-103-16,-5 7-32 16,-7 18-50-16,-1 13-19 15,-4 24-32-15,5 14-14 16,13 11-13-16,9 3-3 15,20-8 3-15,11-9 3 16,10-12 8-16,8-9-11 16,4-20-73-16,1-10-70 15</inkml:trace>
  <inkml:trace contextRef="#ctx0" brushRef="#br0" timeOffset="28728.1635">19833 14689 501 0,'-7'2'246'0,"-5"8"-84"16,1 3-64-16,10 7-63 0,2-2-14 16,10-4-17-1,0-3-2-15,8-6 19 0,1-4 6 16,2-9 10-16,9-5 3 15,-6-11-10-15,-5-6 0 16,-8-5-2-16,-12-1 1 16,-8 2 28-16,-12-1-2 0,-12 9 21 31,-12 3 16-31,-6 9-17 0,2 14 0 16,9 7-38-16,7 9-30 15,17 10-30-15,13 0-6 16,23 5 5-16,14-3 2 15,26-5-123-15,6-4-159 16</inkml:trace>
  <inkml:trace contextRef="#ctx0" brushRef="#br0" timeOffset="29107.061">20188 14628 626 0,'-3'0'265'15,"-4"0"-152"-15,5 1-56 16,2-1-33-16,0 0-11 0,0 0-4 16,17 4 4-16,32 8 1 15,-30-12 0-15,-8 0 5 31,-3-1 7-31,-14 1 6 0,-8 0 10 0,-13 6 19 16,-6 3 7 0,-3 2 8-16,3 5-8 0,10 1-26 15,8 1-18-15,11 0-18 16,5 1-5-16,12-2 2 16,7-2 4-1,12-4 4-15,6-5 3 16,3-8-5-16,-3-5-38 0,2-7-186 15</inkml:trace>
  <inkml:trace contextRef="#ctx0" brushRef="#br0" timeOffset="29579.9141">20318 14639 668 0,'5'0'259'0,"10"0"-167"16,4 0-47-16,7 1-16 16,4 2-5-16,-1-3-9 15,-1 0-1-15,-3 1 0 16,-7-2 1-16,-6-3 4 16,-3 2 4-16,-9-6 9 15,-2 2 10-15,-10 4 17 0,-2-2 4 16,-6 11 0-16,2 4-10 15,-1 6-24-15,1 5-12 16,9 2-21-16,-3 2-6 16,17 0-3-16,1-3 2 15,9-6 6-15,2-3 4 16,3-7 6-16,6-5 4 16,0-8 4-16,3-6 2 0,-2-7-1 15,2-3-2-15,-7-1-2 16,-3-2 0-16,-10 3-1 15,-3 2 2-15,-5 9 1 16,0 6 5-16,-1 7 6 16,-4 4 4-16,1 7 4 15,1 3-6-15,2 6-7 16,2 0-6-16,5-1-5 16,0-5-12-16,0-2-133 15,2-3-173-15</inkml:trace>
  <inkml:trace contextRef="#ctx0" brushRef="#br0" timeOffset="29776.6914">20789 14647 899 0,'1'-7'407'15,"2"-1"-189"-15,1 2-68 16,-1 8-72-16,5 5-28 0,-1 6-33 15,0 9-3-15,-1 7-3 16,-2 0-3-16,-1-1-12 16,0-8-24-16,2-7-95 15,-4-5-71 1</inkml:trace>
  <inkml:trace contextRef="#ctx0" brushRef="#br0" timeOffset="30259.7306">20958 14650 714 0,'-2'0'312'0,"-6"1"-151"15,0 3-27-15,-7 3-44 0,-2 4-18 16,-3 0-35-16,5 3-14 16,8-1-18-16,2-2-5 15,11-3-8 1,3-2 1-16,9-3 5 0,-1-1 2 15,4-2 4-15,-2-3 0 16,-1-4-9 0,-3 2 0-16,-3-2-1 0,0-3 2 15,-7 4 7 1,0-3 1-16,-2 6 2 0,-3 0 3 0,1 6 17 16,-1-3 13-16,-1 0 9 15,1 14-2 1,0 34-13-16,-3-29-11 15,3-10-10-15,0-1-1 16,3-8 1-16,7-5-6 16,4-8-6-16,7-8-4 0,7-2-6 15,1-1 2-15,-2 4 6 16,-2 6 0-16,-6 8 1 16,-4 6 3-16,-4 11 8 15,-5 4 6-15,-6 5 8 0,-3 4-2 16,-1-1-5-16,-2-2-7 31,2-2-10-31,0-4-29 16,3-6-131-16,1-3-122 0</inkml:trace>
  <inkml:trace contextRef="#ctx0" brushRef="#br0" timeOffset="30410.6974">21173 14411 833 0,'-3'-2'442'16,"0"-8"-123"-16,1 15-198 15,-1 6-55-15,2 8-64 16,1 5-2-16,6 7-161 16</inkml:trace>
  <inkml:trace contextRef="#ctx0" brushRef="#br0" timeOffset="31004.264">21853 14652 460 0,'-5'-6'326'16,"-7"-7"43"-16,-6 2-85 15,-12 2-96-15,-2 5-47 16,-6 4-77 0,1 5-35-16,8 12-38 0,5 2-13 15,15 7-9-15,8 3 0 16,12 1 9-16,9-4 7 16,9-3 12-16,3-5 3 15,5-14 5-15,0-3 2 16,-8-7 4-16,-3-5 2 15,-9-3 4-15,-5-1 2 16,-7-2 1-16,-8 1-1 0,-14 1 1 16,3 6 4-16,-2 10-5 15,-1 7-2-15,6 14-9 16,-4 10-7-16,4 12-3 16,6 4-1-16,5 4 1 15,7-5 10-15,3-12-88 0,2-7-67 16,4-11-120-1</inkml:trace>
  <inkml:trace contextRef="#ctx0" brushRef="#br0" timeOffset="31308.288">22043 14661 922 0,'-4'-3'377'16,"-8"-1"-249"-16,3 4-41 15,1 7-67-15,2 7-16 16,7 8-12 0,5 2-2-16,5-1 5 15,7-2 1-15,1-11 8 0,3-4 6 16,5-8 20-16,-5-8 25 15,-3-6 45-15,-1-3 19 16,-12-4 10-16,-2-2-15 16,-12 5-43-16,-7 4-24 15,-12 5-29-15,-1 7-14 16,-5 4-15-16,6 3-26 16,7 10-148-16</inkml:trace>
  <inkml:trace contextRef="#ctx0" brushRef="#br0" timeOffset="31782.2771">22315 14787 612 0,'0'3'255'15,"4"4"-119"-15,3-1-32 16,6 0 0-16,6-5-9 15,-3-6-34-15,6-2-16 0,-1-7-20 16,-9-2-1-16,1-1-2 16,-8-1 17-16,-8 1 14 15,-4 1 1-15,-8 1 7 16,-3 0-14-16,-5 3-16 16,3 1-7-16,3 9-21 15,2 3-10-15,1 11-8 16,3 4 0-16,4 11 0 15,6 3 3-15,4 14 3 16,3 5 1-16,-4-3 7 16,2 2 2-16,0-10 4 0,0-6 2 15,1-10-68-15,-3-8-88 16</inkml:trace>
  <inkml:trace contextRef="#ctx0" brushRef="#br0" timeOffset="32131.2558">22755 14682 745 0,'-7'6'324'16,"-12"6"-171"-16,-4 3-48 0,-6 1-53 15,-2-2-18-15,0-5-15 16,4-2-3-16,4-8-1 16,4-2-1-16,6-7-4 15,3-2-3-15,5-2-7 16,4-1-5-16,6 1 13 16,4 0 13-16,9 7 21 0,2 5 9 15,2 7-8 1,0 7-8-16,-3 9-13 0,1 7-4 15,-3 4-4 1,-1 2-21-16,-2-4-198 0</inkml:trace>
  <inkml:trace contextRef="#ctx0" brushRef="#br0" timeOffset="32320.1724">22594 14356 1082 0,'-4'3'430'0,"-3"9"-289"16,2 6-72-16,9 12-57 0,2 1-28 15</inkml:trace>
  <inkml:trace contextRef="#ctx0" brushRef="#br0" timeOffset="32754.8393">23277 14309 790 0,'1'-5'399'16,"0"-5"-162"-16,1 15-79 0,-2 27-93 16,-3 16-41-16,3 28-14 15,-1 6-2-15,3 7-5 16,2-1 3-16,-2-8 9 15,-2-8-15-15,-5-22-56 16,3-13-11-16,1-22-211 16</inkml:trace>
  <inkml:trace contextRef="#ctx0" brushRef="#br0" timeOffset="33149.1901">23232 14357 529 0,'-4'-3'272'16,"-7"1"-79"-16,0 6-63 15,-2 9-75-15,-5 2-19 0,0 6-20 16,-3-4-2-1,8-4 0-15,2-3-1 0,10-6-6 16,1-3 1 0,10-7 1-16,6-6 0 15,8-6 1-15,5-4-2 16,-2-1-3-16,-2 0-1 0,-3 4 1 16,-6 4-1-1,-5 8 13-15,0 1 7 0,-11 5 9 16,1 3 3-16,-1 7-11 15,1 8-10-15,11 10-10 16,5 4-3-16,11 6-16 16,2 0-60-16</inkml:trace>
  <inkml:trace contextRef="#ctx0" brushRef="#br0" timeOffset="33654.5972">23681 14173 685 0,'13'3'297'0,"22"15"-131"16,6 10-72-16,0 25 11 16,-1 11 5-16,-18 12-6 15,-12 2-18-15,-13 2-40 16,-15-2-11-16,-7-8 3 15,-4-4 7-15,-1-18 0 16,3-5-1-16,0-13-12 16,6-7-11-16,5-8-9 0,2-3-47 15,1-6-291-15</inkml:trace>
  <inkml:trace contextRef="#ctx0" brushRef="#br0" timeOffset="193728.1015">19597 12467 634 0,'-15'0'342'0,"-13"2"-80"16,-8 26-107-16,0 19-21 0,-9 39-23 15,0 26-15-15,9 33-25 16,13 10-16-16,31 3-32 31,20-15-6-31,22-30-5 16,4-18 15-16,11-28-118 15,-2-11-97-15</inkml:trace>
  <inkml:trace contextRef="#ctx0" brushRef="#br0" timeOffset="194631.0316">20556 12819 790 0,'-14'0'361'15,"-12"0"-152"-15,-9 0-44 0,-15 3-45 16,-4-2-20-16,-16 1-36 15,-5 0-15-15,1 0-28 16,9 3-10-16,18-1-10 0,13 1-2 16,18-2-8-16,5 2-16 15,14 1-15 1,8 4-2-16,12 6 1 0,7 0 16 16,12 10 15-16,-1-1 4 15,-7 3 7-15,-9 2 1 16,-25 1 1-1,-13 1-1-15,-20 7 0 16,-7 4-1-16,-5 0 1 16,2-3 2-16,6-5-2 15,5-7 0-15,20 0 2 0,1-4 1 0,22-1 13 16,9-2 5-16,18-6 3 16,18 2-2-16,9-10-10 15,9 5-4 1,-3-3 3-16,-5-3-26 15,-11-1-177-15</inkml:trace>
  <inkml:trace contextRef="#ctx0" brushRef="#br0" timeOffset="195050.7185">20623 12868 845 0,'3'8'344'16,"0"5"-166"-16,1 26-117 16,2 9 3-16,-5 13 29 15,1 7-2-15,-2-4-17 16,0-3-15-16,0-4-27 15,4-12-8-15,-1-20-3 16,3-6 3-16,1-17 18 0,-3-8 5 16,-1-17 4-16,-3-2-1 15,-6-16-21-15,-5-5-6 16,-3-2-10-16,-1-3-4 16,0-1-3-16,6-3-3 15,7 2-9-15,6-1-5 16,11 10-4-16,3 14-2 15,7 10 1-15,-1 5-3 0,8 10-2 16,6 1 2 0,11 6 19-16,2 4-42 0,0 3-101 15,-4 1-77-15</inkml:trace>
  <inkml:trace contextRef="#ctx0" brushRef="#br0" timeOffset="195261.538">20736 13170 1026 0,'11'-4'401'15,"16"0"-265"-15,6 1-43 16,9 3-27-16,-1 2-18 16,-6 0-33-16,-2 4-74 0</inkml:trace>
  <inkml:trace contextRef="#ctx0" brushRef="#br0" timeOffset="195623.8754">21071 13273 675 0,'3'0'377'0,"1"2"-28"0,4 5-169 16,6 7-85-16,1 2-12 15,4 7-32-15,-1-1-17 0,3 0-12 31,-2-2-36-31,0-7-117 0,-1-4-117 16</inkml:trace>
  <inkml:trace contextRef="#ctx0" brushRef="#br0" timeOffset="195802.9164">21326 13241 701 0,'-9'0'406'0,"-8"0"-64"0,-6 8-165 0,-2 2-38 15,-7 12-67-15,-3 5-16 16,-4 7-32-16,1 4-10 16,1-1-6-1,3-5-2-15,12-7-68 16,3-10-96-16</inkml:trace>
  <inkml:trace contextRef="#ctx0" brushRef="#br0" timeOffset="196414.0846">20695 12637 606 0,'-11'0'315'15,"-7"-2"-82"-15,9 2-122 16,9 2-27-16,14 0-28 0,14 0-13 16,23 1-15-16,7-1-1 15,10-1-18-15,-3-1-2 16,-4 0 0-16,-4-2 2 15,-16-1 6 1,-4 1-7-16,-20-5-7 0,-5-3-2 16,-10-3-5-16,-1-4 5 15,-1-2 2-15,0 1 0 16,1 3-8-16,3 2-2 16,1 7 12-16,0 9 8 15,5 11 27 1,-1 6 17-16,-3 9 33 0,-4 0 6 15,-7-1-9 1,-2-2-14-16,-2-7-34 0,2-3-42 16,7-7-401-16</inkml:trace>
  <inkml:trace contextRef="#ctx0" brushRef="#br0" timeOffset="196744.3024">21595 13011 1114 0,'4'0'432'0,"14"-1"-298"0,6 1-58 0,24 4-45 15,9-4-5-15,6 3-11 0,-2 0-2 31,-15-3 6-31,-6 2-33 16,-19-2-97-16,-1 0-87 0</inkml:trace>
  <inkml:trace contextRef="#ctx0" brushRef="#br0" timeOffset="196901.093">21636 13112 630 0,'0'2'324'0,"5"2"-49"16,8 2-46-16,19-1-48 16,7-5-26-16,12 0-71 15,2-4-30-15,-5-1-21 16,3 2-62-16</inkml:trace>
  <inkml:trace contextRef="#ctx0" brushRef="#br0" timeOffset="197457.3506">22527 12889 786 0,'-16'-8'408'0,"-9"-6"-131"0,-7 6-132 15,2 8-43-15,3 14-69 16,-5 7-22-16,2 20-21 15,2 6-3-15,11 9-3 16,13 3 4-16,19-4 10 0,12-3 2 16,9-13 9-16,1-9 3 15,12-18 6-15,3-7 4 16,1-17 10-16,1-6 5 16,-11-14 34-16,-10-12 13 15,-15-1 26-15,-13-4 2 16,-20-6-34-16,-9 0-18 15,-16 1-42-15,-5 4-12 0,0 22-11 16,6 8-57 0,13 20-170-1</inkml:trace>
  <inkml:trace contextRef="#ctx0" brushRef="#br0" timeOffset="197601.603">22612 12961 706 0,'1'-2'443'0,"-7"-2"-26"0,-6 6-161 16,-9 11-117-16,-9 4-44 16,-7 16-36-16,-1 1-11 15,1 11-19-15,9 3-10 16,10-8-25-16,5-4-45 15,7-16-151-15</inkml:trace>
  <inkml:trace contextRef="#ctx0" brushRef="#br0" timeOffset="198134.5214">22254 12626 629 0,'-2'1'336'0,"1"-1"-91"16,4-3-82-16,-3 2-75 15,23-3-31-15,51 0-20 16,-21 5-6-16,5 0-11 15,0 2-3-15,-3 3-2 16,-7-5 0-16,-16 1 2 16,-6-2 3-16,-15-9-6 15,-6 1-4-15,-7-4-6 16,-8 0-2-16,0-4 2 16,2-1 1-16,3 3-5 0,5 0-4 15,1 11-5-15,6 5 3 16,1 9 9-16,3 8 13 15,-5 6 40-15,-4 2 10 16,-4 0 3-16,-3-1-5 16,3-8-38-16,2-3-77 0</inkml:trace>
  <inkml:trace contextRef="#ctx0" brushRef="#br0" timeOffset="198533.7776">23298 12484 912 0,'3'-3'419'15,"0"1"-215"-15,-5 7-72 0,1-5-68 16,-4 30-28-1,0 56 2-15,5-24 3 16,3 15-7-16,3 3-4 16,-3-10-8-16,0-8-3 15,2-16-56-15,5-8-76 16</inkml:trace>
  <inkml:trace contextRef="#ctx0" brushRef="#br0" timeOffset="198793.1505">23285 13264 1025 0,'-2'0'469'0,"2"0"-183"16,1 0-59-16,-1 0-59 0,0 0-32 0,0 0-63 15,0 0-22-15,0 0-71 16,0-1-79 0</inkml:trace>
  <inkml:trace contextRef="#ctx0" brushRef="#br0" timeOffset="199310.7778">23743 12254 517 0,'18'16'317'0,"14"14"15"16,14 38-201-16,4 14-16 15,-7 24-8-15,-11 3-5 16,-25 12-4-16,-20-3-11 15,-18-7-28-15,-6-6-14 16,0-27-16-16,10-6-2 0,3-22 1 16,7-7 0-16,0-20 0 15,3-5 11-15,1-10-77 16,2-4-50-16,2 1-163 16,-2-2-153-16</inkml:trace>
</inkml:ink>
</file>

<file path=ppt/ink/ink27.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3-12-06T10:01:44.266"/>
    </inkml:context>
    <inkml:brush xml:id="br0">
      <inkml:brushProperty name="width" value="0.05292" units="cm"/>
      <inkml:brushProperty name="height" value="0.05292" units="cm"/>
      <inkml:brushProperty name="color" value="#FF0000"/>
    </inkml:brush>
  </inkml:definitions>
  <inkml:trace contextRef="#ctx0" brushRef="#br0">15471 5706 589 0,'-5'16'264'0,"-4"21"-95"16,-10 72-117-16,-4 43-21 16,1 93-7-16,4 41-7 0,3 29-5 15,3-2 10-15,10-42 46 16,2-34 13-16,7-43 12 16,2-20-6-16,-3-29-44 15,-2-13-10-15,-9-32-27 16,-4-13-83-16</inkml:trace>
  <inkml:trace contextRef="#ctx0" brushRef="#br0" timeOffset="854.1326">15406 7094 617 0,'0'-4'229'16,"0"0"-150"-16,19 8-95 16,14 4-12-16,26 4 17 15,18-2 13-15,50-2 14 16,25 1 4-16,67-1-2 16,31-3-8-16,52-5 0 15,33-2-1-15,38-7-4 16,6-1 9-16,45-2 62 15,11 0 24-15,8 2 16 16,18 2-6-16,-16 7-59 16,-15 1-26-16,-29 6-16 15,-21 4-1-15,-60-1-3 0,-21 5-1 16,-66 1 3 0,-38 0-1-16,-55 7-68 0,-31-2-159 0</inkml:trace>
  <inkml:trace contextRef="#ctx0" brushRef="#br0" timeOffset="1393.9957">22158 7007 496 0,'-2'-3'309'0,"0"-1"-12"0,2 1-96 16,0 3-90-16,0 0-22 16,30 6-34-16,37 49-1 15,-28-29-9-15,1 7-11 16,-16-9 10-16,-6-2 16 16,-22-1 27-16,-4-4 2 0,-16 5-13 15,-6 0-16-15,-2-4-31 16,-6-1-10-16,14-5-73 15,7-2-98-15</inkml:trace>
  <inkml:trace contextRef="#ctx0" brushRef="#br0" timeOffset="1685.6311">22714 7032 774 0,'4'0'391'16,"5"3"-111"-16,7 9-107 15,13 15-102-15,-2 4-23 16,6 9-35-16,-3 3-3 16,-12-6-2-16,3-4-9 0,1-6-196 15</inkml:trace>
  <inkml:trace contextRef="#ctx0" brushRef="#br0" timeOffset="1830.8793">23051 7079 1082 0,'-7'-15'561'0,"-8"-10"-175"0,-12 21-186 16,-8 7-48-16,-11 18-93 16,2 7-44-16,-6 10 8 0,3 6 9 0,11 0-179 31,2-2-322-31</inkml:trace>
  <inkml:trace contextRef="#ctx0" brushRef="#br0" timeOffset="2525.565">15399 5706 656 0,'1'-3'327'0,"-2"1"-118"16,-6 5-50-16,-9 14-76 15,-6 7-35-15,-7 15-34 16,2 5-6-16,3-6-5 15,4-4 0-15,13-17-2 16,7-11 3-16,9-14 4 16,6-10 1-16,6-14 19 15,1-6 14-15,-1 0 28 16,-2 0 14-16,0 8-5 16,-5 4-1-16,-4 12-22 15,1 7-16-15,3 15-19 16,5 9-17-16,11 14-12 15,1 8 0-15,2 2-43 0,3-1-104 16</inkml:trace>
  <inkml:trace contextRef="#ctx0" brushRef="#br0" timeOffset="2899.4038">15572 5299 899 0,'0'-4'381'0,"6"3"-222"15,0 1-46-15,-6 0-65 16,0 2-20-16,9 27-21 16,10 35-1-16,5-35 1 15,-6-1 2-15,4-13 6 16,-1-8 4-16,-3-7 8 15,-2-11 3-15,-5-10 3 16,0-3 2-16,-11-12-5 16,0 1 22-16,-3 3 4 15,-3 3-10-15,4 18-31 0,2 11-28 16,11 20-17-16,4 13 1 16,7 19 22-16,-4 4 7 15,-12-6 31-15,-7 0 21 16,-19-14 29-16,-6-8-2 15,-3-5-8-15,-3-7-64 16</inkml:trace>
  <inkml:trace contextRef="#ctx0" brushRef="#br0" timeOffset="3534.3433">14724 7916 875 0,'-3'-5'430'0,"-1"0"-176"16,0 5-74-16,1 20-101 15,-1 11-35-15,1 19-24 16,-5 5-1-16,1 10-8 0,6-4-3 16,1 0-2-1,5-5-2-15,10-12 1 16,3-8-2-16,8-12-3 0,5-7-5 15,3-12-90 1,-2-2-90-16</inkml:trace>
  <inkml:trace contextRef="#ctx0" brushRef="#br0" timeOffset="3693.9951">14591 8129 827 0,'2'2'402'0,"8"2"-129"16,6-1-159-16,7 2-43 16,16-2-37-16,1 2-17 15,13-1-68-15,-2-1-139 16</inkml:trace>
  <inkml:trace contextRef="#ctx0" brushRef="#br0" timeOffset="3861.069">14958 8116 1082 0,'1'0'430'16,"5"0"-231"-16,14 6-188 16,13 1-22-16,7 1 12 15,0-1-70-15</inkml:trace>
  <inkml:trace contextRef="#ctx0" brushRef="#br0" timeOffset="4023.1665">14939 8257 972 0,'4'0'434'0,"1"0"-161"15,17 1-186-15,11 0-41 16,9-1-13-1,4 1-15-15,-2 2-127 0,-1-2-187 16</inkml:trace>
  <inkml:trace contextRef="#ctx0" brushRef="#br0" timeOffset="4343.1354">15444 8092 987 0,'-10'-7'466'0,"-13"-6"-169"16,-4 5-77-16,-4 8-107 15,-2 1-40-15,3 16-75 16,2 1-26-16,8 12-13 0,9 10-1 16,15 4 9-16,10-1 9 15,17-6 16-15,7-8 7 16,9-18 11-1,4-6 5-15,-2-19 39 16,-4-8 31-16,-20-9 38 16,-9-5 17-16,-18-2-20 15,-13-2-29-15,-16 3-40 16,-8 2-26-16,-3 11-84 16,3 9-68-16,14 14-240 15</inkml:trace>
  <inkml:trace contextRef="#ctx0" brushRef="#br0" timeOffset="4599.0906">15480 8113 1247 0,'-9'-1'543'0,"-16"5"-274"16,-1 8-83-16,-4 11-96 0,1 7-27 0,7 1-43 15,5-1-10-15,10-7 0 16,6-3-42-16,3-9-135 16</inkml:trace>
  <inkml:trace contextRef="#ctx0" brushRef="#br0" timeOffset="9937.9468">22433 8713 873 0,'0'-4'456'15,"1"-2"-164"-15,-2 7-93 0,0-1-121 16,-5 22-51-16,-16 68-25 16,13-16 4-16,-2 5 0 15,2-1-1-15,8-16 6 16,0-11 0-16,6-12 4 15,5-9 2-15,14-13-1 16,6-9-6-16,7-11-60 16,0-8-42-16,-13-11-118 15,-7 0-105-15</inkml:trace>
  <inkml:trace contextRef="#ctx0" brushRef="#br0" timeOffset="10121.1364">22194 8939 1034 0,'3'0'441'15,"12"0"-229"-15,8 3-43 16,16-1-48-16,6 0-30 0,2 4-49 16,-4-4-15-1,-6 3-89-15,1-3-114 16</inkml:trace>
  <inkml:trace contextRef="#ctx0" brushRef="#br0" timeOffset="10687.6217">22712 8998 558 0,'0'0'317'16,"1"0"-41"-16,17 5-82 0,11-4-34 15,13 2-48-15,4-1-38 16,-1-2-45-16,-4 2-10 16,-5-1-95-16,-5 2-129 15</inkml:trace>
  <inkml:trace contextRef="#ctx0" brushRef="#br0" timeOffset="10852.6216">22753 9095 949 0,'6'-1'447'0,"10"-3"-177"15,8 2-95 1,12 2-95-16,5 2-28 16,-3 2-17-16,2 3-86 0</inkml:trace>
  <inkml:trace contextRef="#ctx0" brushRef="#br0" timeOffset="11154.9465">23201 8723 945 0,'13'-10'390'16,"21"-9"-212"-1,5 5-45-15,0 14-38 16,3 3-25-16,-10 17-52 16,-7 7-10-16,-13 9-5 15,-12 7 1-15,-21 7 7 0,-3 3 0 16,-6-5 1-16,2-3 12 15,13-10-127-15,4-7-156 16</inkml:trace>
  <inkml:trace contextRef="#ctx0" brushRef="#br0" timeOffset="11361.5477">23301 9281 1170 0,'1'-2'554'16,"5"0"-219"-16,-2 2-166 15,-4 0-38-15,0 0-61 16,0 0-22-16,0 0-27 16,0 0-4-16,0 0-22 15,0 0 402-15</inkml:trace>
  <inkml:trace contextRef="#ctx0" brushRef="#br0" timeOffset="14370.7568">14967 6521 407 0,'-1'-6'316'0,"-2"-1"33"15,2 7-149-15,-1 5-51 16,-4 11-84-16,-3 8-35 0,-6 14-22 15,-2 9 1-15,-3 4-2 32,4-1 1-32,3-11 3 15,5-8 0-15,5-15 14 0,2-10 6 0,1-18 2 16,2-10 1 0,1-12 9-16,2-5-2 15,1-8 7 1,-1 1-4-16,5 4-23 0,2 5-8 15,5 10-15-15,-2 8-2 16,-3 9-3-16,-3 7-5 16,-1 12 3-16,3 7 1 15,6 15 4-15,3 6 4 16,9 11 0-16,-1 1 0 16,0-4 0-16,-1 0 2 15,-11-10-42-15,-4-8-51 0,-6-11-214 16</inkml:trace>
  <inkml:trace contextRef="#ctx0" brushRef="#br0" timeOffset="14562.378">14841 6690 1108 0,'9'-6'492'0,"16"-5"-250"16,8 4-74-16,17 7-94 0,-4 1-26 16,-6 7-23-16,-6-4-30 15</inkml:trace>
  <inkml:trace contextRef="#ctx0" brushRef="#br0" timeOffset="15830.5961">22334 10154 785 0,'-3'-3'387'0,"1"-5"-149"16,2 11-137-16,0 5-34 15,1 17-62-15,2 10-10 16,0 21 4-16,4 7 2 16,0 3 9-16,-3-4 4 0,3-17 2 15,-7-8 0-15,-3-17-70 16,-2-7-119-16</inkml:trace>
  <inkml:trace contextRef="#ctx0" brushRef="#br0" timeOffset="16234.3311">22235 10166 916 0,'8'-7'395'16,"14"-9"-200"-1,9 4-59-15,11 4-47 0,3 8-22 16,7 6-32-16,-7 3-17 15,-9 6-9-15,-10-2-2 16,-26 4 7-16,-10 2 4 16,-23-2 4-16,-10 3 3 15,-1-9 1-15,6-4-1 16,16-7-3-16,13-2-18 0,20-3-17 16,13 1-8-1,18 5-4-15,12 4 12 0,11 19 9 16,2 7 0-1,-12 10 4-15,-12 5 0 16,-32-5 9-16,-15-4 20 16,-33-9 33-16,-14-5 19 0,-12-5 9 15,-4-7-14-15,15-6-29 16,14-3-18-16,16-2-23 16,8-3-37-16,6-1-132 15,2 0-178-15</inkml:trace>
  <inkml:trace contextRef="#ctx0" brushRef="#br0" timeOffset="59193.2596">1700 9375 841 0,'-1'-1'328'0,"7"3"-204"0,19 2-30 15,25 0-24-15,18-2-4 16,13-7-24-16,6-2-9 16,7-2-13-16,-4 0 2 15,-6 0 2 1,-11-1-5-16,-32 0-41 15,-11 0-23-15,-21 5-64 16,-10 0-36-16,-18 5-20 0,-10 4-19 16,-13 1-5-1,-1 2 14-15,1 4 35 16,5-1 39-16,3 0 60 16,7 2 36-16,6-3 89 0,5-1 30 15,10 6 28 1,-2 0 11-16,6 10-24 0,2 6-8 15,0 10-5-15,4 7 2 16,-2 2-37-16,1 3-18 16,2-4-18-16,2 0-21 15,4-10-14-15,4-6-65 16</inkml:trace>
  <inkml:trace contextRef="#ctx0" brushRef="#br0" timeOffset="59485.9865">2439 9664 675 0,'-12'0'351'16,"-14"0"-89"-1,-2 5-128-15,5 7-110 0,-1 6-21 16,16 10-24-16,6 3-6 15,16 1 6-15,15-3 14 16,9-8 43-16,6-7 41 16,-5-13 76-1,-10-8 24-15,-12-8 53 16,-8-4-19-16,-13 0-59 16,-4-1-34-16,-14 2-91 0,-8 0-20 15,-1 8-183-15</inkml:trace>
  <inkml:trace contextRef="#ctx0" brushRef="#br0" timeOffset="60194.6315">3424 9709 726 0,'-9'-5'355'0,"-16"-5"-129"0,-8 7-60 0,-3 8-87 15,-2 6-36 1,2 12-47-16,8 1-14 15,13 13-8-15,8 1-3 0,16 4 3 16,11-1 4 0,13-12 12-16,8-6 8 15,1-11 10 1,1-6 6-16,-12-6 9 0,-5-6 8 16,-15-6 13-16,-6 0 3 0,-8-6 14 15,-6 2-2 1,-8 5-12-16,-4 5-10 15,-1 19-34-15,2 10-9 16,6 15-13-16,0 4 1 16,13 3 5-16,1-1 3 15,14-2 11-15,3-4-20 0,6-10-183 16</inkml:trace>
  <inkml:trace contextRef="#ctx0" brushRef="#br0" timeOffset="60479.2055">3665 9779 823 0,'-11'-11'424'0,"-15"-8"-118"16,1 0-103-16,8 13-131 15,-1 6-49-15,10 14-56 16,5 12-14-16,6 9 4 0,10 5 18 15,10 0 20-15,5-5 6 16,5-12 19-16,0-6 11 16,-7-17 35-16,-5-2 15 15,-13-15 15-15,-2-4-5 16,-9-5-31-16,-2-5-16 16,-4 3-63-16,-2 5-59 15,4 8-229-15</inkml:trace>
  <inkml:trace contextRef="#ctx0" brushRef="#br0" timeOffset="60786.9118">3853 9920 841 0,'8'6'398'0,"11"6"-152"16,3-3-56-16,4-4-79 15,-2-3-26-15,-2-6-40 16,0-5-7-16,-7-8 0 15,0-5 1-15,-8-2-2 0,-5-4-2 16,-6 2-9-16,-8-1-6 16,-4 6-22-16,-5 7-14 15,-4 14-22-15,3 12-6 16,2 17 5-16,2 11 3 16,16 20 6-1,3 1 5-15,10 3 5 0,6-6 3 16,1-9 27-1,-3-3 5-15,-1-7 6 0,-4-4 6 16,-4-13-67-16,2-7-135 16</inkml:trace>
  <inkml:trace contextRef="#ctx0" brushRef="#br0" timeOffset="61252.8439">4150 9741 766 0,'9'-3'323'0,"14"2"-160"16,3 1-81-16,10 5-42 16,0 2-5-16,-6 0-16 15,-6-3-4-15,-10-2 3 0,-5 1 3 16,-9-3 10-1,-3 1-1-15,-10 0-4 16,-4 0-3-16,-4 4-13 16,0 2-2-16,5 4 2 15,0 7 1-15,11 5 2 16,9 7 3-16,6 0 4 16,10-2 1-16,2-1 5 15,-2-9 1-15,7-5 3 0,0-8 2 16,-1-10 11-1,-2-6 3-15,-6-11 1 0,-3-6-3 16,-6-7-6-16,-5 0-3 16,-5 0 23-16,0 6 1 15,-1 13-12-15,2 6-17 16,0 12-61-16,-3 4-9 16,3 11-5-16,0 6 10 15,7 11 27-15,4 2 6 0,-3 0-45 16,-1-4-81-16</inkml:trace>
  <inkml:trace contextRef="#ctx0" brushRef="#br0" timeOffset="61393.1827">4423 9611 1295 0,'-4'-5'529'31,"0"-5"-324"-31,3 10-182 15,5 3 17-15,10 13-323 16</inkml:trace>
  <inkml:trace contextRef="#ctx0" brushRef="#br0" timeOffset="61709.2732">4810 9834 897 0,'-8'-7'415'15,"-12"-9"-177"-15,-5 2-39 16,-5 6-78-16,2 2-39 0,2 12-65 16,5 7-19-1,7 7-23-15,6 12-4 0,15 6 5 16,9-1 9-16,17-10 33 15,8-4 22-15,4-15 40 16,0-8 31-16,-8-5 37 16,-9-13 7-16,-19-11-11 15,-6 1-29-15,-19-12-59 16,-9 2-48-16,-11 0-257 16</inkml:trace>
  <inkml:trace contextRef="#ctx0" brushRef="#br0" timeOffset="62276.9259">5570 9729 682 0,'-1'-5'427'16,"0"4"-45"-16,-1 12-221 16,8 35-139-16,2 21-29 15,1 26 14-15,-2 12 0 16,-8-1 1-16,-1-10 5 15,2-20-22-15,5-16-53 16,4-32-311-16</inkml:trace>
  <inkml:trace contextRef="#ctx0" brushRef="#br0" timeOffset="62425.4174">5584 9993 710 0,'0'0'376'0,"7"0"-55"15,8 6-204-15,19 0-90 16,8-2-3-16,11-3-2 16,2 2-36-16,-5-6-357 0</inkml:trace>
  <inkml:trace contextRef="#ctx0" brushRef="#br0" timeOffset="62635.8706">6055 9867 711 0,'-14'-11'445'0,"-12"-12"-37"16,-5 2-166-16,-5 6-56 15,6 6-96-15,5 9-42 16,-2 15-72-16,8 3-18 16,9 12-12-1,9 4 6-15,16-4 23 0,7-2 11 16,7-10 21-16,-4-10 9 16,-2-8 16-16,-4-2 5 15,-8-4 4-15,-3-2-2 0,-1-4-32 16,-3 1-69-16,1-4-405 15</inkml:trace>
  <inkml:trace contextRef="#ctx0" brushRef="#br0" timeOffset="62825.8641">6108 9812 884 0,'4'8'415'16,"0"6"-156"-16,7 11-135 15,-1 4-11-15,3 6-51 0,-2 0-23 16,4-8-17-1,1-6-3-15,2-13 18 16,0-8 15-16,1-11 16 0,-1-7 2 16,-2-13-15-1,1-4-15-15,-4-3-66 0,0 1-80 0</inkml:trace>
  <inkml:trace contextRef="#ctx0" brushRef="#br0" timeOffset="63244.5185">6463 9762 420 0,'-1'4'254'16,"6"4"13"-16,-1-3-47 15,11 0-52 1,7-1-27-16,9-4-69 0,6 2-24 16,0-2-26-1,-2-1-3-15,-11-1 2 0,-8-1-5 16,-11 2-13-16,-9 0-6 15,-18 2-14 1,-4 5 4-16,-6 9 12 16,-2 7 8-16,6 11 17 15,5 2 2-15,11 1-6 16,4-2-4-16,12-7-11 0,8-6-1 16,15-5 3-16,9-7-13 15,11-8-62 1,9-6-358-16</inkml:trace>
  <inkml:trace contextRef="#ctx0" brushRef="#br0" timeOffset="63827.5676">6960 9757 893 0,'-14'-1'374'0,"-10"-4"-217"0,7 8-90 16,6 5-32-16,8 7-36 15,3 3-12-15,10 5-4 16,5 1 9-16,8-3 13 16,3-3 4-16,-1-6 6 15,-3-6 0-15,-10-6-17 16,-7 0-8-16,-10-7-16 16,-9 1-3-16,-12-2 26 15,-4 0 18-15,-3 3 31 16,2 5 5-16,10 7-1 15,5 7-14-15,11 9-24 16,4 1-7-16,10 6-9 16,6-3 1-16,6-4 8 0,3 0 4 15,-3-11-79 1,-2 0-47-16,-2-12-155 16,-2-7-73-16,-4-14 88 15,-1-3 97-15,-5-13 268 16,-1-10 118-16,3-7 86 15,2-7-24-15,14 3-92 0,5 7-36 16,11 15-56-16,1 13-27 16,1 21-20-16,-4 8-7 15,-9 18-27-15,-2 10 1 16,-10 13 0-16,-1 6-1 0,-8 4-6 16,-2 0-2-16,2-11-2 15,-3-9-1 1,2-14 1-16,-2-8 0 15,-3-13 26-15,-1-2 10 0,-5-9-6 16,-9 0-9-16,-13 3-42 16,-6 4-16-16,-12 6-8 15,0 8 5-15,9 5-76 16,9 1-79-16</inkml:trace>
  <inkml:trace contextRef="#ctx0" brushRef="#br0" timeOffset="64110.2931">7569 9939 823 0,'-7'-10'435'0,"-10"-17"-107"0,-3 0-63 15,4 17-103 1,8 4-48-16,1 2-71 0,-23-10-28 15,2 20-39-15,8 12-7 16,17 16 1-16,7 2 5 16,12-2 20-16,3-4 9 0,11-11 17 15,-1-7 15 1,4-12 18-16,-3-5 5 16,-11-11 8-16,-4-1-7 15,-17-10-78-15,-10-3-109 16</inkml:trace>
  <inkml:trace contextRef="#ctx0" brushRef="#br0" timeOffset="64671.2326">7745 9911 573 0,'5'9'298'0,"3"4"-73"0,1 15-113 16,3-1-17-16,-3 0-17 15,-4-2-13-15,-4-7-8 16,-1-6-3-16,1-7 12 16,-1-5 3-16,0-12-2 15,1-6-2-15,-4-10-34 16,-2-5-7-16,0-4 3 0,2 1 0 16,10 10-5-16,4 5-6 15,9 17-18 1,-5 8-2-16,-2 12-1 0,0 9 5 15,-4 9 4-15,0-1 1 16,1 2-1 0,-5-5-1-16,9-9-166 0</inkml:trace>
  <inkml:trace contextRef="#ctx0" brushRef="#br0" timeOffset="65038.6452">8286 9924 913 0,'-15'-15'490'16,"-12"-14"-127"-16,-8-1-169 15,0 5-58-15,1 7-94 16,4 13-41-16,5 13-45 16,6 8-8-16,8 13-8 15,8 4 9-15,10 4 25 16,6-1 11-16,12-10 16 15,4-3 4-15,5-11 7 16,1-5 4-16,-5-6-6 16,-5-6-38-16,-10-4-68 15,-1-8-13-15,-8-4 10 16,-2-5 44-16,-2-7 111 16,-2 1 29-16,0 3 11 15,0 5 9-15,0 14-47 0,0 10-20 16,2 13-17-1,3 10-14-15,1 14-6 0,-1 3-1 16,4 2 23 0,-3-1-58-16</inkml:trace>
  <inkml:trace contextRef="#ctx0" brushRef="#br0" timeOffset="65510.321">8544 9796 1015 0,'-4'-2'428'16,"-6"-8"-248"-1,1 5-64-15,-1 5-82 0,-1 2-28 0,7 9-35 16,3 6-7 0,9 3 7-16,7 2 8 0,7-1 14 15,2-5 7-15,1-3 10 31,-2-5 4-31,-8-5 11 0,-3 0 2 16,-17-4-5 0,-8-3-6-16,-12 2-16 15,-5 2-3-15,-1 7-4 16,3 3-2-16,10 4-5 16,5 3-4-16,12 0-4 15,6 4 4-15,11-3 9 16,2-5 9-16,6-3 14 15,4-6 6-15,6-4 4 16,1-6 3-16,1-2-1 0,-6-4 0 16,-8-6 2-16,0 1-15 15,-9-7 57-15,-4 1 17 16,-3 4 14-16,-8 6 14 16,4 9-84-16,-2 5-31 15,1 14-27-15,2 5-6 0,-4 11 16 16,2 2 12-16,-2-2-57 15,2-1-69-15</inkml:trace>
  <inkml:trace contextRef="#ctx0" brushRef="#br0" timeOffset="65652.529">8702 9663 1535 0,'-4'-10'590'0,"-4"-11"-442"15,5 11-108-15,7 14-101 16,6 8-109-16</inkml:trace>
  <inkml:trace contextRef="#ctx0" brushRef="#br0" timeOffset="65983.6301">8900 9847 1185 0,'-1'-4'434'0,"9"2"-364"0,5 2-35 15,18 3-41-15,8 3 1 16,8 0 8-16,0-4 5 16,-7-3 7-16,-4-5 2 15,-14 0 6-15,-8-2 1 16,-14 5-10-16,-5 0-7 15,-15 1-12-15,-3 4-7 0,-3 6-2 16,0 5-1-16,5 9-2 16,3 5-3-16,11 5-4 15,6-1-1-15,15 0 11 0,6-4 5 16,13-8 10 0,3-4 16-16,9-6-87 15,1-5-104-15</inkml:trace>
  <inkml:trace contextRef="#ctx0" brushRef="#br0" timeOffset="66346.5095">9514 9965 711 0,'3'-8'465'16,"3"-4"-56"-16,-13 7-143 0,-8 4-54 15,-11 8-122-15,-7 5-40 16,-1 3-32-16,1 2-5 16,5-6 0-16,7-5 1 15,7-6 11 1,1-5-14-16,8-10-18 0,-1 1-8 15,2-9-22-15,10 0 4 16,2 3-6-16,6 1 0 0,6 15-11 16,-5 6 0-1,8 14 10-15,-4 8 9 16,3 8 27-16,4 1 8 16,-3-4 13-16,2-6-1 15,-1-10 4-15,3-4 4 16,-2-11 10-16,-1-5 0 15,2-10-1-15,-4-1-3 0,-1-8-7 16,-2-5-2-16,-4 5-8 16,-4 3-8-16,-7 10-11 15,-3 13-9-15,-1 15-1 16,-2 7 5-16,2 9 6 16,1-2 58-16,-1-10-393 15</inkml:trace>
  <inkml:trace contextRef="#ctx0" brushRef="#br0" timeOffset="67082.9922">10248 9820 690 0,'1'-2'374'15,"0"-3"-112"-15,-1 12-136 0,-2 6-42 16,-4 13-70-1,2 8-14-15,3 6 0 0,2-2 3 16,5-9 0-16,7-6 5 16,6-14 11-1,0-8 7-15,7-5 13 16,-4-9 7-16,-6-10 5 0,-3-3 0 16,-10-4 5-16,-3-3-1 15,-5 8-6-15,2 5-8 16,-1 10-46-16,2 9-25 15,2 12-24-15,2 11-1 16,7 9 25-16,-1 0 16 16,8 2 14-16,1-6 4 15,1-10 5-15,4-5 3 0,-4-12 14 16,-2-7 3-16,-1-3 7 16,-3-6-2-16,6-8-14 15,0-1-7-15,6 1-14 16,6 1-7-16,3 10 2 15,-1 7 0-15,-7 9 1 16,0 10 5-16,-14 9 16 16,-2 3 16-16,-11 3 36 15,-7-4 8-15,-9-6-11 16,0-5-13-16,5-10-82 16</inkml:trace>
  <inkml:trace contextRef="#ctx0" brushRef="#br0" timeOffset="67677.3647">11477 9784 762 0,'-13'-5'420'0,"-18"-3"-99"0,-4 3-91 16,-1 6-127-16,4 11-54 15,7 14-58-15,12 6-21 16,13 16-8-16,9-4 8 16,20-8 20-16,4-3 8 0,4-22 19 15,-8-6 16-15,-13-13 31 16,-10-8 8-16,-20-7-9 15,-9 1-16-15,-12 3-35 16,3 4-12-16,12 7-101 16,12 4-151-1</inkml:trace>
  <inkml:trace contextRef="#ctx0" brushRef="#br0" timeOffset="68049.3808">11592 9789 729 0,'0'-1'366'0,"-1"-5"-117"0,1 4-90 16,-1 2-107-16,0 0-34 15,0 6-40-15,0 20 6 16,10 36 12-16,7-26 4 16,8-9 13-16,0-6 7 15,5-7 10-15,-2-9 9 16,-3-11 24-16,-1-5 3 15,-9-11 6-15,-6-2-5 16,-6-3-26 0,-4 0-6-16,-6 8-21 15,-1 4-14-15,-5 15-26 0,5 8-9 16,4 13-8-16,8 4 7 16,10 2 19-16,2 1 6 15,9-7 17-15,-1-5 20 16,7-9 44-16,-3-7 13 15,-8-7 37-15,-2-4-10 16,-9-9-32-16,-3-3-26 0,-5-5-176 16,0 2-421-1</inkml:trace>
  <inkml:trace contextRef="#ctx0" brushRef="#br0" timeOffset="68172.4448">11863 9586 887 0,'-5'-3'537'16,"-6"-7"-26"-1,5 8-288-15,6 2-191 0,3 5-46 16,-3-5-101-16,0 0-129 16</inkml:trace>
  <inkml:trace contextRef="#ctx0" brushRef="#br0" timeOffset="68355.1468">12022 9654 1132 0,'2'-2'478'0,"3"6"-290"0,5 9-70 16,5 22-98-16,2 18-10 16,0 26-3-16,-3 9-4 0,-6 5 3 15,1-5 1 1,-1-20 1-16,4-12 0 16,4-20-24-16,-3-12-50 15,-3-18-275-15</inkml:trace>
  <inkml:trace contextRef="#ctx0" brushRef="#br0" timeOffset="68507.0019">12092 9908 1041 0,'-6'0'478'16,"-5"-4"-240"-16,14 9-152 16,8 2-47-16,16 6-50 15,5-2 2-15,4-2 14 16,0-2-51-16,5-10-210 15</inkml:trace>
  <inkml:trace contextRef="#ctx0" brushRef="#br0" timeOffset="68728.728">12540 9807 535 0,'5'-1'345'0,"4"-2"-29"16,-7 9-108 0,-4 3-40-16,-11 9-22 0,-4 2-10 15,-13-2-42-15,-5 1-22 16,-3-11-30-1,-2-4-1-15,9-8-1 0,5-8-1 16,13-4-14-16,5-3-9 16,9 0-19-16,3 2-9 15,10 6-18-15,3 6-1 16,10 13 3-16,8 10 4 16,3 17 16-16,3 4 4 15,-4 1-69-15</inkml:trace>
  <inkml:trace contextRef="#ctx0" brushRef="#br0" timeOffset="69161.6016">13021 9726 807 0,'-4'3'338'16,"-6"9"-188"-16,3 5-81 15,6 17-51-15,3 7-4 16,18 7 3-16,9 0 17 16,8-20 32-16,3-6 25 15,-7-21 55-15,-6-4-3 0,-10-13-9 16,-6-5-16-16,-8-9-55 15,-1-3-17-15,-6-1-56 16,3 1-56-16,-13 2-210 16</inkml:trace>
  <inkml:trace contextRef="#ctx0" brushRef="#br0" timeOffset="69412.089">13336 9890 723 0,'1'9'373'16,"0"8"-113"-1,-1 0-67-15,-5-3-90 0,2-5-24 16,0-1-22-16,2-5 3 16,1-5 0-16,0-1-5 15,0 2-17 1,0-14-13-16,7-46-25 0,2 28-7 16,12 7-10-16,2 5-1 0,2 12 16 15,-1 4 4 1,-5 12 10-16,0 6-1 15,-4 11-8-15,-3 4 0 16,-4 2-2-16,-1 0-47 16</inkml:trace>
  <inkml:trace contextRef="#ctx0" brushRef="#br0" timeOffset="69680.8736">13835 9964 946 0,'-4'-7'434'0,"-7"-15"-178"16,0 1-42-16,-4 0-76 15,0-3-30-15,-5 5-60 16,-2 6-20-16,2 8-28 16,-3 4-4-16,8 9-12 15,2 2-2-15,8 12 4 16,4 2-2-16,2 3 8 15,7 0 0-15,2-6 3 0,6 0 0 16,8-7 5 0,2-5 1-16,2-7-92 0,-4-8-88 15</inkml:trace>
  <inkml:trace contextRef="#ctx0" brushRef="#br0" timeOffset="69802.583">13738 9572 1232 0,'-7'-11'546'15,"1"-5"-278"-15,-1 5-98 16,7 16-116-16,6 14-43 16,3 13-42-16,5 10 8 0</inkml:trace>
  <inkml:trace contextRef="#ctx0" brushRef="#br0" timeOffset="70734.0667">2009 10598 780 0,'-17'0'371'0,"-22"-2"-121"0,-11 2-62 0,-1 8-80 16,1 6-34-16,15 17-77 15,11 9-22-15,19 12-9 16,12 5 4-16,16-9 21 15,11-7 4-15,14-20 9 16,0-10 29-16,-2-19 69 16,-10-8 30-16,-22-11 42 15,-13-3-15-15,-24 0-60 16,-14 1-29-16,-8 9-51 16,-2 2-19-16,12 13-64 15,10 1-69-15</inkml:trace>
  <inkml:trace contextRef="#ctx0" brushRef="#br0" timeOffset="71077.7867">2040 10658 804 0,'7'-4'327'0,"11"-2"-173"0,10 0-76 0,11 4-28 16,7 1-2 0,1 2-20-16,-2 1-7 0,-12 0-2 15,-10-2-10-15,-13-1-100 16,-6 1-74 0,-15-1-173-16,-4 0-37 0,-10 1 100 15,-2 0 88-15,2 0 260 16,0 0 99-1,8 7 80-15,5 3 17 16,4 12-53-16,8 9-37 0,2 7-67 16,5 5-33-16,4 4-40 15,-1-3-11-15,6-8-5 16,0-6-61-16</inkml:trace>
  <inkml:trace contextRef="#ctx0" brushRef="#br0" timeOffset="71346.6464">2622 10762 670 0,'0'9'347'0,"-7"11"-81"15,-4 5-24-15,-8 5-62 16,-1-3-38-16,0-7-62 16,1-5-20-16,2-12-10 31,-3-6-4-31,2-15-14 0,-3-3-16 15,10-4-28-15,5-4-12 16,10 8-18-16,14 2-6 16,7 13 5-16,3 7 8 15,-2 12 20-15,-3 11 13 0,-5 12 7 16,0 5 2 0,-1 3 11-16,-4-2-78 15</inkml:trace>
  <inkml:trace contextRef="#ctx0" brushRef="#br0" timeOffset="71654.0503">2803 10810 1060 0,'-1'7'392'0,"1"15"-284"16,2 7-68-16,10 7-1 15,5-2-9-15,6-5 7 16,2-7 11-16,3-11 23 15,-1-7 14-15,-3-13 1 0,-4-7-3 16,-6-17-12-16,-3-7-9 16,-7-8-16-16,-4-8-5 15,-11-2-10-15,-9-2-4 16,-17-1-8 0,-7 5-4-16,-2 17-27 15,1 11-13-15,9 25-17 16,6 9-14-16,12 17 11 15,10 1 6-15,21 7 10 0,13 4-12 16,23-1-181-16</inkml:trace>
  <inkml:trace contextRef="#ctx0" brushRef="#br0">3340 10717 786 0,'-15'-7'423'16,"-9"-8"-96"-16,1 9-198 15,1 5-52-15,7 5-74 0,2 6-18 16,11 5-18-16,3 2 0 16,10-1 15-16,6-1 9 15,7-4 12-15,0-3 5 16,-2-3-3-16,-6-3-11 15,-12-1-11-15,-5 0-5 16,-13 1-2 0,-7 4 21-16,-7 5 34 0,1 1 17 0</inkml:trace>
  <inkml:trace contextRef="#ctx0" brushRef="#br0" timeOffset="72514.7276">3724 10772 743 0,'12'3'369'16,"10"0"-101"-16,1 12-96 0,-4 9-47 16,-7 4-22-1,-8 9-30-15,-4-4-13 16,-4-5-17-16,-1-6-11 0,2-7-11 15,-1-7 7 1,5-11-1-16,3-7-10 0,7-14-11 16,3-4-12-16,8 1-12 15,0 1 4 1,0 13 0-16,-1 3-1 16,-8 13 8-16,1 7 3 15,-7 14 7-15,0 2 4 0,-1 8-2 16,-6 2 1-16,1-8-116 15,-1-2-146-15</inkml:trace>
  <inkml:trace contextRef="#ctx0" brushRef="#br0" timeOffset="72654.533">3921 10565 1167 0,'-1'-12'558'16,"0"-13"-243"-16,1 22-183 15,2 7-52-15,1 15-87 16,0 9-26-16</inkml:trace>
  <inkml:trace contextRef="#ctx0" brushRef="#br0" timeOffset="73555.7288">4981 10739 723 0,'-5'-6'368'0,"-6"-4"-113"15,-8 4-111-15,-3 5-39 0,-8 4-52 16,1 7-26-16,6 7-44 15,10 4-10-15,15 5-7 16,15 2 3-16,14-4 20 16,7-4 5-1,-1-11-2-15,-6-7-9 0,-10-4-14 16,-8-3-9-16,-17 1-9 16,-6-1 7-16,-17 2 12 15,-1 3 10-15,-7 4 26 0,3 4 5 16,5 7 0-1,3 3 0-15,16 5-10 16,6-2-1-16,13 5 5 16,10-3 2-16,8-7 6 15,2-1 3-15,1-12 4 16,-4-3 4-16,-5-6 3 16,0-5 1-16,-3-5-4 15,-3 0-6-15,-5 3-13 16,-1 2 3-16,-4 11-5 15,0 5 2-15,1 12 11 0,-4 0-4 16,0-1 6-16,-3-1 0 16,-1-8 2-16,0-1 6 15,-1-7 22-15,0-4 4 16,1 4-2-16,0-4-7 16,4-22-26-16,11-35-6 15,-1 31-11-15,3 2-5 16,8 9 5-16,-1 4 1 15,-1 12-1-15,0 9 2 0,-7 15-12 16,-4 6-1-16,-4 11 9 16,-5 2 14-16,1-3-158 15</inkml:trace>
  <inkml:trace contextRef="#ctx0" brushRef="#br0" timeOffset="73726.7603">5468 10829 1120 0,'-1'1'448'16,"1"11"-266"-1,0 8-73-15,5 15-64 0,-3 4 3 16,6-2-24 0,4-4-5-16,4-10-108 15,7-5-405-15</inkml:trace>
  <inkml:trace contextRef="#ctx0" brushRef="#br0" timeOffset="74267.0208">5598 10793 1095 0,'1'2'402'0,"4"-2"-281"0,13 0-80 15,2 0-9-15,20 0 3 16,3 0-13-16,-2-1-9 15,1-3 2-15,-22 0 0 16,-8 3-6-16,-14 1-11 16,-7 6-8-16,-12 3-4 15,-3 5 14-15,1 8 11 16,2 0 3-16,10 9-3 16,4-1-11-16,9 2-6 15,6-1 1-15,17-5 4 16,5-6 1-16,12-6-8 15,4-8-41-15,3-10-131 16,3-2-88-16,5-13-154 16,1 1 38-16,4-10 209 15,-5-1 161-15,-18 7 298 0,-9 3 60 16,-22 13-6-16,-7 7-37 16,-17 11-105-16,-8 5-49 15,-17 7-68-15,-6 1-31 16,-4-4-25-1,2-6-3-15,14-9 4 0,3-8-14 16,11-6-24-16,6-7-10 16,5-6-19-16,5 2 6 15,6-5 2-15,6 3-5 16,12 9 4-16,7 6 9 16,10 14 23-16,3 13 13 15,0 15 12-15,-5 0-4 0,-4 0-4 16,-8-1-2-16,-7-17-18 15,-3 0-68-15</inkml:trace>
  <inkml:trace contextRef="#ctx0" brushRef="#br0" timeOffset="74392.9521">6145 10621 1398 0,'0'0'537'0,"1"3"-414"15,3 6-79-15,10 13-105 0</inkml:trace>
  <inkml:trace contextRef="#ctx0" brushRef="#br0" timeOffset="74756.3506">6418 10762 1099 0,'0'0'473'16,"2"2"-220"-16,14 31-181 0,7 16-65 0,18 24-3 16,8 4-1-16,0-5 1 15,-4-7 4-15,-16-12-10 16,-6-7-74-16,-13-11-109 15</inkml:trace>
  <inkml:trace contextRef="#ctx0" brushRef="#br0" timeOffset="74932.858">6662 10838 1073 0,'-12'-1'455'16,"-16"4"-263"-16,-2 15-70 15,-6 20-92-15,-6 8-17 16,1 7-15-16,5 1 0 16,5-4-19-16,4-2-72 0</inkml:trace>
  <inkml:trace contextRef="#ctx0" brushRef="#br0" timeOffset="75198.5203">6794 10872 1095 0,'-2'3'383'0,"-4"12"-326"16,5 8-37-16,4 8-4 15,4 0 10-15,14 0 32 16,3-6 18-16,4-13 35 0,3-2 6 15,-3-14 10-15,-7-4-5 16,-3-9-17-16,-4-4-10 16,-11-6-53-16,1-3-53 15,-10-2-157-15,-3 3-117 16</inkml:trace>
  <inkml:trace contextRef="#ctx0" brushRef="#br0" timeOffset="75402.8617">7070 10828 1296 0,'4'4'517'16,"3"4"-315"-16,9 13-151 15,1 5-24-15,3 6-14 16,1 1 0-16,-4-3-2 16,2-3-1-16,-7-15 3 15,1-4 6-15,4-9 19 16,1-8 5-16,1-8 6 15,1-4-3-15,-7-9-25 16,-4-1-37-16,-3 3-158 16</inkml:trace>
  <inkml:trace contextRef="#ctx0" brushRef="#br0" timeOffset="75907.0977">7577 10839 949 0,'-9'-5'429'0,"-12"-5"-209"15,-7 3-63-15,-2 9-104 16,0 4-28-16,7 12-32 16,5 2-5-16,10 8 2 15,4 4 1-15,9-2 3 16,4-1 2-16,10-8 8 15,4-8 5-15,-3-5 9 16,-1-5 5-16,-8-2 9 16,-5-1-16-16,-4-7-62 15,-2-1-38-15,2-9-69 16,1-4 5-16,9-2 45 16,3 0 28-16,5 6 81 15,2 7 42-15,-1 10 81 16,-1 4 38-16,-7 9 17 15,1 3-6-15,-7-3-41 16,1 2-25-16,-3-3-38 0,-3 0-23 16,3-3-29-16,-1-4-6 15,6-6-2-15,2-10-5 16,6-6-19-16,4-3-10 16,3-4-11-16,1 6-2 15,-5 7 6-15,0 7 4 16,-8 15 8-16,-5 5 4 0,3 13 13 31,-5 5 4-31,-1-3 52 0,0-1-85 0</inkml:trace>
  <inkml:trace contextRef="#ctx0" brushRef="#br0" timeOffset="76395.4171">8648 10767 926 0,'-17'1'405'0,"-19"2"-222"15,0 9-65 1,9 12-104-16,7 8-23 0,15 12-24 16,8 0 1-16,16-4 18 15,9-9 10-15,12-12 16 16,3-7 8-16,-6-14 49 16,-7-1 29-16,-16-15 42 0,-7 1 10 15,-16-5-40-15,-6 0-31 16,-12 0-55-16,-7 3-21 15,7 2-136 1,6 2-185-16</inkml:trace>
  <inkml:trace contextRef="#ctx0" brushRef="#br0" timeOffset="76536.9676">8786 10793 847 0,'11'-4'437'0,"15"-5"-96"15,7 5-158 1,5 0-93-16,3 2-32 0,-2 2-39 31,2 0 4-31,-4-1-103 0,-3 0-96 0</inkml:trace>
  <inkml:trace contextRef="#ctx0" brushRef="#br0" timeOffset="76678.0532">9018 10782 914 0,'-5'9'385'0,"-3"13"-222"0,4 7-59 0,6 7-54 0,0 1-20 16,5 0-30-16,1-3-71 16</inkml:trace>
  <inkml:trace contextRef="#ctx0" brushRef="#br0" timeOffset="77102.6052">9382 10961 700 0,'0'-10'408'0,"0"-8"-75"16,-5-4-111-1,-2 0-39-15,-5-2-60 16,-6-2-21-16,-1 4-48 16,-5 3-17-16,-2 12-45 15,2 7-19-15,-4 14-14 16,5 8-2-16,6 3 8 15,13 3 6-15,18-3 12 16,6-3 6-16,13-7 13 16,-3-8 5-16,-3-7 6 15,-4-5-7-15,-4-5-12 16,-1-2 0-16,-5-5-3 16,3 1 7-16,-4-3 12 15,0 2 1-15,-1 4-3 0,-2 2 0 16,-4 6-6-16,3 6-5 15,0 12-3-15,0 8-3 16,4 9 3-16,2-1 4 16,1-3 6-16,5-4 11 15,-2-10 41-15,0-4 25 16,-1-11 22-16,0-6-2 0,-1-8-32 16,4-6-21-16,-4-4-30 15,-4 1-46-15,-5 0-487 16</inkml:trace>
  <inkml:trace contextRef="#ctx0" brushRef="#br0" timeOffset="77641.3063">10314 10844 790 0,'0'-2'342'16,"0"0"-210"-16,3 8-49 0,-3-6-49 16,4 15-20-1,18 44 22-15,0-27 16 0,10-11 22 16,-1-4 7-16,2-16 0 16,-7-9-8-16,0-14-11 15,0-4-9-15,-7-7-16 16,0-1-5-16,-11 4-11 15,-5 2-5-15,-3 12-19 16,1 7-27-16,3 15-25 16,3 11-8-16,8 26 2 15,3 11 22-15,2 13 21 0,-5 2 11 16,-16-7 13 0,-10-1 4-16,-22-8 11 0,-9-5-2 15,-11-13 7 1,-3-8 6-16,6-24-44 15,8-12-58-15,13-23-285 16</inkml:trace>
  <inkml:trace contextRef="#ctx0" brushRef="#br0" timeOffset="77820.6585">10742 10436 1178 0,'2'-13'541'15,"0"-8"-252"-15,-2 17-194 16,0 8-55-16,-7 22-70 16,2 13-16-16,-2 10-65 15,3 7-123-15</inkml:trace>
  <inkml:trace contextRef="#ctx0" brushRef="#br0" timeOffset="78178.4191">10812 10805 1170 0,'-2'0'449'0,"-3"4"-330"16,3 8-55-16,3 12-55 0,3 7 1 16,14 4 1-16,1-4 0 15,10-8 5-15,5-10 6 0,-4-12 17 16,3-1 3-16,-11-13 4 15,-2-1-3-15,-4-3-12 16,-5-1-1-16,-2 3 0 16,-2 2-2-16,-4 7-26 15,-1 6-13 1,0 13-19-16,2 9-4 0,4 15 14 16,1 5 12-16,0 9 0 0,-2 3 9 31,-11-4 26-31,-9-4 7 0,-17-12 28 0,-6-7-2 31,-4-16-9-31,-2-7 4 0,11-14-41 0,8-8-50 16,16-7-201-1</inkml:trace>
  <inkml:trace contextRef="#ctx0" brushRef="#br0" timeOffset="78811.2971">11771 10762 616 0,'6'3'326'0,"5"12"-51"15,3 11-156-15,-7 7-37 16,-2 3-15-16,-8-1-10 16,0-8-1-16,1-13 2 15,-5-7 6-15,4-15-4 0,5-8-8 16,0-14-27-16,12-4-19 16,11-1-12-16,4 2 3 15,4 13 17-15,-4 5 9 16,-6 15 13-1,-5 9-1-15,-8 20-16 0,-4 9-2 0,-10 9-5 32,-3 3-3-32,0-8-19 0,2-6-54 0,3-14-232 15</inkml:trace>
  <inkml:trace contextRef="#ctx0" brushRef="#br0" timeOffset="78957.7134">11911 10507 992 0,'0'-14'470'0,"0"-12"-178"16,1 9-120-16,6 25-126 15,4 10-39-15,3 20-50 16,8 5 98-16</inkml:trace>
  <inkml:trace contextRef="#ctx0" brushRef="#br0" timeOffset="79456.1087">12831 10702 854 0,'-15'-2'411'0,"-8"-4"-140"16,-6 11-168-16,6 4-46 16,2 13-57-16,4 10-15 15,7 8-15-15,8 4 4 16,15-5 18-16,8-7 8 0,12-13 26 15,3-6 17 1,-5-16 40-16,-5-8 12 0,-12-7 21 16,-13-8-7-16,-16 5-47 15,-8 3-22-15,-12 2-41 16,-2 7-45-16,10 6-150 16</inkml:trace>
  <inkml:trace contextRef="#ctx0" brushRef="#br0" timeOffset="79833.5523">12947 10775 964 0,'0'1'404'0,"-1"-1"-262"16,-1 3-61-16,0-3-71 15,1 0-15-15,0 22 9 0,10 37 2 16,7-24 3-16,5-7 1 15,5-5 20-15,5-5 6 16,-1-17 38-16,1-2 23 16,-2-12 15-16,-12-7 7 0,-4-3-18 15,-6-2-18 1,-6 1-29-16,-2 1-14 0,-3 8-25 16,1 4-13-16,-2 10-38 15,3 1-7-15,4 13-1 16,0 3 4-16,8 6 33 15,0 0 3-15,1-4 6 16,8 0 3-16,-1-9 7 31,3-2 4-31,0-8 8 0,-4-3 4 0,-8-4-3 16,-1-3-35-16,-8-6-196 16</inkml:trace>
  <inkml:trace contextRef="#ctx0" brushRef="#br0" timeOffset="79959.5534">13204 10657 946 0,'-1'-9'503'0,"4"-4"-102"16,-6-2-96-1,2 6-141-15,-4 2-64 0,-5-1-108 0,14 14-25 16,6 10-141-16,4 5-216 16</inkml:trace>
  <inkml:trace contextRef="#ctx0" brushRef="#br0" timeOffset="80180.2715">13434 10708 1273 0,'0'-2'535'0,"-3"2"-349"15,7 9-74-15,4 18-107 16,8 18-16-16,7 25 11 15,-3 6 1-15,-4 3 0 16,-9-8-17-16,0-14-16 16,-2-11-53-16,2-17-169 15,0-9-196-15</inkml:trace>
  <inkml:trace contextRef="#ctx0" brushRef="#br0" timeOffset="80306.1154">13511 10928 966 0,'1'-7'375'16,"9"0"-279"-16,5 3-46 0,11 1-51 16,5 4-27-16,3 2-198 15</inkml:trace>
  <inkml:trace contextRef="#ctx0" brushRef="#br0" timeOffset="80558.0826">13973 10785 575 0,'16'-9'404'16,"13"-7"5"-16,-16 9-163 15,-9 6-61-15,-12 11-93 16,-7 7-41-16,-12 9-31 16,-8 3 5-16,-9-3-8 15,-2-3 2-15,1-15-3 16,4-9-13-16,8-15-26 16,8-6-15-16,12-3-5 15,5 2 10-15,6 3 16 16,7 3 8-16,3 7 10 0,8 6 10 15,16 10 24-15,1 9 7 16,12 16 0-16,2 6-4 16,-7 6-10-16,-1-1-2 15,-7-9-4-15,-6-11-7 16</inkml:trace>
  <inkml:trace contextRef="#ctx0" brushRef="#br0" timeOffset="81613.525">1681 11744 513 0,'-2'3'296'0,"-2"3"5"0,-4 15-227 15,0 8-38-15,-1 15-10 16,4 4-6-1,9 1-6-15,6-8 2 16,18-17 19-16,4-13 22 0,13-19 66 16,2-10 25-16,-7-13 30 15,-9-4 5-15,-14-5-35 16,-11-2-22-16,-11 6-57 16,-4 6-30-16,-2 13-53 15,2 6-73-15,7 15-273 16</inkml:trace>
  <inkml:trace contextRef="#ctx0" brushRef="#br0" timeOffset="81883.9397">2044 11901 965 0,'0'15'388'16,"0"13"-233"-16,0 2-46 15,0-7-33-15,0-4-13 16,-1-8-18-1,0-6 3-15,1-7 11 0,1-8-2 16,4-6-12-16,-3-7-11 16,5-10-19-16,-6-1-2 0,4-4-10 15,6 2-2 1,0 9 2-16,4 9-2 0,3 18 4 16,-3 7 1-16,6 17-6 15,-2 7 0 1,-6 7 2-16,1 5-17 0,-4-5-189 15</inkml:trace>
  <inkml:trace contextRef="#ctx0" brushRef="#br0" timeOffset="82132.2625">2550 11970 800 0,'-4'-7'447'0,"-3"-7"-102"16,-7-3-88-1,-2-4-29-15,-5-2-61 0,-3 3-32 16,-4 6-73-16,1 5-38 0,0 11-46 16,3 7-15-1,11 13-1-15,8 5 7 0,10 2 14 16,10 3 2-16,12-5 6 16,0-2 4-16,1-11 3 31,-3-3-12-31,-4-11-94 0,-3-5-94 15</inkml:trace>
  <inkml:trace contextRef="#ctx0" brushRef="#br0" timeOffset="82245.6278">2496 11753 770 0,'-8'-23'490'16,"-9"-22"-20"-16,0 11-112 16,10 19-186-16,0 8-89 0,7 16-91 15,1 10 38-15,6 18-533 16</inkml:trace>
  <inkml:trace contextRef="#ctx0" brushRef="#br0" timeOffset="82676.3143">3447 11816 938 0,'-8'-4'408'16,"-15"3"-219"-16,-6 5-45 0,-12 16-90 16,1 13-27-1,7 10-35-15,13 9-11 16,20-7-2-16,15-4 8 16,19-15 11-16,9-10 5 0,2-10 16 15,-4-6 10-15,-10-8 20 16,-12-6 10-16,-19-2 14 15,-5-2-9-15,-20 1-30 0,-6 5-17 16,-4-1-47 0,-2 6-46-16,11-1-434 15</inkml:trace>
  <inkml:trace contextRef="#ctx0" brushRef="#br0" timeOffset="82814.3035">3511 11888 975 0,'16'0'441'15,"20"-1"-224"-15,4 1-52 16,2 0-82-16,-2 0-34 16,-8 0-47-16,-4-1-56 15,-6-5-245 1</inkml:trace>
  <inkml:trace contextRef="#ctx0" brushRef="#br0" timeOffset="82945.9621">3733 11828 573 0,'-8'2'352'0,"-8"2"-57"0,1 10-97 15,1 8-35-15,4 11-81 0,1 3-33 16,8 2-28-16,1 0-9 31,9-7-12-31,5-4-56 16,8-11-380-16</inkml:trace>
  <inkml:trace contextRef="#ctx0" brushRef="#br0" timeOffset="83210.4814">4060 11969 659 0,'-3'1'387'0,"-4"12"11"16,-3 1-169-16,-6 4-98 15,-4 4-11-15,-6-6-49 16,-3 5-24-16,0-11-18 16,0-2 0-16,5-10-46 15,4-8-21-15,8-9-28 16,5-3-7-16,9 1 29 15,6-4 10-15,10 8 17 16,3 4 12-16,2 11 17 16,1 5 9-16,-1 17 0 15,-1 1-8-15,1 8-8 0,0-1 24 16,0-3-126-16,-1-2-234 16</inkml:trace>
  <inkml:trace contextRef="#ctx0" brushRef="#br0" timeOffset="83496.3077">4197 12059 896 0,'0'0'412'0,"0"0"-187"16,3 6-68-16,-3-6-86 15,0 0-16-15,5 8-3 16,14 2 16-16,31 24 19 16,-26-31 11-16,-3-6 1 15,0-7-19-15,1-7-23 16,-3-4-10-16,-4-9-12 15,-2-4-3-15,-13-15-7 16,-8-8-11-16,-20-10-14 16,-10-2-4-16,-13 8-7 15,1 11 1-15,6 25-18 16,5 12-12-16,10 15-16 16,7 11-1-16,18 10 15 15,11 5 9-15,26 9-18 0,8-2-65 16,16 8-253-16</inkml:trace>
  <inkml:trace contextRef="#ctx0" brushRef="#br0" timeOffset="84040.0523">4703 11901 807 0,'-8'-7'435'15,"-11"-4"-101"-15,-4 5-182 16,-1 4-49-16,1 6-69 16,7 5-21-16,10 6-33 15,4 2-8-15,10 0 2 16,1 0 5-16,7-3 16 16,4 0 5-16,-5-5 9 15,-2-2-1-15,-12-2-3 0,-5-5-2 16,-11 1 0-16,-3 4 0 15,1 0 6-15,3 3 0 16,8-1-2-16,6-2 1 16,5 4 1-16,1 0-1 15,13 4 4-15,0 1 1 16,5-4 4-16,2 2 8 16,4-6 9-16,5-4-1 15,5-2 0-15,6-2-4 16,-6-2-12-16,2-4 0 0,-6-4-17 15,-11-3-4-15,-4-4 3 16,-14-2 0-16,-10 4 15 16,-8-5 0-16,-13 9-8 15,-2 4-6-15,4 9-16 16,4 9-6-16,3 8-3 16,3 5 5-16,3 6 13 15,1 0 4-15,9 2 5 16,7 1 1-16,6 0-2 15,0-1 2-15,2-4 2 16,-1 0 6-16,-8-11-147 16</inkml:trace>
  <inkml:trace contextRef="#ctx0" brushRef="#br0" timeOffset="84336.7583">5167 12022 919 0,'7'0'429'15,"10"1"-173"-15,-1 5-48 16,-2 6-72-16,-6 3-28 16,-8 1-38-16,-2-4-20 15,-4-1-17 1,3-4-6-16,2-5 1 0,1-2-1 16,0-1-9-1,0 0-3-15,1 0-14 16,15-13-5-16,33-30 0 0,-32 32-4 15,2 7-11-15,0 5 3 16,-5 4 6-16,1 7 4 16,-4 8 10-16,1 1-1 15,-4 4 0-15,-3-3 0 16,-2-6 5-16,-2-3-47 16,-1-5-222-16</inkml:trace>
  <inkml:trace contextRef="#ctx0" brushRef="#br0" timeOffset="84470.1147">5329 11695 1441 0,'1'-4'577'0,"-1"-4"-418"16,1 8-85-16,-1 13-58 16,4 6-81-16</inkml:trace>
  <inkml:trace contextRef="#ctx0" brushRef="#br0" timeOffset="85097.6664">6151 11869 879 0,'-2'1'370'0,"-2"-1"-190"16,19 7-125 0,12 2-29-16,22 4-1 0,11-1 5 15,-1-6-8-15,1-3-3 16,-17-8 3-16,-8 0 2 16,-13-2 13-16,-10-1 0 15,-13 0-12-15,-11-1-8 16,-10 8-25-16,-3 2-10 15,-5 14-2-15,6 5 7 16,5 7 6-16,4 2 1 16,12 1 0-16,0 2-4 15,13-5 5-15,5-1 4 16,12-6 6-16,11-6-36 16,5-10-162-16,5-4-157 15</inkml:trace>
  <inkml:trace contextRef="#ctx0" brushRef="#br0" timeOffset="85332.1082">6816 12009 672 0,'0'0'387'0,"-3"3"-92"16,-3 7-57-16,-11 4-130 15,-3 3-37-15,-8-1-28 0,-5-2-10 16,1-6-1 0,0-5 0-16,11-9-15 0,4-7-16 0,13-8-26 15,4-9-8-15,8-1-1 16,6 5 7-1,-120 176 82 32,267-122-55-47,-100-14-7 0,-24-4-191 16</inkml:trace>
  <inkml:trace contextRef="#ctx0" brushRef="#br0" timeOffset="85524.8246">6897 11967 822 0,'2'-1'379'15,"8"4"-177"-15,3 10-46 0,4 11-64 16,8 8-26-16,3 6-8 16,0-1-8-16,-2-1-7 15,-2-4-7-15,-7-6-20 0,0-6-23 16,-1-14-108-1,-4-9-127-15</inkml:trace>
  <inkml:trace contextRef="#ctx0" brushRef="#br0" timeOffset="85647.4176">7162 11922 866 0,'-8'-6'452'0,"-5"-12"-154"0,-9 27-113 16,-5 13-50-16,-11 19-74 15,0 9-18-15,1 1-22 16,3-1-5-16,10-2-5 15,0-5-13-15,4-3-132 16</inkml:trace>
  <inkml:trace contextRef="#ctx0" brushRef="#br0" timeOffset="85984.8879">7276 11894 789 0,'-1'-2'424'15,"-5"2"-117"-15,-2 4-124 16,-2 17-132-16,-1 3-24 15,6 6-10-15,5-1-5 16,13-2 2-16,6-4 14 16,11-6 26-16,2-2 11 0,-4-15 24 15,2-2 4-15,-9-12-9 16,-3-2-4-16,-7-2-26 16,-5 0-25-16,-6 2-106 15,-3 1-83-15</inkml:trace>
  <inkml:trace contextRef="#ctx0" brushRef="#br0" timeOffset="86103.9731">7378 11714 1366 0,'-3'-3'580'0,"0"-2"-359"16,3 4-96-16,0 1-116 15,0 0-43-15,0 2-434 0</inkml:trace>
  <inkml:trace contextRef="#ctx0" brushRef="#br0" timeOffset="86688.7813">7602 11876 557 0,'5'-3'297'0,"11"0"-8"16,9 3-212-16,14 1-65 16,4 5 10-16,-2 0-8 15,-6-1-4-15,-8 1 2 16,-14-5 2-16,-9 0-6 16,-4-1-1-16,-15 4-6 15,3 1-2-15,-10 3 3 16,-3 3 6-16,5 3 10 15,1 1 12-15,9 6 19 16,5-1 1-16,10 6 2 16,8-1-3-16,7-2-11 0,3-4-1 15,6-9 1-15,-3-4 1 16,-5-11 1-16,2 1-3 16,-4-10-7-16,-1-2-5 15,2-4-9-15,-6-3-1 16,-1 1-1-16,-2 2-2 0,-5 9-10 31,-2 3-2-31,-1 9-8 0,0 9-1 0,-1 4 12 16,-5-3 7-16,1 6 11 15,-2-3 1-15,2-3-3 16,5 8-4-16,4-14 8 16,1-3 3-16,6-8 0 15,5-2 0 1,0-8-11-16,-1 2-6 0,6 5-9 15,-3-2 6-15,-3 12-6 16,0 4 1-16,-7 8 4 16,-1 7-6-16,-2 2-17 15,3 4-82-15</inkml:trace>
  <inkml:trace contextRef="#ctx0" brushRef="#br0" timeOffset="87407.4478">8333 11932 884 0,'-2'-2'441'0,"2"-2"-158"0,9 0-182 16,5-2-43-16,25-1-64 15,12 0-8-15,16-1 9 0,5-1 5 16,-12 2 5 0,-11 0 3-16,-23 1 7 15,-11 3 2-15,-17 1-7 16,-8 3-2-16,-12 8 3 16,-6 7 5-16,2 8 8 15,-2 9 0-15,13-1-11 16,8-1-8-16,16-2-5 15,12-6 0-15,11-2 3 16,6-9-12-16,4-9-66 16,0-3-45-16,-1-10-73 15,1-2-19-15,3-3 57 16,2 0 45-16,-5 4 66 0,-5 4 68 16,-13 5 84-1,-5 1 21-15,-16 6 52 0,-4 3-18 16,-19 3-56-16,-6 1-14 15,-14-3-40-15,-4-4-13 16,1-8-7-16,6-4-3 16,10-7 1-16,6-4-3 0,10-2-17 15,3-1-10 1,11-4-23-16,2 7-11 0,10 7-1 16,2 7 8-16,9 18 37 15,3 9 14-15,1 8 20 16,6 7 7-16,-3-2-14 15,-2-4-2-15,0-7 1 16,-1-4-61-16</inkml:trace>
  <inkml:trace contextRef="#ctx0" brushRef="#br0" timeOffset="87936.6672">9961 11894 805 0,'-15'-3'381'0,"-19"0"-147"0,-2 8-80 16,7 9-84-16,5 9-39 16,11 7-47-16,6 6-11 15,11 4 2-15,7-2 8 16,21-3 14-16,8-8 7 16,3-11 14-16,1-9 7 15,-10-9 18-15,-9-12 8 16,-13-5 43-16,-14 0 6 15,-23-3-19-15,-10 4-10 0,-13 3-54 16,1 0-14 0,12 6-19-1,9 2-56-15,14 3-256 16</inkml:trace>
  <inkml:trace contextRef="#ctx0" brushRef="#br0" timeOffset="88113.0317">10078 11947 857 0,'23'-3'353'0,"26"-2"-199"0,1 4-14 15,3 0-54-15,-6 1-13 16,-7-3-37-16,-2-1-6 16,-14-3-30-16,-6-1-48 15,-10 0-212 1</inkml:trace>
  <inkml:trace contextRef="#ctx0" brushRef="#br0" timeOffset="88254.0857">10284 11940 543 0,'-1'9'313'0,"-2"9"-42"16,6 6-71 0,3-1-93-16,0 0-31 0,3 0-39 15,-7-8-10-15,4 1-95 16,-1-4-208-16</inkml:trace>
  <inkml:trace contextRef="#ctx0" brushRef="#br0" timeOffset="88680.0765">10693 12064 529 0,'-1'-5'352'16,"-4"-10"48"-16,-1 0-118 15,-9-6-73-15,-4-5-37 0,-6 3-84 16,-5 3-34 0,0 13-56-16,1 7-21 15,1 12-17-15,5 5-7 16,11 10 9-16,6 3 9 0,15-3 16 0,5-1 7 16,16-9 11-1,6-6 4-15,0-6 11 0,5-7 3 16,-11-6 2-1,-5-2 3-15,-8-5-4 16,-5-2 4-16,-2 0 21 16,-2-2 5-16,3 6 0 15,-1 4-10-15,-2 6-37 16,-1 3-10-16,-1 8-11 16,1 7 5-16,3 3 5 15,1 1 2-15,5 1 3 16,2-5 0-16,-2-4 29 15,3-4 22-15,-2-12 20 16,0-2 2-16,2-5-14 16,-2-3-22-16,-5-1-70 0,-1-3-77 15</inkml:trace>
  <inkml:trace contextRef="#ctx0" brushRef="#br0" timeOffset="89086.9465">11700 11907 1098 0,'4'1'441'16,"7"12"-252"-16,5 7-97 16,11 12-50-16,7 7 1 15,9-2-20-15,-2 1-6 0,-5-4-13 16,-6-7-77 0</inkml:trace>
  <inkml:trace contextRef="#ctx0" brushRef="#br0" timeOffset="89242.8206">12034 11892 1281 0,'-17'8'501'0,"-26"14"-348"0,-7 9-46 16,-6 6-61-16,3 3-14 16,15-8-23-16,6-3-15 15,18-2-190-15</inkml:trace>
  <inkml:trace contextRef="#ctx0" brushRef="#br0" timeOffset="89429.2531">12218 11626 1423 0,'-10'2'526'0,"-8"9"-411"0,-7 8-63 16,3 10-47-16,8 8-3 0,4 1-98 16,9 0-98-1</inkml:trace>
  <inkml:trace contextRef="#ctx0" brushRef="#br0" timeOffset="89623.2314">12199 11973 976 0,'4'-2'468'0,"11"2"-177"15,6 8-97-15,17 10-96 16,3 1-31-16,1 6-35 16,-3-1-12-16,-13-3-31 15,-5 0-64-15,-9-6-162 16,-1-4-230-16</inkml:trace>
  <inkml:trace contextRef="#ctx0" brushRef="#br0" timeOffset="89780.4087">12537 11984 1028 0,'-8'-20'579'0,"-7"-13"-150"16,-8 12-169-16,-9 12-75 16,-13 23-119-16,-3 11-36 15,-6 14-26-15,5 4-4 16,15-7 10-16,3-3-74 15,19-6-185-15,8-5-167 16</inkml:trace>
  <inkml:trace contextRef="#ctx0" brushRef="#br0" timeOffset="89955.3409">12770 12169 1309 0,'-6'0'576'0,"3"0"-284"15,3 1-133-15,0-1-96 16,0 0-31-16</inkml:trace>
  <inkml:trace contextRef="#ctx0" brushRef="#br0" timeOffset="95776.5229">13276 12128 627 0,'0'-9'341'15,"3"-8"-34"-15,-3-4-48 16,5 0-67-16,3-4-33 15,2-16-81-15,5-1-27 0,4-20-24 16,-2-1-5 0,1 0-7-16,-2 6-1 0,-7 24 17 15,-4 9 6-15,-4 24-40 16,1 12-5-16,2 28-25 16,4 16-9-16,10 21 41 15,3 5 1 1,9-10 2-16,4-10 3 15,3-19-19-15,-1-12-57 16,-4-12-282-16</inkml:trace>
  <inkml:trace contextRef="#ctx0" brushRef="#br0" timeOffset="95938.3646">13381 12009 1050 0,'12'-4'385'0,"24"-1"-308"16,3 5-43-16,3 1-50 15,-4 1-128-15</inkml:trace>
  <inkml:trace contextRef="#ctx0" brushRef="#br0" timeOffset="96081.1771">13187 11873 1121 0,'0'-1'466'15,"1"-3"-270"-15,5 5-177 0,-6-1-36 16,11 3-82-16,55 20-142 16</inkml:trace>
  <inkml:trace contextRef="#ctx0" brushRef="#br0" timeOffset="96389.847">13745 12044 792 0,'8'2'335'0,"16"3"-157"15,5-2-123-15,4-3-20 0,0 0-6 16,-11-7-5-16,-5-2-13 15,-11-5-31-15,-9-3-11 16,-13-2-6-16,-12-1 16 16,-7 8 44-1,-1 7 20-15,4 10 22 0,5 13-5 16,13 7-13 0,4 3-10-16,10 7-16 15,6 0-2-15,4 2-5 0,5 1-3 16,5-7 0-1,-2-3-19-15,3-7-304 0</inkml:trace>
  <inkml:trace contextRef="#ctx0" brushRef="#br0" timeOffset="96677.1695">14321 11968 1188 0,'-8'6'496'0,"-13"9"-272"16,-4 2-61-16,-5 5-66 0,1-3-26 15,-4-10-40 1,5-3-6-16,5-7-14 0,5-8-11 16,7-8-23-16,3-5-10 0,9-2 10 15,5-2 6-15,13 9 18 16,1 5 4-1,3 16 6-15,4 12 1 0,1 15-5 16,4 7 0-16,5 1-1 16,-5 0 29-1</inkml:trace>
  <inkml:trace contextRef="#ctx0" brushRef="#br0" timeOffset="109038.1988">15093 11838 751 0,'-3'-5'425'16,"2"-6"-83"-16,-1 19-209 15,-4 9-55-15,6 24-63 16,1 10-5-16,5 1-1 15,3-4 1-15,0-13 1 0,2-12-54 16,1-8-249-16</inkml:trace>
  <inkml:trace contextRef="#ctx0" brushRef="#br0" timeOffset="109330.5384">15359 11901 1004 0,'-7'0'421'0,"-7"5"-254"0,-4-1-56 16,-5 12-76-16,1 7-22 16,7 5-24-16,5 6-6 15,19-2 0-15,8-6 4 16,16-7 13-16,9-10 6 15,3-11-8-15,-5-6 65 16,-17-6 75-16,-16-5 18 16,-25 2 26-16,-16-2-68 0,-10 2-87 15,-1 7 0 1,12 10-171-16,12 7-155 0</inkml:trace>
  <inkml:trace contextRef="#ctx0" brushRef="#br0" timeOffset="109501.0378">15411 11971 1296 0,'5'0'483'0,"19"10"-364"16,10 3-79-16,17 13-31 16,1 3-4-16,-4-1 2 0,-3 0 0 15,-10-8-76-15,-4-2-62 16,-13-9-183-16</inkml:trace>
  <inkml:trace contextRef="#ctx0" brushRef="#br0" timeOffset="109651.4201">15770 11892 882 0,'-5'3'439'0,"-5"5"-111"0,-14 22-149 15,-7 8-56-15,-5 12-31 16,-5 1-33-16,3-2-35 15,2 0 0 1,6-6-198-16</inkml:trace>
  <inkml:trace contextRef="#ctx0" brushRef="#br0" timeOffset="109971.9132">15920 11908 689 0,'-1'1'438'16,"0"-1"15"-16,1 1-226 16,-1-1-123-16,0 0-37 15,1 20-39-15,12 35-10 0,5-29-11 16,2-2-1-16,8-6 1 15,-1-5 3 1,4-8 8-16,0-7 5 0,-6-17 10 16,-2-4 7-16,-8-13 4 15,-9-4-2-15,-13-2-25 16,-12-1-36-16,-12 12-138 16,-3 9-143-16</inkml:trace>
  <inkml:trace contextRef="#ctx0" brushRef="#br0" timeOffset="110093.4472">15993 11732 1129 0,'0'-3'483'0,"5"-1"-292"0,0 4-105 16,8 8-138 0,0 2-149-16</inkml:trace>
  <inkml:trace contextRef="#ctx0" brushRef="#br0" timeOffset="110592.6726">16398 11767 936 0,'-10'0'342'15,"-9"5"-283"-15,6 4-38 16,11 7-27-16,6 4-7 16,21 3 3-16,2-2 7 0,11-5 6 15,-3-1 4-15,-12-6 3 16,-5-4 3-16,-13-4 36 16,-5-2 14-16,-1-5 9 15,0 5 11-15,-2 0-18 16,-22-2-13-16,-35 6-11 15,30 1-20-15,6 10-24 16,8 4-10-16,7 6-6 16,7 4 3-16,9 0 9 15,6-3 9-15,12-8 27 16,0-5 10-16,6-8 10 16,0-5 1-16,0-9-11 15,-3-6-5-15,-1-6-6 16,-3-2-2-16,-5-5-4 15,-2-2 0-15,-8 0-2 0,-4 3 16 16,-5 12 4-16,0 8-9 16,-5 15-2-16,5 7-16 15,5 14-10-15,0 3 8 16,9 3-3-16,4-1-1 16,3-8-23-1</inkml:trace>
  <inkml:trace contextRef="#ctx0" brushRef="#br0" timeOffset="112661.8104">3875 13167 768 0,'0'-1'411'16,"1"1"-122"-16,12 7-147 15,3 7-49-15,16 15-61 16,3 8-6-16,13 15-14 15,4 4-1-15,-6-2 0 16,0-3-3-16,-7-17-166 16</inkml:trace>
  <inkml:trace contextRef="#ctx0" brushRef="#br0" timeOffset="112879.1301">4314 13192 735 0,'-7'-4'381'0,"-11"-1"-116"16,-5 5-62-1,-6 12-97-15,-2 8-27 0,-12 14-27 16,0 11-15-16,-4 12-12 16,-4-1-7-16,11 3 8 15,5-12-38 1,8-18-100-16,13-5-138 0</inkml:trace>
  <inkml:trace contextRef="#ctx0" brushRef="#br0" timeOffset="113240.5296">4348 13523 1084 0,'-3'-3'487'0,"0"2"-270"0,2 1-64 0,1 0-93 16,0 8-39-16,3 20-16 15,9 36 2-15,-5-28-1 16,-1-1-1-16,-1-4 13 16,0-3-50-16,-2-12-155 15,2-5-194-15</inkml:trace>
  <inkml:trace contextRef="#ctx0" brushRef="#br0" timeOffset="113618.3823">4286 13545 751 0,'6'-9'369'15,"11"-11"-103"-15,5 4-77 0,7 5-78 16,5 4-28-16,4 10-59 16,-1 4-14-16,-5 6-15 15,-8 1-4-15,-25 2 4 32,1-8 2-17,0 0 5-15,-11 28 6 0,-12-4 1 0,1 1 3 0,12-24-11 16,7-4-16-16,12-10-15 15,4-1-4-15,12-5 4 16,4 2 11-16,6 4 10 16,2 5 2-1,-6 10 35-15,-7 0 23 0,-22 12 53 16,-13 1 21-16,-23 3 1 16,-8 1-11-16,-5-10-44 15,5-4-3 1,13-13-100-16</inkml:trace>
  <inkml:trace contextRef="#ctx0" brushRef="#br0" timeOffset="115765.0273">4998 13351 743 0,'1'-1'389'16,"7"-3"-60"-16,14 2-138 0,21 0-99 15,4 0-16-15,22 2-43 16,-4 0-17-16,-10 2-90 15,2-1-114-15</inkml:trace>
  <inkml:trace contextRef="#ctx0" brushRef="#br0" timeOffset="115953.5863">5072 13492 455 0,'-5'1'333'0,"1"7"55"0,7-1-126 16,25-3-98 0,9 3-42-16,18-3-55 0,8-4-26 15,-2 0-51-15,1-1-85 16</inkml:trace>
  <inkml:trace contextRef="#ctx0" brushRef="#br0" timeOffset="116265.9124">5874 13227 1188 0,'5'2'473'0,"10"11"-306"16,6 8-71-1,15 18-59-15,6 9-10 0,4 9-15 16,0-2-2-16,-9-8-73 15,-8-9-87-15</inkml:trace>
  <inkml:trace contextRef="#ctx0" brushRef="#br0" timeOffset="116462.5571">6252 13263 1084 0,'-10'-5'493'15,"-12"-2"-240"-15,-2 8-120 16,-5 5-35-16,-12 16-48 16,-7 7-12-16,-2 12-14 15,3 8-9-15,5-2 11 16,4 0-52-16,5-11-139 0,1-6-148 16</inkml:trace>
  <inkml:trace contextRef="#ctx0" brushRef="#br0" timeOffset="116896.3684">6322 13638 1005 0,'-3'-1'449'0,"0"4"-244"15,-4 2-66-15,-7 14-92 16,-2 5-19-16,-3 7-5 16,1 0-4-16,6-1-7 15,6-7-2-15,3-11 3 16,3-6 14-16,3-17 6 15,3-4 0-15,5-12 0 16,4-5-14-16,2-1-6 16,-1-2-2-16,4 5-2 15,-5 5 1-15,0 7 3 16,0 4 0-16,-7 10-6 0,5 9-5 16,-3 12-8-16,0 6-1 15,10 8 4-15,-1 2 3 16,2-3 3-16,1 0-22 15,-5-8-138-15,0-6-123 16</inkml:trace>
  <inkml:trace contextRef="#ctx0" brushRef="#br0" timeOffset="117047.2467">6243 13728 869 0,'7'-3'474'15,"8"-3"-85"-15,18 2-212 16,8-1-56-16,1 3-63 0,2 0-20 16,-6 2 404-16</inkml:trace>
  <inkml:trace contextRef="#ctx0" brushRef="#br0" timeOffset="117678.1755">6991 13167 689 0,'0'-5'383'0,"0"0"-85"15,-1 5-94 1,1 0-101-16,0 4-40 0,5 27-38 15,12 68 5-15,-8-25-14 16,-1 3-4-16,-1-6 32 16,-1-10-72-16,4-21-271 15</inkml:trace>
  <inkml:trace contextRef="#ctx0" brushRef="#br0" timeOffset="117851.6501">6875 13377 838 0,'0'1'374'0,"5"3"-124"15,4 5-76-15,22 3-47 16,14 0-4-16,23-5-50 0,11-3-21 16,6-6-26-16,-6-4-32 15</inkml:trace>
  <inkml:trace contextRef="#ctx0" brushRef="#br0" timeOffset="118568.725">7692 13295 725 0,'11'-9'336'16,"16"-12"-116"-16,3 5-54 0,5 10-48 16,-4 6-26-16,-11 14-49 15,2 11-13 1,-14 18-10-16,-3 5 0 0,-4 4-5 16,-3 0-3-1,2-16 0-15,4-6 0 0,5-15 7 16,6-11 5-16,6-7 5 15,2-7 3-15,-3-7-4 16,1-3-5-16,-2-8-8 16,-3 0-4-16,5-2-6 15,-3 4-1-15,3-1 0 16,-3-2 0-16,-4 5 3 16,-2 2 3-16,-8 6-2 0,-3 7 4 15,-5 7 2 1,-7 4 0-16,-4 14 4 0,0 4-1 15,6 15-1-15,8 7 0 16,14 1-1-16,6 0 0 16,11-6-2-1,2-6 1-15,0-10-2 16,-5-5-44-16</inkml:trace>
  <inkml:trace contextRef="#ctx0" brushRef="#br0" timeOffset="119809.713">8422 13672 718 0,'-9'-6'385'0,"-10"-5"-81"16,0 3-73-16,-5 3-103 15,4 6-40-15,0 6-66 16,3 6-22-16,8 9-26 16,3 4-4-16,12 7 3 0,11 1 9 15,14-8 18 1,6-8 5-16,6-15 22 15,-5-10 30-15,-16-12 50 0,-10-3 4 16,-22-7-15-16,-12 2-26 16,-3 3-148-16,-1 3-449 15</inkml:trace>
  <inkml:trace contextRef="#ctx0" brushRef="#br0" timeOffset="120140.0534">8553 13467 823 0,'2'1'422'16,"-2"0"-46"-16,2 1-336 0,-2-2-55 0</inkml:trace>
  <inkml:trace contextRef="#ctx0" brushRef="#br0" timeOffset="120503.4042">9017 13076 1086 0,'2'-5'498'15,"2"-1"-249"-15,-3 4-67 0,2 10-108 16,0 10-43-16,0 13-31 16,-1 14 9-16,-4 18 3 15,0 13 0-15,4 4-3 16,7-5-2-16,22-20-1 16,7-16-1-16,13-24-25 15,-1-9-25-15,-11-13-84 16,-7-8-45-16,-18-9-129 15</inkml:trace>
  <inkml:trace contextRef="#ctx0" brushRef="#br0" timeOffset="120678.188">8853 13283 907 0,'-2'2'442'0,"-5"3"-180"0,9 0-28 16,19-1-48-16,17 2-14 0,28-7-13 15,9 1-27-15,7-1-59 16,-12-6-29-16,-15 4-84 16,-13-2 265-16</inkml:trace>
  <inkml:trace contextRef="#ctx0" brushRef="#br0" timeOffset="124821.4859">3332 14466 1053 0,'0'0'475'16,"5"0"-227"-16,18 16-158 15,13 9-43-15,15 13-44 16,8 2-2-16,2 0 5 16,-2-1 2-16,-8-4-107 15,-2-3-145-15</inkml:trace>
  <inkml:trace contextRef="#ctx0" brushRef="#br0" timeOffset="125023.9557">3809 14473 964 0,'-10'1'434'16,"-16"5"-191"-16,-7 3-55 16,-7 13-85-16,-5 2-29 15,0 5-51-15,2 3-9 16,4-2-8-16,5-1 6 15,9-3-127-15,5-7-122 16</inkml:trace>
  <inkml:trace contextRef="#ctx0" brushRef="#br0" timeOffset="125278.4405">3922 14720 1040 0,'0'3'442'0,"-3"10"-259"16,-5 5-72-16,2 15-61 0,-3 6-24 15,8 6-13-15,4 0-2 16,3-7-4-16,2-7 23 15,2-15-128-15,-4-4-86 16</inkml:trace>
  <inkml:trace contextRef="#ctx0" brushRef="#br0" timeOffset="125549.0323">3828 14756 584 0,'11'-9'372'0,"9"-4"-33"0,7 3-127 16,5 4-42-16,0 6-80 15,0 3-29-15,-11 4-30 16,-7 1-2-16,-9 2-3 16,-5 4-4-16,-7-3-4 15,-1 1-1-15,1-6-3 16,-1-4-17-16,11-2-24 16,3-1-6-16,11 2-4 15,6 2 13-15,6 8 13 16,-1 6 1-16,-11 10 1 15,-8 3 7-15,-20 6 14 16,-12-3 4-16,-11-3 5 16,1-3 6-16,4-22-20 15</inkml:trace>
  <inkml:trace contextRef="#ctx0" brushRef="#br0" timeOffset="125832.5386">4404 14697 801 0,'-10'-3'437'0,"-3"0"-48"15,4 1-136-15,17 3-113 16,13 5-37-16,12-1-74 16,10 2-2-16,10-3 6 0,0-4-9 15,-1 0-11 1,-3 0-82-16</inkml:trace>
  <inkml:trace contextRef="#ctx0" brushRef="#br0" timeOffset="126128.7805">5037 14601 900 0,'-1'-3'502'16,"0"-2"-124"-16,3 7-167 16,-2-2-156-16,30 18-44 0,50 57-10 15,-28-25 1-15,-7 9-11 16,-6-2-79-1</inkml:trace>
  <inkml:trace contextRef="#ctx0" brushRef="#br0" timeOffset="126324.877">5413 14623 872 0,'-5'-2'431'0,"-12"-1"-142"0,0 5-74 15,-7 2-98-15,-6 5-38 16,-7 5-52-16,-4 2-14 16,-2 11-8-16,-3 1-1 15,5 5-12-15,2 2-63 16</inkml:trace>
  <inkml:trace contextRef="#ctx0" brushRef="#br0" timeOffset="126672.4505">5417 14919 907 0,'1'5'407'16,"-2"1"-180"-16,-4 3-118 15,1 6-23-15,-5 4-34 16,2 2-18-16,6 0-19 15,-2-10-4-15,4-4 9 16,1-7 8-16,3-12 8 16,-1-3 2-16,3-16-8 0,4-4-6 15,-1-2-7-15,5 0 0 16,-3 8 11 0,-3 4 2-16,-3 12 0 15,2 9-6-15,2 14-17 16,4 7-7-16,4 13 0 15,4 5 1-15,-2 0 0 16,-1-1 1-16,-2-4-42 0,-5-6-58 16,-1-4-442-1</inkml:trace>
  <inkml:trace contextRef="#ctx0" brushRef="#br0" timeOffset="126816.5555">5451 14941 1221 0,'1'1'510'16,"6"2"-264"-16,8 0-133 0,12-1-71 15,6-2-9-15,6 0-120 16</inkml:trace>
  <inkml:trace contextRef="#ctx0" brushRef="#br0" timeOffset="127211.5262">6129 14623 1112 0,'0'0'470'15,"7"2"-281"-15,11 3-73 16,20 2-81-16,12 0-12 0,6 0-3 16,1-3-4-16,-11-1 16 15,-3-1-64-15,-14-4-175 16,-6-2-221-16</inkml:trace>
  <inkml:trace contextRef="#ctx0" brushRef="#br0" timeOffset="127375.9451">6207 14752 853 0,'11'1'434'16,"7"3"-164"-16,24-2-83 16,5-1-25-16,6 1-84 0,-1 0-33 15,-7-4-73-15,0 2-116 16</inkml:trace>
  <inkml:trace contextRef="#ctx0" brushRef="#br0" timeOffset="127894.3273">6912 14561 868 0,'14'-8'447'16,"4"-15"-180"-16,6 15-82 15,5 9-41-15,-7 6-80 0,-1 13-22 16,-10 1-10-16,0 6 1 16,-9 7-12-16,-1 0-4 15,5 1-7 1,0-7-2-16,7-11-1 16,5-5 0-16,9-11 1 0,3-3 1 15,3-11 2 1,0-1 1-16,-5-3-2 0,-2 0 0 0,-7-3-6 15,-8 2-2-15,-4-4 3 16,-3 2 3-16,-4-2 9 16,-3-2-1-16,-1 6 1 15,1 1 4-15,-1 14-13 16,4 10-1-16,1 12-7 16,1 6-6-16,5 14 3 15,0-2 2-15,6 5 1 16,-4-4 2-16,4-3-66 0,-3-5-81 31</inkml:trace>
  <inkml:trace contextRef="#ctx0" brushRef="#br0" timeOffset="128224.2495">7576 14783 534 0,'2'-2'322'0,"0"-5"-58"0,0 2-99 15,-2 1-22-15,-5-4-19 16,-3 1 5-16,-8-4 0 16,-6 2-15-16,-3 6-58 15,4 4-29-15,1 10-30 31,6 7-6-31,9 12 2 0,2 2 2 0,12 6 1 16,9-2 1-16,8-13 9 16,5-6 5-16,2-12 39 0,-4-11 21 15,-10-11 13-15,-5-9-2 16,-12-5-53-16,-5 0-71 16</inkml:trace>
  <inkml:trace contextRef="#ctx0" brushRef="#br0" timeOffset="128695.5369">7938 14352 736 0,'0'-6'437'0,"0"-5"-77"16,-1 11-158-16,0 4-60 15,1 14-94-15,-2 6-32 0,-2 15-6 16,-2 7 1-16,-6 8-1 15,2 3-2-15,9 2-6 16,3-4-1-16,21-11-3 16,10-5-3-16,14-17-26 15,5-9-25-15,2-15-98 16,-8-7-59-16,-17-9-211 16</inkml:trace>
  <inkml:trace contextRef="#ctx0" brushRef="#br0" timeOffset="128914.5796">7770 14563 870 0,'-3'-1'432'0,"-1"0"-154"0,7 2-74 15,-3-1-69-15,16 2-27 16,57 7-20-16,-19-4-28 15,12-3-30-15,-3-1-10 16,-3 1-66-16,-9 2-64 16</inkml:trace>
  <inkml:trace contextRef="#ctx0" brushRef="#br0" timeOffset="140910.8481">4395 16100 430 0,'7'6'215'0,"8"-1"-35"16,8-5 3-16,6-19 1 15,2-9-13-15,4-18-49 16,-3-8-19-16,-1-15-29 15,-3-7-3-15,-12-5 0 0,-5 4-4 16,-12 12-19-16,-6 14-6 16,-7 25-12-1,-3 6-5-15,-4 24 0 16,2 6-12-16,1 19-24 16,3 13-8-16,9 25-7 15,3 12 4-15,19 13 12 16,17 0 8-16,19-18 9 0,13-12 4 15,14-27-32 1,-3-16-67-16,-5-19-263 16</inkml:trace>
  <inkml:trace contextRef="#ctx0" brushRef="#br0" timeOffset="141209.5738">5207 15780 1065 0,'5'4'471'0,"7"-1"-195"0,21 5-186 16,14 2-13-16,7-1-33 15,-1 0-18-15,-7-7-28 16,-7-2-76-16</inkml:trace>
  <inkml:trace contextRef="#ctx0" brushRef="#br0" timeOffset="141402.799">5286 15944 1075 0,'16'-2'494'0,"12"0"-222"15,20-5-106-15,4-1-21 16,0 1-66-16,-5-6-32 15,-5 12-147-15,-6 0-165 16</inkml:trace>
  <inkml:trace contextRef="#ctx0" brushRef="#br0" timeOffset="141974.7004">5941 15806 732 0,'8'-9'368'15,"9"-8"-129"-15,1 4-49 16,2 13-72-16,0 4-27 15,-11 15-15-15,-5 10-1 16,-4 12-16-16,-4 6-15 16,5 1-26-16,6-7-8 15,8-14 2-15,6-8 3 16,11-12 9-16,4-6 4 0,2-16 7 16,-2-9 2-1,-8-12-1-15,-8-8-3 0,-9 0-5 16,-3 1-5-16,-8 6-10 15,-1 12-3-15,-1 13-11 16,-1 9-9-16,-2 15-2 0,2 9-2 16,3 14 10-16,1 6 4 15,12 5 5 1,9-1 0-16,5-4 9 16,2-7-42-16,-3-11-202 15</inkml:trace>
  <inkml:trace contextRef="#ctx0" brushRef="#br0" timeOffset="142276.2409">6607 16092 871 0,'-1'-6'429'0,"0"-4"-161"15,-3 0-120-15,-1 7-26 16,-4-1-50-16,-5 0-14 0,-2 0-14 16,-4 1-9-1,1 4-26-15,4 3-16 0,3 7-19 16,9 2 1-16,9 5 7 16,6 6 9-16,9-4 16 15,3-2 7-15,4-8 15 16,-1-8 5-16,-5-5 13 15,-6-4 4-15,-15-7-43 16,-2 0 489-16</inkml:trace>
  <inkml:trace contextRef="#ctx0" brushRef="#br0" timeOffset="142760.7066">6972 15529 1032 0,'-1'5'420'0,"-4"9"-241"16,6 4-52-16,-1 20-28 0,1 4-18 16,-3 18-41-16,-4 9-4 15,3 7-16-15,2 0-4 16,5-17-3 0,7-11-1-16,4-23 2 15,2-8 0-15,8-14 1 0,8-3-2 16,-1-9-94-1,2-6-65-15</inkml:trace>
  <inkml:trace contextRef="#ctx0" brushRef="#br0" timeOffset="142933.7658">6845 15783 1029 0,'13'-3'451'31,"15"0"-217"-31,14 0-33 16,18 3-57-16,1 1-42 0,5-1-58 16,-9 1-8-16,-14-2-490 15</inkml:trace>
  <inkml:trace contextRef="#ctx0" brushRef="#br0" timeOffset="145047.6488">4597 16809 794 0,'1'-12'401'0,"1"-7"-105"16,2 8-85-16,-4 19-104 16,1 13-40-16,1 30-60 15,1 12 4-15,-2 17 7 16,-1 5 1-16,-3-8-4 15,3-5-2-15,11-13 0 16,5-11-1-16,8-19-2 16,6-8-1-16,9-17 7 15,0-8-25-15,6-14-113 16</inkml:trace>
  <inkml:trace contextRef="#ctx0" brushRef="#br0" timeOffset="145117.6498">4495 17080 1024 0,'3'2'417'0,"5"0"-224"0,12 4-43 16,25-4-38-16,8-2-23 0,17 3-34 15,-2-3-68 1</inkml:trace>
  <inkml:trace contextRef="#ctx0" brushRef="#br0" timeOffset="145416.9416">5132 17092 1270 0,'11'0'474'0,"18"-1"-370"0,13 1-45 15,15-1-32 1,2 1-11-16,-6 4-26 16,-6-1-69-16</inkml:trace>
  <inkml:trace contextRef="#ctx0" brushRef="#br0" timeOffset="145600.4782">5120 17203 1154 0,'-2'0'492'16,"-2"5"-253"-16,26-2-136 15,15 2-28-15,26-4-28 16,9-1-12-16,-7 0-30 16,-4 0-68-16</inkml:trace>
  <inkml:trace contextRef="#ctx0" brushRef="#br0" timeOffset="146094.9318">5887 17246 875 0,'-1'-3'361'0,"6"-2"-207"16,15-2-39-16,38-1-38 0,21-3-6 16,41 6-10-16,10 1-12 15,6 5-18-15,-1 6-3 16,-22 4-18-16,-12 0-52 0,-24-3-352 31</inkml:trace>
  <inkml:trace contextRef="#ctx0" brushRef="#br0" timeOffset="146628.7609">6280 17038 557 0,'6'-1'293'0,"12"-5"-50"0,3-6-54 15,8-16-48-15,1-9-27 16,-3-17-37-16,-1-3-1 15,-14-6 5-15,-8 1-9 16,-10 4-6-16,-7 4-11 16,-6 22-19-16,-5 11-7 15,-7 27-42-15,-2 14-9 16,13 22-15-16,7 7-1 16,24 13 19-16,16 1 4 15,17-4 13-15,6-8 6 16,12-18 14-16,-6-8-62 15</inkml:trace>
  <inkml:trace contextRef="#ctx0" brushRef="#br0" timeOffset="147145.8329">6031 17513 536 0,'2'-10'317'16,"8"-12"33"-16,5-1-157 16,5 6-69-16,7 5-12 0,0 12-48 15,-1 7-25-15,-10 14-7 16,-6 9 1 0,-13 9-4-16,-4 2-2 15,0-1-10-15,2-6-6 0,10-8-5 16,9-6-1-16,8-15 4 15,4-5 4-15,5-12 6 16,3-6 4-16,-6-9 4 16,-2 1-1-16,-10-6-1 15,-3-1-2-15,-9 3-6 16,-1 6-5-16,-3 9-6 16,-3 11-6-16,1 17-5 0,-4 8 1 15,6 11 0-15,-1 4 4 16,1-1 0-16,8 1 2 0,2-5-14 15,1-5-79-15</inkml:trace>
  <inkml:trace contextRef="#ctx0" brushRef="#br0" timeOffset="147428.2928">6609 17752 833 0,'-6'-8'370'16,"-7"-7"-167"-16,0 3-47 15,-4 4-53-15,2 8-37 0,0 13-56 16,3 2-11-16,3 7-3 16,5 3 2-1,11-1-2-15,4-1 5 0,13-8 37 16,4-5 23-16,6-12 47 0,-3-7 17 0,-6-7-8 31,-6-2-14-31,-19-3-25 16,-9 0-55-16,-10 2-71 15</inkml:trace>
  <inkml:trace contextRef="#ctx0" brushRef="#br0" timeOffset="147778.9841">7148 17150 1133 0,'1'0'423'0,"14"0"-316"16,19 0-36-16,24 1-40 15,13 0-4-15,5 2-15 16,-8 1 22-16,-15 7-195 16</inkml:trace>
  <inkml:trace contextRef="#ctx0" brushRef="#br0" timeOffset="147960.7891">7224 17337 957 0,'9'-5'457'0,"21"-2"-92"0,12-5-216 15,14 4-72-15,7 2-6 16,-6 5-76-16,-1 2-10 16</inkml:trace>
  <inkml:trace contextRef="#ctx0" brushRef="#br0" timeOffset="148340.2174">7953 17159 1115 0,'0'0'415'16,"13"3"-267"-16,19 1-107 0,44 0-27 15,26 0 21 1,47-3 9-16,28 1 6 0,5 1 3 16,-6-1 0-16,-4-2-35 15,-25-2-20 1,-14-8-13-16,-14-3-39 16,-40 4-438-16</inkml:trace>
  <inkml:trace contextRef="#ctx0" brushRef="#br0" timeOffset="148774.1876">8296 16827 530 0,'10'-3'274'15,"8"-9"-66"-15,2-5-11 16,-1-13-30-16,3-2-14 16,-3-6-33-16,0 3-9 15,-4 3-27-15,-3 5-15 16,-3 11-10-16,-6 5-11 16,0 15-39-16,-6 5-10 0,0 20-32 15,2 12-1-15,-3 19 23 16,5 9 5-1,6 3 8-15,3-6-15 0,7-17-209 16</inkml:trace>
  <inkml:trace contextRef="#ctx0" brushRef="#br0" timeOffset="149056.9306">8815 16670 1077 0,'-18'-4'443'0,"-21"-4"-272"16,-4 4-53-16,1 15-77 0,5 5-29 15,7 18-41-15,10 3-6 16,20 14 3-16,11 0 6 16,26-11 17-16,12-5 16 15,11-26 27-15,-4-11 15 16,-11-23 52-16,-7-7 6 15,-20-8 6-15,-5-5-7 16,-19 3-48-16,-10 2-20 16,-11 8-63-16,-7 9-57 0,3 10-508 15</inkml:trace>
  <inkml:trace contextRef="#ctx0" brushRef="#br0" timeOffset="149270.5081">8816 16513 1212 0,'14'-4'456'0,"25"1"-365"15,10 0-11-15,8 3-33 0,0 5 4 16,-13 2-144-16,-5 1-172 0</inkml:trace>
  <inkml:trace contextRef="#ctx0" brushRef="#br0" timeOffset="149477.7131">9294 16372 1048 0,'-3'-14'500'0,"-2"-11"-216"15,3-3-119-15,2-1-42 0,3 5-55 16,1 3-14-16,-3 7-6 16,2 6-7-1,0 14-29-15,-2 8-8 16,1 22-15-16,0 11 1 0,4 20 13 16,2 1 1-1,9-4-21-15,0-7-35 16</inkml:trace>
  <inkml:trace contextRef="#ctx0" brushRef="#br0" timeOffset="150156.1292">7984 17529 779 0,'0'-4'363'0,"7"-10"-128"15,3 0-83-15,12 0-65 0,6 3-21 16,8 10-35 0,5 2-12-16,-2 10-7 0,-26 5 0 31,-6-8 0-31,0 1-2 0,-7 27 2 0,-13 5 2 15,-15-4 1-15,4-21 4 16,13-12-11-16,8-6-8 0,16-6-8 16,11 2-10-16,15 3 2 15,4 3 7-15,-5 14 9 16,-9 6 3-16,-19 14 15 16,-15 5 2-16,-29 8 2 15,-7-2 1-15,-14-12-5 16,5-10-19-16,13-28-77 15,8-15-57-15,20-8-98 16,9-1-102-16</inkml:trace>
  <inkml:trace contextRef="#ctx0" brushRef="#br0" timeOffset="150344.9442">8523 17695 1468 0,'-1'-2'594'16,"1"2"-387"-16,0 0-107 16,0 0-37-16,0 0-82 0</inkml:trace>
  <inkml:trace contextRef="#ctx0" brushRef="#br0" timeOffset="150848.2969">8782 17784 699 0,'9'-8'327'0,"7"-13"-140"31,0-3-23-31,-1-6-23 0,-6 0-13 0,3 0-17 16,-2 5-8-16,-6 6-29 15,4 6-9-15,-7 11-34 16,1 6-9-16,-2 15-23 16,0 9-10-16,-2 16 10 15,3 4 0-15,0 11 3 16,2 2 21-16,5-9-104 16,-5-6-101-16</inkml:trace>
  <inkml:trace contextRef="#ctx0" brushRef="#br0" timeOffset="151130.8993">9185 17660 963 0,'-14'-10'453'16,"-16"-2"-173"-16,-5 1-78 0,-2 11-102 15,2 10-45-15,6 9-73 16,7 8-19-16,16 10-1 31,4 4 6-31,16 3 16 0,9-5 7 0,12-10 9 16,5-11 12-16,11-20 31 15,-1-7 28-15,-8-18 50 16,-7-2 8-16,-21-4-10 16,-10-2-21-16,-15 6-51 15,-15 0-15-15,-8 9-101 16,1 4-50-16</inkml:trace>
  <inkml:trace contextRef="#ctx0" brushRef="#br0" timeOffset="152589.7287">9528 17321 907 0,'-8'-5'409'0,"-9"-2"-195"15,-1 1-32-15,-5 10-74 0,0 7-35 16,1 10-50-16,1 8-20 16,7 8-18-16,5 6-2 15,9 0 0-15,7-2 4 16,9-13 10-16,4-7 2 15,6-15 9-15,3-8 6 16,-2-13 39-16,-5-7 27 16,-18-2 43-16,-7-1 7 15,-24 6-39-15,-7 7-31 16,-10 15-37-16,1 10-80 16</inkml:trace>
  <inkml:trace contextRef="#ctx0" brushRef="#br0" timeOffset="154347.9521">9922 17012 1211 0,'1'-3'467'0,"11"-2"-333"16,8 4-51-16,24 3-52 15,10 0-11-15,17 5-17 16,-2-1 0-16,-10 2-130 16,-11 1-150-16</inkml:trace>
  <inkml:trace contextRef="#ctx0" brushRef="#br0" timeOffset="154511.0404">10006 17158 936 0,'6'-1'418'16,"11"-2"-156"-16,10 0-108 15,20 4-64-15,6 1-13 16,3 3-10-16,-5 2-95 15</inkml:trace>
  <inkml:trace contextRef="#ctx0" brushRef="#br0" timeOffset="154910.2334">11002 16881 753 0,'5'-23'388'0,"3"-16"-109"16,0-10-113-16,-2-4-3 15,-2 2-43-15,-1 1-23 16,0 13-31-16,1 7-24 16,-3 17-31-16,0 9-22 15,-1 18-15-15,2 12-5 0,7 18 5 16,4 6 18-16,4 6 7 15,1 1 3-15,-3-4-76 16,-6-5-116 0</inkml:trace>
  <inkml:trace contextRef="#ctx0" brushRef="#br0" timeOffset="155076.5133">10828 17076 1006 0,'13'-5'460'16,"9"-5"-174"-16,30 2-179 0,14 2-23 16,17 3-46-1,3 3-22-15,-9 9-57 16,-7-3-93-16</inkml:trace>
  <inkml:trace contextRef="#ctx0" brushRef="#br0" timeOffset="155464.551">10856 17231 1255 0,'-1'-1'466'15,"6"-6"-372"-15,10 0-20 16,15-4-34-16,11 2-16 16,17 3-16-16,6 4-4 0,-2 4 0 15,-7 6 0-15,-23 5-4 16,-13 3-1-16,-21 3-2 16,-10-1 2-16,-14 1 2 15,-5-2 4-15,3-4-1 16,7 2-4-16,14-2-5 15,10-1-2-15,11 2 1 16,1-2 1-16,2 2 5 16,-5 4 1-16,-16 0 6 15,-15 5 5-15,-27 2 4 16,-9-4 2-16,-4-8-15 16,3-4-45-16</inkml:trace>
  <inkml:trace contextRef="#ctx0" brushRef="#br0" timeOffset="155695.7752">11444 17110 1113 0,'3'1'558'16,"2"-1"-180"0,-1 2-216-16,-4-2-53 0,0 0-59 15,0 0-60-15,0 0-357 16</inkml:trace>
  <inkml:trace contextRef="#ctx0" brushRef="#br0" timeOffset="156319.2196">11814 17169 417 0,'12'-10'265'0,"12"-5"32"16,0-9-150-16,3-4-6 15,0-5-11-15,-5-3-15 16,-3 1-1-16,-4-6 11 16,-8 5 5-16,-2 2-8 15,-4 12-17-15,-1 9-22 16,-1 19-61-16,0 10-13 15,2 20-24-15,4 8-2 16,7 11 18 0,1-1 1-16,0-4 5 0,-3-4 2 15,-3-10-57-15,1-4-77 16</inkml:trace>
  <inkml:trace contextRef="#ctx0" brushRef="#br0" timeOffset="156617.6145">12394 16918 863 0,'-18'-13'435'16,"-12"-6"-129"-16,2 6-162 16,0 6-39-16,8 16-69 15,1 3-30-15,6 18-31 16,4 7-4-16,2 6 2 15,7-1 2-15,6-2 15 16,4-7 8-16,19-10 37 16,7-6 12-16,10-15 16 15,6-6 15-15,-3-16 14 16,-5-5 6-16,-20-7 17 16,-10-5-9-16,-27-3-40 15,-14-2-16-15,-18 4-58 16,2 5-59-16</inkml:trace>
  <inkml:trace contextRef="#ctx0" brushRef="#br0" timeOffset="156903.3383">12531 16570 1139 0,'7'0'453'15,"12"-2"-283"1,11 2-80-16,14 0-39 0,3 1-18 15,9 6-81-15,-4 0-155 16</inkml:trace>
  <inkml:trace contextRef="#ctx0" brushRef="#br0" timeOffset="157233.5798">12949 16420 1061 0,'0'-4'415'16,"10"-6"-296"-16,3 6-30 15,10 0-48-15,5 2-15 16,2 2-12-16,-5-5-4 0,-3 2 2 16,-5 0-1-16,-11 0-2 15,-1 2-3 1,-4 1-5-16,-1 0 1 0,0 0 3 15,0 0 0-15,0 0-4 16,0 0-1-16,0 0-6 16,0 0-4-16,0 23 3 15,-4 38 5-15,-1-19 4 16,-2-1 5-16,7 7 1 0,1-6-2 16,6-6-59-1,4-5-104-15</inkml:trace>
  <inkml:trace contextRef="#ctx0" brushRef="#br0" timeOffset="157405.2073">12919 16564 778 0,'7'-1'455'0,"21"-2"12"0,7-1-235 16,15 5-115-16,4-1-29 15,-6 6-57-15,-6-2-6 16,-9-4 39-16</inkml:trace>
  <inkml:trace contextRef="#ctx0" brushRef="#br0" timeOffset="157994.7784">13663 17006 764 0,'-12'-2'388'0,"-14"1"-99"16,-6 1-66-16,-5 4-60 15,4 5-43-15,15 2-72 16,10-1-26-16,23 6-25 15,13 2-7-15,18 3 6 16,8 4 3-16,-1 2 1 0,-6 4 3 16,-20-2-3-1,-13 1 25-15,-25-4 58 16,-12-7 18-16,-14-8 27 16,-7-8-14-16,-2-17-46 15,6-9-19-15,15-11-75 16,10-1-93-16</inkml:trace>
</inkml:ink>
</file>

<file path=ppt/ink/ink28.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3-12-06T10:20:29.170"/>
    </inkml:context>
    <inkml:brush xml:id="br0">
      <inkml:brushProperty name="width" value="0.05292" units="cm"/>
      <inkml:brushProperty name="height" value="0.05292" units="cm"/>
      <inkml:brushProperty name="color" value="#FF0000"/>
    </inkml:brush>
  </inkml:definitions>
  <inkml:trace contextRef="#ctx0" brushRef="#br0">3287 10800 346 0,'-4'-2'251'0,"-8"-2"19"16,-2 4-31-16,0 8-74 16,-1 5-39-16,6 3-55 15,1 4-20-15,8 1-33 16,6-3-8-16,9-5-8 15,3-2-2-15,4-8-9 0,2-5-42 16</inkml:trace>
  <inkml:trace contextRef="#ctx0" brushRef="#br0" timeOffset="570.2674">3536 10928 476 0,'12'1'241'15,"4"-1"-68"1,2 0-38-16,1-3-38 0,-5-3-17 0,2-3-17 16,-5-4-5-16,-6-4-9 15,-2-4-9 1,-5-3 15-16,-5 1 20 0,-9 2 35 16,-2 3 15-1,-6 8-8-15,-1 7-12 16,7 12-32-16,3 11-17 0,2 6-28 15,10 6-12 1,4 3-13 0,0-1-3-16,12 5 1 0,-4-9 2 0,3 3 0 15,2-4 1 1,-5-7-1-16,3 3-8 0,-5-10-167 16,-4 0-164-16</inkml:trace>
  <inkml:trace contextRef="#ctx0" brushRef="#br0" timeOffset="22122.6076">17394 11866 726 0,'-4'-4'353'0,"-5"-3"-114"0,-4 0-40 15,-3 6-68-15,-3 1-37 16,-3 9-69-16,1 10-25 15,5 7-27-15,2 6-7 16,10-1 0-16,6 1 4 16,11-9 7-16,8-5 7 15,8-6 8-15,3-8 7 16,-3-8 12-16,-2-6 8 16,-14-6 23-16,-10-2 13 15,-16 5 8-15,-13 2-4 0,-19 5-25 16,-5 6-15-16,4 4-21 15,6 2-35-15</inkml:trace>
  <inkml:trace contextRef="#ctx0" brushRef="#br0" timeOffset="22750.5905">17480 11826 738 0,'7'0'299'31,"6"1"-147"-31,11 2-129 0,9 0 0 0,2-1 7 16,3 1-3-1,2-3-6-15,-5-1-5 16,-4-5 2-16,-7-1 1 15,-12 0-20 1,-5-1-15-16,-13 1-19 16,-7 1-3-16,-9 3 17 15,-5 3 10-15,-2 8 10 0,2 4 2 16,4 10 6-16,7 5 5 16,6 4 6-16,1-1-2 15,12-2-4-15,3-4-4 16,11 0-1-16,5-4 1 15,-1-9 3-15,1-2 3 0,-5-10 8 16,-1-8 1-16,-1-4 1 16,-1-6-3-16,-1-2-8 15,-2 5-3-15,-2-1-9 16,1 7-2-16,-4 8 5 16,5 4 14-16,-3 14 16 15,-1-1 5-15,-5 5-3 16,-2-3-11-16,0-6-11 15,-3-1 1-15,3-5-3 16,1-6 4-16,5-9-1 16,2-2-3-16,4-13-3 15,3 7-7-15,1-3-4 16,3 1-3-16,2 11-2 16,-2 5 7-16,-3 13 12 15,3 14 8-15,-10 5 7 0,-5 3-6 16,-1 3-7-16,-5-6-34 15</inkml:trace>
  <inkml:trace contextRef="#ctx0" brushRef="#br0" timeOffset="23240.0005">18647 11853 739 0,'-11'-6'388'15,"-15"-3"-100"-15,-5 4-78 16,1 10-104-16,1 7-42 16,13 14-69-16,3 4-19 15,14 8-14-15,6 1 1 16,7-9 22-16,10-4 7 16,16-8 11-16,-1-9 4 15,7-3 6-15,-6-6 6 0,-16-15 15 16,-4-6 6-1,-17-12 7-15,-4-4-1 16,-14-8 8 0,-8-6-1-16,-8-6-1 0,0-1-3 15,4 6-24-15,9 9-12 0,16 14-24 16,4 5-12 0,15 10-14-16,8 0 10 0,8 10-85 15,7 3-71-15</inkml:trace>
  <inkml:trace contextRef="#ctx0" brushRef="#br0" timeOffset="23441.3167">18849 11849 654 0,'5'-2'359'0,"3"-2"-78"15,4 7-141-15,-1 7-26 0,1 14-56 16,1 7-18 0,-3 13-17-16,-4-2-7 15,-4-2-5-15,2-3 0 16,1-14-6-16,1-5-54 16,7-9-253-16</inkml:trace>
  <inkml:trace contextRef="#ctx0" brushRef="#br0" timeOffset="23748.1204">19247 11944 490 0,'2'5'303'0,"-2"13"-18"16,-3 0-41-16,-7 2-59 15,-5 2-24-15,-8-5-44 16,-5-3-20-16,-3-8-41 15,-1-6-13-15,5-8-16 16,3-4-9-16,8-6-18 16,2-4-11-16,5-3-20 15,5 0-9-15,8 4-6 16,9 6-2-16,6 7 5 16,1 7 6-16,3 10 30 15,0 5 11-15,-1 10 24 16,0 3 9-16,-6 2-15 15,1 2-5-15,-3-1-38 0,0-7-118 16</inkml:trace>
  <inkml:trace contextRef="#ctx0" brushRef="#br0" timeOffset="24110.9441">19450 11924 1085 0,'-12'-1'428'0,"-11"2"-292"15,-2 4-53-15,10 10-67 16,4 2-17-16,11 7-22 16,5-3-1-16,10 1 14 15,3-3 8-15,0-8 9 16,3 0 5-16,-4-12 12 15,-4-2 5-15,-5-12 6 16,-2-5 2-16,-3 1-7 16,1-6-3-16,-6-3-3 0,-3-2 6 15,-9-15 13 1,-3-5 1-16,3-1-3 0,-2-3-12 16,14 13-28-16,3 5-9 15,8 9-15-15,6 5-4 16,0 10-46-16,3 3-39 15,10 13-207-15</inkml:trace>
  <inkml:trace contextRef="#ctx0" brushRef="#br0" timeOffset="24522.838">19651 11992 870 0,'5'6'368'0,"7"8"-184"16,3-10-47 0,7 6-26-16,2-4-16 0,1-6-27 15,-1 2-16-15,-3-6-10 16,-5-7-2-16,-5-3-2 15,-3-1-4-15,-9-7-6 0,-8 1-6 16,-14-1-10-16,-5 2-4 16,-8 9-17-1,1 9-10-15,4 12-6 16,3 6-3-16,13 13 4 16,1-1 1-16,14 6-1 0,6 3 4 15,5-1 9-15,3 6 9 16,-2 1 2-16,-5-2 2 0,-5 0 23 15,-1-4-38 1,-1-10-279-16</inkml:trace>
  <inkml:trace contextRef="#ctx0" brushRef="#br0" timeOffset="24983.5627">20162 11925 772 0,'-11'-4'380'0,"-16"-11"-133"16,-1 4-58-16,-2 7-98 0,2 3-34 15,10 12-56-15,4 6-11 16,11 10-8-16,6 4 0 16,5 0 14-16,5-2 3 15,8-4 1-15,0-5 4 16,7-10 6-16,-1-4 3 16,-1-9 11-16,-3-10 3 0,-5-4-48 15,-3-5-85 1</inkml:trace>
  <inkml:trace contextRef="#ctx0" brushRef="#br0" timeOffset="25169.7451">20253 11827 630 0,'0'-2'407'0,"0"1"-12"15,2 3-174-15,-2-2-129 16,5 22-41-16,17 58-27 0,-7-23-5 15,3 15-6-15,-3 0-3 16,-1 3-4-16,-5-1-1 16,-2-13-1-16,-1-7-15 15,-3-23-89-15,0-7-79 16</inkml:trace>
  <inkml:trace contextRef="#ctx0" brushRef="#br0" timeOffset="25573.1556">20290 12029 990 0,'8'-2'374'0,"11"-2"-267"16,3-1-43-16,5 2-21 15,5 3-6-15,-5-2-16 16,-2 1-5-16,-1-2-3 15,-11-5 0-15,-2 5-9 16,-1 1-5-16,-8 4-12 16,1 8-3-16,1 3 5 15,-5 2 3-15,-2 0 8 0,3-7 2 16,0-1 6-16,5-2 4 16,0-12 2-1,-2-1-14-15,7-11-17 0,3-3-8 16,7-1-8-16,-2-3 11 15,5 7 14-15,-3 3 1 16,-2 15 8-16,-3 5 10 16,-7 11 10-1,-1 12 3-15,-3 2-4 0,0 3-4 16,-4 0-6-16,0-4-19 16,0-4-137-16,-2-6-237 15</inkml:trace>
  <inkml:trace contextRef="#ctx0" brushRef="#br0" timeOffset="25742.2234">20576 11659 1027 0,'-2'-2'480'15,"0"-3"-225"-15,2 11-165 0,0-6-50 16,1 8-48-1,8 22-72-15</inkml:trace>
  <inkml:trace contextRef="#ctx0" brushRef="#br0" timeOffset="30728.8399">21482 11674 735 0,'-4'0'319'0,"-3"10"-156"15,-4 9-65-15,-5 18-48 16,3 13 2-16,0 11-13 16,3 2-5-16,2-13-18 15,-5-14-1-15,10-17 0 0,0-15 8 16,3-11 6-16,7-6-1 16,-3-14-3-16,3-8-9 15,-2-13-7 1,2-5 1-16,-1-8-2 0,1 3-1 15,5 12-3-15,-4 5-3 16,4 14 8-16,-4 5 2 16,3 16-10-16,4 10-1 15,2 17-9 1,7 11-3-16,3 14 8 16,-2 7 1-16,4 9 3 15,0 2 4-15,-4-10 10 16,-1-5-30-16,-5-17-152 15,-6-13-258-15</inkml:trace>
  <inkml:trace contextRef="#ctx0" brushRef="#br0" timeOffset="30871.0908">21419 11811 950 0,'6'5'340'0,"17"2"-272"15,6-2-7-15,11-2-5 16,9-2-2-16,2-2-278 16</inkml:trace>
  <inkml:trace contextRef="#ctx0" brushRef="#br0" timeOffset="31315.4504">21877 11788 629 0,'-2'-1'365'0,"1"0"-2"16,6-2-287-16,-5 2-23 15,21 0-29-15,51-3 0 0,-4 1-7 16,8 3-7-16,3 0-5 16,-1 1 1-1,-27 2 2-15,-7-1-1 0,-26-2-10 16,-12-1-11-16,-6-5-24 16,-10-3-2-1,-1-3 9-15,-8 0 10 0,5-2 19 16,5 5 2-16,7 3-21 15,4 1-6-15,7 6-12 16,5 2 0-16,-1 6 38 16,-3 4 24-16,-3 4 46 15,-7 1 12-15,0 2-6 16,-3 1-16-16,-1-5-33 0,1-5-86 16</inkml:trace>
  <inkml:trace contextRef="#ctx0" brushRef="#br0" timeOffset="31537.8415">22563 11589 819 0,'1'1'365'15,"3"1"-115"1,-3 11-160-16,1 6-13 15,-1 16 8-15,-1 6-10 16,3 16-37-16,-1 6-17 0,3-2-10 16,1-5 0-16,5-18-68 15,2-10-91-15</inkml:trace>
  <inkml:trace contextRef="#ctx0" brushRef="#br0" timeOffset="31928.4395">22524 11624 709 0,'10'-10'409'16,"6"-8"-13"-16,16-1-227 16,7 5-32-16,6-1-46 15,2 5-27-15,-1 11-50 16,-2 11-10-16,-14 6-9 15,-12-1-3-15,-14 6 6 16,-13-5 3-16,-14 6 7 16,-4 0 4-16,0-5 0 15,6-3-3-15,14-7-16 16,11-1-6-16,18-1-7 0,7 2 1 16,2 1 11-1,-4 3 1-15,-1 10-1 0,1 4 2 16,-11 4 1-16,-5 1 3 15,-20-2 12-15,-17-3 10 16,-12-1 21-16,-10-6 4 0,-6-14 1 16,1-5-8-16,13-14-78 15,9-2-85-15</inkml:trace>
  <inkml:trace contextRef="#ctx0" brushRef="#br0" timeOffset="33663.5489">13469 12599 623 0,'-9'-3'311'0,"-17"1"-103"16,-4 3-47-16,-4 9-66 15,-2 5-30-15,11 12-44 16,8 3-18-16,16 5-16 16,6 5-4-16,18-7 5 15,7-3 4-15,10-9 9 16,1-11 3-16,-3-12 13 16,-7-5 9-16,-16-9 38 15,-12-2 19-15,-22 1 4 16,-10 0-6-16,-13 4-36 15,-1 3-22-15,13 1-23 16,5 2-50-16,21 1-323 16</inkml:trace>
  <inkml:trace contextRef="#ctx0" brushRef="#br0" timeOffset="33820.5668">13649 12629 603 0,'23'-6'292'0,"13"-5"-112"0,4 6-74 16,2 1-21-16,-9 4-39 15,-3 1-13 1,-11 4-21-16,-6 1-1 0,-7-2-106 16,-2-1-109-16</inkml:trace>
  <inkml:trace contextRef="#ctx0" brushRef="#br0" timeOffset="33978.2797">13816 12594 531 0,'-2'-1'342'0,"0"3"14"0,2 3-157 16,0-5-91 0,0 7-6-16,4 23-11 0,4 33-17 15,-3-31-31-15,1 1-13 16,2-8-51-16,3-2-91 15</inkml:trace>
  <inkml:trace contextRef="#ctx0" brushRef="#br0" timeOffset="34476.5489">14219 12745 658 0,'-7'-6'388'16,"-6"-3"-41"-16,-2 0-168 15,2-2-24-15,-4 3-54 16,-2 4-31-16,-1 5-38 16,-4 1-21-16,4 6-28 15,5 4-6-15,6 4-8 16,5 6-2-16,8 5 8 15,9 1 10-15,7-5 9 16,9-2 6-16,-1-13-50 16,-4-6-67-16,1-7-135 15,-4-8-51-15,-4-6 47 16,3-4 72-16,-6 1 215 0,-6-1 110 16,-2-1 107-16,-4 3 36 15,-2 1-31-15,0 4-42 16,0 9-103-16,2 7-60 15,5 9-55-15,4 5-20 16,1 8-1-16,1-2 21 16,1 6 6-16,-2-1 1 0,0-5 5 15,-2-2 5-15,1-12 7 16,-2-6 8-16,0-7 6 16,4-5 3-16,-4-4-3 15,-2-1-5-15,-5-1-18 16,-2-1-57-16</inkml:trace>
  <inkml:trace contextRef="#ctx0" brushRef="#br0" timeOffset="35035.6414">15508 12669 588 0,'-7'8'368'16,"-4"5"-18"-16,-14 9-170 0,-7 5-34 15,-9 2-66 1,-1-1-21-16,2-6-33 0,4-7-4 16,9-14-13-16,5-5-10 15,12-12-32-15,2-5-8 16,4-5 3-16,3-1 8 16,-1 1 24-16,4 3 5 15,-1 7 14-15,8 5 1 16,4 16 3-16,3 5-1 15,11 19-15-15,-2 3 2 16,5 9 1-16,1 1 7 16,-16-24-119-1,-7-10-179 1</inkml:trace>
  <inkml:trace contextRef="#ctx0" brushRef="#br0" timeOffset="35180.4404">15304 12454 1195 0,'-3'0'470'16,"2"4"-359"-1,5 2-61-15,-4-6-71 16,5 11-61-16</inkml:trace>
  <inkml:trace contextRef="#ctx0" brushRef="#br0" timeOffset="35823.1022">15642 12328 786 0,'9'2'285'31,"11"3"-228"-31,9 0-16 0,11 3-9 0,3-2-7 16,-3-1-10-1,-5-2 0 1,-17-4 11-16,-5-1 9 16,-13-4-4-16,-9-3-4 15,-12 0-15-15,-4-3-11 0,-6 5-4 16,3 6-4-16,7 6-4 16,6 4-3-16,7 10-6 15,8 3 2-15,8 5 4 16,4 3 4-16,7-4 11 15,0-3 3-15,-3-2-1 16,-1-4 1-16,-6-2 0 16,-3 0 1-16,-6-4-5 15,-2-1 26-15,-4 6 17 16,0-1 3-16,6 8 7 16,5 7-26-16,4 5-19 15,3 2-4-15,-7 7 0 16,-5-3 3-16,-10-3 10 15,-7 1 6-15,-16-12 22 0,8-19 15 32,12-5 14-32,2 2 1 0,-39-6-11 0,3-13-15 15,17-14-34-15,22-1-11 16,11-2-30-16,12 7-5 16,11 6-66-16,4 4-60 15</inkml:trace>
  <inkml:trace contextRef="#ctx0" brushRef="#br0" timeOffset="36262.4621">16158 12725 410 0,'-6'-7'312'0,"-3"-9"60"15,-3 0-110-15,-8-5-89 16,3 9-34-16,-2 0-50 15,-3 8-27-15,3 8-49 16,-1 1-14-16,2 13-24 16,5 4-2-16,11 7 5 15,6 2 4-15,7-4 11 16,4-5 2-16,4-9 8 0,4-6 2 16,1-11 9-16,-3-7 1 15,0-6 4-15,-4-4 0 16,-1 1-2-16,1-1 3 15,-6 0 14-15,-6-1 7 16,1 12 1-16,-2 2-11 16,0 9-31-16,3 8-11 15,-1 7-8-15,2 4 6 16,-1 2 12-16,4 1 1 0,-2-9 5 16,-1-2 4-16,2-7 15 15,-2-5 11-15,5-6 14 16,1-5-1-16,-1-3-13 15,4-4-12-15,-4 2-35 16,1-2-50-16,-2 3-208 16</inkml:trace>
  <inkml:trace contextRef="#ctx0" brushRef="#br0" timeOffset="36624.0869">16674 12706 563 0,'1'3'310'15,"-1"5"-46"-15,-1 0-76 16,-8 5-35-16,-6 0-18 16,-6-2-30-16,-2 1-21 15,0-2-38-15,1-1-12 16,2-4-9-16,-1-6-3 15,-2-6-5-15,1-5 0 0,7-1-6 16,4 0-8-16,14-3-12 16,5-3-5-16,8 1-3 15,2-1 3-15,3 9 13 16,0 2 5-16,-1 10 4 16,-5 6 3-16,-2 11 6 15,1 6-4-15,-3 4 1 16,1 1 18-16,-3-4-146 15,3 0-380-15</inkml:trace>
  <inkml:trace contextRef="#ctx0" brushRef="#br0" timeOffset="36944.3731">17265 12694 859 0,'12'3'396'16,"12"3"-155"-1,16 12-161-15,5 0-22 0,-2 9-33 16,-3-2-10-16,-10 3-15 16,-9-3-77-16</inkml:trace>
  <inkml:trace contextRef="#ctx0" brushRef="#br0" timeOffset="37122.9128">17575 12672 1002 0,'-6'-2'503'16,"-10"1"-154"-16,-4 2-131 16,-5 11-114-16,-6 4-38 15,-6 6-41-15,-2 3-14 16,-4 8-8-16,3 0-2 15,7 2-77-15,8-2-91 0</inkml:trace>
  <inkml:trace contextRef="#ctx0" brushRef="#br0" timeOffset="37336.7151">17751 12489 960 0,'-6'1'469'0,"-6"1"-165"16,-5 5-132-16,-1 5-110 16,-3-1-31-16,5 7 2 15,3 5-88-15,1 2-261 0</inkml:trace>
  <inkml:trace contextRef="#ctx0" brushRef="#br0" timeOffset="37529.6801">17723 12682 1010 0,'11'3'418'16,"6"3"-205"-16,15 10-172 15,3 1 1-15,0 5-13 16,-2 5-4-16,-8-4-8 16,0 0-24-16,-8-6-80 0,-1-5-50 15</inkml:trace>
  <inkml:trace contextRef="#ctx0" brushRef="#br0" timeOffset="37675.8708">18027 12699 692 0,'-8'-6'402'0,"-4"4"-50"15,2 2-73-15,-7 8-107 16,1 6-40-16,-11 5-63 16,-7 3-23-16,-7 8-27 15,-1 4-7-15,6-3-75 16,7-2-76-16</inkml:trace>
  <inkml:trace contextRef="#ctx0" brushRef="#br0" timeOffset="38440.6168">18566 12599 712 0,'9'1'283'0,"19"0"-173"16,4-1-68-16,16 1-21 16,-2-1-6-16,-7-1-3 15,-7-1 0-15,-13-4 5 0,-10 1-7 16,-18 5-9-16,-8 0-2 16,-13 8-10-16,-4 4 12 15,2 4 21-15,3 0 6 16,12 2 10-16,6 2-5 15,16 0-9-15,5 0-4 16,11-3-2-16,1-7-2 16,4-8 1-16,0-2 2 15,-3-3 1-15,-1-4-1 16,-4-3-2-16,-1-1-4 16,-3-3-5-16,0 3-2 15,-1-1-6 1,-3 5-6-16,0 10 12 0,3 4 2 15,-2 13 15-15,-3 0 11 16,-3 0-5-16,-1-2 0 16,-4-9-7-16,1 0-1 15,-1-7 14-15,0-4 5 16,5-7-2-16,0-4-4 0,7-5-22 16,-4-4-5-16,6 1-3 15,-2-1-2-15,-2 9-3 16,0 3 1-16,-9 12 8 15,0 8 6-15,-1 7 7 16,5 9 0-16,0 0-7 16,0-5-4-16,3 0 1 15,0-8-24-15,7-7-107 0,-2-5-86 16</inkml:trace>
  <inkml:trace contextRef="#ctx0" brushRef="#br0" timeOffset="38605.3701">19196 12648 445 0,'8'-6'304'0,"9"-3"8"31,3 3-59-31,0 5-110 16,2 5-32-16,-1 8-36 15,-1 6-2-15,-4 5 20 16,-5 2 2-16,-8-2-11 16,-5-1-4-16,-8-7-16 0,-5-6-8 15,1-8-5-15,-3-1-27 16,4-4-164-16,1 0-285 15</inkml:trace>
  <inkml:trace contextRef="#ctx0" brushRef="#br0" timeOffset="39278.3948">19950 12617 776 0,'3'-2'369'16,"14"2"-158"-16,2 2-66 15,-4 13-76-15,7 8-21 16,-14 8 0-16,-4 7 2 16,-5 1 1-16,-9-2-7 15,-3-7-18-15,5-9-6 16,3-14-4-16,9-7-3 0,9-15-13 15,5-8-1-15,5-8-5 16,-6-7 0-16,1 2 4 16,-4 5 0-16,-5 5 1 15,0 10 1-15,-7 8 5 16,-1 4-9-16,-3 7-12 16,0 8-3-16,2 8 0 0,0 4 10 15,10 5 9 1,4-2 0-16,7-4 3 15,5-1 1-15,2-11 6 16,1-3 3-16,1-10 7 0,-5-5 1 16,-3-7 0-16,-4-5-1 15,-6-1-5 1,0 0-2-16,-1 2-3 0,-1 5-4 16,-3 8-2-1,0 2-2-15,-3 7-2 16,0 1 1-16,4 8 4 0,0 8 2 15,-4 3 2-15,2 6 0 16,-11-3 0-16,5 0-9 0,-5-8-76 16,-6-5-71-1</inkml:trace>
  <inkml:trace contextRef="#ctx0" brushRef="#br0" timeOffset="39411.9088">20351 12554 919 0,'2'-7'484'0,"-1"-6"-129"16,0 8-234-16,3 3-69 15,-2 8-58-15,-2-6-98 16</inkml:trace>
  <inkml:trace contextRef="#ctx0" brushRef="#br0" timeOffset="39701.1806">20496 12629 700 0,'5'-6'336'0,"10"1"-111"15,1 2-47-15,1 11-48 0,2 7-26 16,-6 8-35-16,2 6-5 15,-2-2-9-15,-4-2-8 16,0-7-14-16,0-7 15 16,1-6 29-16,4-5 7 15,3-14 3-15,3-1-21 16,3-8-35-16,-1 1-10 0,-5 2-52 16,-3-1-74-16</inkml:trace>
  <inkml:trace contextRef="#ctx0" brushRef="#br0" timeOffset="40161.3109">20927 12615 567 0,'6'0'340'0,"5"1"-49"16,-1 9-125-16,1 3-32 15,-3 8-51-15,-1 1-13 0,-6-2-23 16,3 0-10 0,-8-6-4-16,0-5 3 15,0-7 11-15,-3-4-1 0,7-12-14 16,0-2-9 0,6-7-27-16,7-2-8 0,8 5-1 15,4 0-1-15,8 10 2 16,-3 3 12-16,-5 8 17 15,-4 10 7-15,-11 6 14 16,-5 6-5-16,-1 6-9 16,-4-3-5-16,0 2-31 0,3-3-66 15</inkml:trace>
  <inkml:trace contextRef="#ctx0" brushRef="#br0" timeOffset="40477.8705">21469 12582 802 0,'-5'-3'391'0,"-6"-7"-145"15,-1 0-84-15,-1 9-96 0,-2 6-25 16,3 9-29-16,3 4-7 15,1 4-6-15,5 0-3 0,8-1 3 32,2 1 1-32,4-4 5 0,3-5 5 0,1-5 8 0,-5-7 7 31,1-2 21-31,-5-3 5 16,-14-4-2-16,-6-1-7 15,-9 1-26-15,-4 0-9 16,12 8-62-16,5-1-102 0</inkml:trace>
  <inkml:trace contextRef="#ctx0" brushRef="#br0" timeOffset="40790.2333">21551 12609 923 0,'13'-2'377'0,"19"5"-233"16,-4 4-46-16,-5 6-30 15,-6 3-5-15,-11 0 0 16,-3 1 2-16,-5 1-11 16,-4-1-8-16,-1-6-12 15,3-3-7-15,-1-8 8 16,3-2-1-16,4-5-6 0,1-8-3 16,9-4-18-16,4 1-5 15,4-2-3-15,0 3-3 16,1 7-5-16,-2 2 3 15,-4 9 7-15,1 8 5 16,-8 11 11-16,0 2-2 16,-4 4-2-16,-2 0-1 0,2-5-106 15,0-2-354-15</inkml:trace>
  <inkml:trace contextRef="#ctx0" brushRef="#br0" timeOffset="41095.534">21957 12533 758 0,'8'0'317'16,"8"2"-178"0,8 7-26-16,7 8-26 0,3 2-9 15,-4 5 5-15,-7-1-5 0,-16 0-2 16,-7-2-3 0,-16-4-20-16,-9 0-3 15,-12-13-8-15,-3-3-35 0,9-5-152 16</inkml:trace>
  <inkml:trace contextRef="#ctx0" brushRef="#br0" timeOffset="41635.093">22706 12476 789 0,'1'-1'379'0,"-1"-3"-147"0,-2 0-65 16,1 3-83-16,0 1-30 16,-1 0-39-16,-1 0-12 15,2 0-8-15,0 0 0 16,0 0 5-16,1 0 8 16,0 0 7-16,10 6 3 0,29 8 39 15,-32-19 13-15,-15 0-4 16,-9 2-5-16,-9 3-44 15,1 0-19-15,7 7-26 16,7-1-67-16,16 6-411 16</inkml:trace>
  <inkml:trace contextRef="#ctx0" brushRef="#br0" timeOffset="42053.6939">22668 12718 461 0,'0'-1'331'0,"1"-1"20"0,-3 0-158 16,1 2-41-16,0 0-62 16,-1 0-30-16,1 0-27 15,0 0-11-15,0 0-9 16,-1 3 6-16,2 1 11 16,1-1 7-16,1-2 27 15,10 5 15-15,23 11 14 16,-29-19 2-16,-4 2-13 15,-2 1-17-15,0-1-27 16,-1 0-9-16,0-1-96 16,0 0 343-16</inkml:trace>
  <inkml:trace contextRef="#ctx0" brushRef="#br0" timeOffset="419602.6812">3234 12457 164 0,'-1'-5'120'0,"-2"1"-19"0,35-6 11 15,24 3-4 1,50-1-9-16,33-1 10 16,50 3 12-1,21-2 18-15,18 8 7 0,-7 4-3 0,-18 1-21 16,-20 7-19-16,-36-7-18 16,-16-3-4-16,-43-4-18 15,-20-6-6 1,-31 2-41-16,-14-6-92 15</inkml:trace>
  <inkml:trace contextRef="#ctx0" brushRef="#br0" timeOffset="420374.6886">5973 12443 791 0,'42'-8'294'16,"30"-6"-186"-16,47-3-42 15,36-4 22-15,45 3 30 0,19 1-7 16,49 5-28-1,7 4-16-15,7 3-25 0,-2 2-8 16,-33 0-10 0,-16 0-3-16,-34-1-3 15,-5 0-3-15,-12-3-2 16,-19 2-1-16,-18 2 0 0,-22-1 20 16,-47 2-151-16</inkml:trace>
</inkml:ink>
</file>

<file path=ppt/ink/ink29.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3-12-06T10:04:55.419"/>
    </inkml:context>
    <inkml:brush xml:id="br0">
      <inkml:brushProperty name="width" value="0.05292" units="cm"/>
      <inkml:brushProperty name="height" value="0.05292" units="cm"/>
      <inkml:brushProperty name="color" value="#FF0000"/>
    </inkml:brush>
  </inkml:definitions>
  <inkml:trace contextRef="#ctx0" brushRef="#br0">15027 6578 702 0,'0'-7'373'15,"7"-2"-82"-15,-7 3-46 16,-1 3-76-16,1 5-42 16,-2-2-65-16,1 0-23 15,-10 30-29-15,-24 49 1 16,12-29-1-16,-3 3-2 16,7-4 1-16,3-8 1 0,8-12-3 15,4-10-6-15,8-16-2 16,4-9-2-16,5-16 2 15,4-8 3-15,5-15 5 16,0-5 0-16,0-7 1 16,2 5-1-16,-6 12 7 15,-2 9 5-15,-4 19 5 16,-7 4-4-16,0 11-16 16,2 7-4-16,3 13-8 15,2 6 4-15,-3 12 4 16,4 4 0-16,8 0 0 15,-3-2-19-15,5-12-103 16,0-6-93-16</inkml:trace>
  <inkml:trace contextRef="#ctx0" brushRef="#br0" timeOffset="170.9189">14859 6711 878 0,'3'6'402'15,"12"2"-133"-15,15 0-53 16,28-7-61-16,6-2-18 0,4-6-69 16,-6-2-22-1,-20-1-74-15,-8 5 0 0</inkml:trace>
  <inkml:trace contextRef="#ctx0" brushRef="#br0" timeOffset="1080.8893">22418 8965 948 0,'-1'0'372'16,"-2"5"-269"-16,6 10-35 16,-2 18-44-16,1 6-7 15,-4 12-1-15,3 1 0 16,-1-9-1-16,0 2 2 16,3-12-71-16,-3-10-82 15</inkml:trace>
  <inkml:trace contextRef="#ctx0" brushRef="#br0" timeOffset="1450.9092">22335 9079 658 0,'8'-13'343'0,"15"-12"-75"0,8 4-60 16,9 1-60-16,7 7-30 0,0 7-56 0,-8 1-18 31,-11 9-27-31,-13 3-5 15,-16 4 9-15,-12 4 3 0,-10 0 7 16,-4 5-3-16,1-5-7 16,7-4-6-16,16-5-21 0,6 0-5 0,27-4-12 15,5 2-1-15,20 9 12 32,4-2 1-32,-11 11 12 0,-12 4 10 15,-34 0 35 1,-19 7 16-16,-35-2 16 15,-8-2 3-15,-10-8-21 16,7-9-10-16,21-12-17 16,13-4-9-16,18-6-21 15,7 2-7-15,2 3-15 16,0 0-1-16,4 4 0 16,-2 0 3-16,0 1-32 15,0 0-61-15</inkml:trace>
  <inkml:trace contextRef="#ctx0" brushRef="#br0" timeOffset="2289.5847">23406 9161 807 0,'2'-1'336'0,"-3"-2"-224"16,0 6-37-16,1-3-54 0,-1 0-16 16,0 25-1-16,-1 31 0 15,9-23-3-15,4-2 1 16,8-5 3-16,8 1 4 16,3-13 11-16,2-6 5 15,-4-12 16-15,-4-6 14 0,-9-12 35 16,-5-5 13-16,-5 0 15 15,-5-2-5 1,-7 4-25 0,1 6-17-16,3 8-38 15,-1 7-30-15,3 16-36 0,1 6-11 0,6 18 1 16,3 12 15-16,4 9 19 16,-2 2 6-16,-6-9 7 15,-6-4 4-15,-14-14 14 16,-7-7 8-16,-15-8 16 15,-3-10 4 1,-4-11 0-16,2-14-9 0,12-7-41 16,7-2-28-16,10 2-116 0,8 9-107 15,11 10-219-15</inkml:trace>
  <inkml:trace contextRef="#ctx0" brushRef="#br0" timeOffset="2612.2301">23764 9540 659 0,'0'-5'398'15,"4"-3"-56"-15,-2 8-152 0,-2 0-49 16,5 10-74 0,-2 3-26-16,-2 8-15 15,-1 6-2-15,-1 0-12 16,-1 1-2-16,3 0-2 0,5-5 1 16,-3-7 3-16,1-5-15 15,-1-7-52-15,-3-6-45 16,-2-11-112-16,-4-6-67 15</inkml:trace>
  <inkml:trace contextRef="#ctx0" brushRef="#br0" timeOffset="2877.1514">23676 9547 486 0,'1'-4'269'0,"8"-4"-27"16,6 0-15-16,13-4-39 16,3 2-26-16,6 5-62 15,-2-3-25-15,-2 8-36 16,-2 0-10-16,-8 8-4 15,-6 1 4-15,-15 2 15 16,-6 1 3-16,-13-1-5 16,2 1-9-16,-2 1-18 15,7 0-6-15,8-2-11 16,1-1-5-16,4-4 0 16,9 0 1-16,4 2 6 15,2 1 0-15,-4 3 4 16,-7-1 4-16,-15-1 12 15,-8 3 2-15,-8 0 7 0,-5-2-44 16,3-6-263-16</inkml:trace>
  <inkml:trace contextRef="#ctx0" brushRef="#br0" timeOffset="3158.7907">24031 9289 738 0,'-5'-5'447'0,"-1"0"-4"16,1 1-164-16,9 0-147 0,7 3-45 15,14 0-78-15,13 1-16 16,9 0 2-16,2-2 4 16,3 2-48-1,-9-3-72-15</inkml:trace>
  <inkml:trace contextRef="#ctx0" brushRef="#br0" timeOffset="3345.2063">24013 9457 845 0,'0'-2'385'0,"11"3"-124"0,6-1-78 0,18-5-74 16,11 5-12-16,7-2-58 15,-1 2-18 1,-12 0-141-16</inkml:trace>
  <inkml:trace contextRef="#ctx0" brushRef="#br0" timeOffset="3710.5339">24407 8999 1009 0,'10'-14'486'16,"12"-7"-172"-16,14 4-180 15,4 1-33-15,10 11-54 16,-2 2-19-16,-8 9-20 0,-4 7-7 15,-13 6-3-15,-9 4 0 16,-11 2 1-16,-3 0 1 16,-12 1 1-16,-4 2 3 15,-8-1 1-15,-3 0 1 16,3-1-2 0,2-2-1-16,12-3-4 0,9-2 13 15,12-4-125-15,6 1-125 16</inkml:trace>
  <inkml:trace contextRef="#ctx0" brushRef="#br0" timeOffset="4033.4812">24615 9546 787 0,'-1'0'357'0,"0"0"-148"0,0 0-29 16,1 0-32-16,0 0-18 16,0-1-29-16,0 1-7 15,0 0-3-15,0 0-1 16,0 0-3-16,0 0-7 15,0 0-28-15,0 0-11 0,0 0-22 32,0 0-8-32,0 0-6 0,0 0 4 15,0 0-8-15</inkml:trace>
</inkml:ink>
</file>

<file path=ppt/ink/ink3.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11-30T10:11:48.941"/>
    </inkml:context>
    <inkml:brush xml:id="br0">
      <inkml:brushProperty name="width" value="0.05292" units="cm"/>
      <inkml:brushProperty name="height" value="0.05292" units="cm"/>
      <inkml:brushProperty name="color" value="#FF0000"/>
    </inkml:brush>
  </inkml:definitions>
  <inkml:trace contextRef="#ctx0" brushRef="#br0">7613 8505 242 0,'-1'0'201'0,"1"1"23"16,0-5-61-16,0 3-24 15,0 0-32-15,0 0-11 16,2-8-18-16,0-2-5 15,15-30-14-15,-10 26-9 16,3 2-5-16,-2 0 4 16,-4 2 10-16,-3 2 6 15,1 6 8-15,-2 1-2 0,-4 2-17 16,3 0-13-16,0 0-25 16,0 0-13-16,0 0-8 15,-1 1 0-15,2 12 2 16,3 28 1-16,-1-22 2 15,0 4 0-15,2 3 1 16,-2-1 1-16,3 1 1 16,-2-2 2-16,-1-9 1 15,1 0 1-15,-3-5 7 16,0-5 5-16,-1-2 7 16,-4-3 2-16,4-1-5 15,0-1-5-15,0 1-11 16,-8 0-4-16,0 1-3 15,-30 14 0-15,31-5-1 16,0 0 0-16,2-2 0 16,2-3 0-16,2-3-7 15,2-1-3-15,0-1 0 0,0 0 2 16,0-1 8-16,8-1 4 16,14-6 1-16,33-14-2 15,-24 13 0-15,-3 0 3 16</inkml:trace>
</inkml:ink>
</file>

<file path=ppt/ink/ink30.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3-12-06T10:21:45.872"/>
    </inkml:context>
    <inkml:brush xml:id="br0">
      <inkml:brushProperty name="width" value="0.05292" units="cm"/>
      <inkml:brushProperty name="height" value="0.05292" units="cm"/>
      <inkml:brushProperty name="color" value="#FF0000"/>
    </inkml:brush>
  </inkml:definitions>
  <inkml:trace contextRef="#ctx0" brushRef="#br0">1772 9886 1590 0,'5'4'114'0,"-15"6"-55"16,-8 4-28-16,11 5-31 16,7 4-10-16,16 1-4 15,4-5 3-15,13-1 10 16,6-3 0-16,3-9 1 15,4 4-6-15,-13-10-3 16,-8 0 5-16,-20-1 8 0,-12-3 6 16,-18 1 11-16,-13 0 4 15,-7 2 13 1,-3 1 5-16,3 5 2 16,6 6-8-16,7 7-23 0,7 5-8 15,16 8-10-15,8 3-3 16,11-2 3-16,10-1 0 0,13-10 1 15,2-6 1-15,5-9 0 16,4-5-2 0,0-6 0-16,-3-5 1 0,0-6 2 15,-8-4 1-15,-13 0 6 16,-2 0 2-16,-14 3 4 16,-1 5 2-16,-3 4-1 15,-3 3-4-15,-1 5-13 16,0 4-5-16,3-4-4 15,1 0 1-15,1 14 10 16,8 32 0-16,-6-31 2 16,4 0 0-16,-4-5 2 15,1-2 0-15,-3-3 2 16,4-2 1-16,-5-2 3 16,-1-1-4-16,0-1-139 0,-1 0-207 15</inkml:trace>
  <inkml:trace contextRef="#ctx0" brushRef="#br0" timeOffset="607.024">1996 9884 473 0,'0'-4'320'0,"-5"-2"-8"0,-8 1-67 16,-8-4-17-16,-12 4-40 16,-5 1-26-16,7 4-66 15,-2 3-33-15,11 5-54 16,7 2-18-16,6 7-104 16,10 3-107-16</inkml:trace>
  <inkml:trace contextRef="#ctx0" brushRef="#br0" timeOffset="949.2815">2130 9941 940 0,'-4'0'407'0,"1"4"-234"16,0 1-76-16,2-5-131 16,0 0-204-16</inkml:trace>
  <inkml:trace contextRef="#ctx0" brushRef="#br0" timeOffset="1459.2945">2268 10144 734 0,'-1'8'354'0,"-3"6"-130"16,2 4-118-16,1 1-23 0,1-3-44 16,0-3-15-1,1-6-2-15,-1-6 10 16,0-7 7-16,-1-3 1 16,-5-13-7-16,-1 0-10 15,3-5-6-15,-2 1-1 16,5 3-3-16,1 2-3 0,4 6-9 15,4 4-6 1,6 0-11-16,1 2-4 0,-1 9 0 16,0 2 2-16,-3 5 8 15,6 8 4-15,4-2 6 16,5 0 1-16,2-4 4 16,-3-5 0-16,-3-5 1 15,-4 2 0-15,-9-1-2 16,-5-2 2-16,-4 7 0 15,-2-1 1-15,0-4 8 16,1 6-2-16,-3 17-1 16,-4 30-2-16,8-30-51 15,1-2-104-15</inkml:trace>
  <inkml:trace contextRef="#ctx0" brushRef="#br0" timeOffset="1768.2344">2879 10157 828 0,'-10'8'417'0,"-8"9"-151"0,-6 2-120 16,3 2-39-16,-5-6-59 15,1-2-13-15,0-8-9 16,-2-5-3-16,7-4-7 15,2-5-4-15,6-5-10 16,-1-2-7-16,9-2-13 16,5-5-5-16,9 4-7 15,10 3-2-15,5 4 10 16,3 11 5-16,-3 12 15 16,-2 8 12-16,-4 15 8 15,-2 3 1-15,-1 3 4 16,-1-2-96-16</inkml:trace>
  <inkml:trace contextRef="#ctx0" brushRef="#br0" timeOffset="2119.7215">2990 10080 1021 0,'-3'-5'449'0,"3"0"-257"15,6 8-64-15,2 16-85 0,1 11-22 16,5 21-2-16,-9 9 0 16,-3 11-2-1,2-3-2-15,-4-11-3 0,7-8-1 16,-4-20-38-16,4-5-57 16,-1-11-398-16</inkml:trace>
  <inkml:trace contextRef="#ctx0" brushRef="#br0" timeOffset="2276.6362">2975 10301 814 0,'4'-4'375'0,"14"-5"-142"16,6 0-164-16,16 3-69 0,4 2 0 31,0 1-19-31,2 4-100 15</inkml:trace>
  <inkml:trace contextRef="#ctx0" brushRef="#br0" timeOffset="2610.6086">3467 10032 1044 0,'-22'-4'455'16,"-18"-6"-226"-16,9 12-161 15,4 3-40-15,12 6-51 16,8-1-12-16,11 3-2 16,8-2 4-16,13 2 19 15,3-3 6-15,2-4 7 16,-2 2-9-16,-13-5-16 16,-6-3 2-16,-4 0 1 15,-7-4 11-15,-15-1 15 16,2 4 11-16,-17 1 30 15,-1 4 17-15,3 5 27 16,-12 1 1-16,21 5-23 0,8 1-15 16,16 5-27-16,19-1-11 15,9 1-10 1,3-5 2-16,9-7 2 0,-1-3 0 16,-4-11-2-16,6-2-60 15</inkml:trace>
  <inkml:trace contextRef="#ctx0" brushRef="#br0" timeOffset="3116.0533">4083 10035 802 0,'0'-2'401'0,"0"-5"-161"0,4 6-88 0,8 16-105 16,-1 5-31-1,4 20-7-15,3 6-3 16,-3 5 1-16,1-4 1 15,7-13 1-15,-7-10 2 0,2-18 6 16,4-11 5-16,-1-20 14 16,4-6 8-1,-4-11 4-15,-6 2-2 16,-9 3-4-16,-4 5-55 16,-5 10-165-16,-2 6-171 0</inkml:trace>
  <inkml:trace contextRef="#ctx0" brushRef="#br0" timeOffset="3533.8047">4472 10088 1014 0,'1'0'419'0,"-1"1"-262"0,-3 3-57 16,2-4-64-16,0 5-19 15,0 24-16-15,4 30 2 16,9-33 0-16,-2-3 1 16,3-12 1-16,3-6 3 15,-1-9 7-15,1-7 3 16,-2-5 4-16,1-2 1 0,-8-4-1 16,0 1-1-1,-6 3-5-15,-2 5 0 0,-2 9 1 16,2 4-9-16,1 6-8 15,0-6-2-15,0 0-11 16,2 8 7-16,9 12 4 16,26 28 2-16,-19-35 1 15,7-1 2-15,-13-9 12 16,5-3 15-16,-3-7 38 16,-19-3 12-16,12-6 4 15,-7-3-9-15,-10 2-37 16,15-3-17-16,-15 8-103 15,1 3-78-15</inkml:trace>
  <inkml:trace contextRef="#ctx0" brushRef="#br0" timeOffset="3898.0208">4917 10234 674 0,'10'-1'340'16,"3"0"-89"-16,4 1-64 16,-2 0-54-16,-2 1-20 0,1-3-35 15,-3-7-15 1,-1-2-15-16,-3-4-6 0,0-2-7 16,-5-3-4-16,-8-2-6 15,-2 4-3-15,-9-2-6 16,-4 3-2-16,0 11-3 15,-3-3-2 1,3 13-15-16,6 7-2 0,3 6-5 0,4 11 1 16,9 6 12-1,7 4 0-15,0 11 2 16,1-3 0-16,-1-3 1 16,-2-2 1-16,6-13 1 15,-4-4 20-15,0-16-139 16,-4-4-175-16</inkml:trace>
  <inkml:trace contextRef="#ctx0" brushRef="#br0" timeOffset="4074.4323">5180 10006 919 0,'-1'0'463'0,"1"1"-139"15,0 10-128-15,9 10-110 0,-5 7-15 16,0 8-21-16,2 2-13 16,-8 5 2-16,3-5-78 15,1-8-189-15</inkml:trace>
  <inkml:trace contextRef="#ctx0" brushRef="#br0" timeOffset="4212.587">5105 9869 1308 0,'-1'-5'494'0,"1"-2"-397"15,5 6-71-15,12 8-165 16</inkml:trace>
  <inkml:trace contextRef="#ctx0" brushRef="#br0" timeOffset="4664.5513">5475 10090 1014 0,'22'-2'14'0,"-4"3"-2"0,11 0 18 16,0-1-3-16,-15 0 12 15,-6-2 7-15,-12-4 3 0,-10 2 8 16,-7 3 15 0,-4-1 1-16,-6 4 8 15,6 6-3-15,1 5-29 0,4 5-15 16,15 8-25-16,-2 1-9 16,16 2-7-16,5-2 1 15,11-8 4-15,10-5-16 16,-1-8-124-1,6-5-274-15</inkml:trace>
  <inkml:trace contextRef="#ctx0" brushRef="#br0" timeOffset="5206.7198">5820 10059 1009 0,'-14'-6'463'0,"-13"-1"-220"0,-2 7-81 15,2 2-106-15,6 9-37 16,12 1-41-16,3 3-5 16,15 2 1-16,4-5 7 15,10 1 16-15,6-6 2 16,-3-3 1-16,1 0 2 16,-12-5-8-16,-6-2-2 0,-10 0-4 15,-7-3-2-15,-6 5 7 16,-3 1 8-16,-1 1 14 15,-3 6 3-15,6 1-2 16,5 0-9-16,7 5-20 16,3 2-6-16,7 3 2 15,4 3 2-15,8-4 10 16,6 1 5-16,7-7 1 16,-1-1 0-16,2-9-55 15,-2-7-39-15,0-7-43 16,2-4 0-16,-4 0 60 15,-5-3 40-15,-7 5 77 0,-5 2 28 16,-9 2 41-16,-2 2 16 16,-2-1-16-16,-4 0-18 15,-3 0-36-15,0 2-13 16,-9-2-17-16,4 6-7 16,-3-1-17-1,1 3-6-15,7 6-14 16,-2 6 3-16,3 9 10 0,2 5 2 15,4 12 8-15,0 5 1 16,4 9-2-16,3 4 2 16,-6-5 4-16,1-3 0 0,2-8 2 15,-1-3-1-15,6-10-92 16</inkml:trace>
  <inkml:trace contextRef="#ctx0" brushRef="#br0" timeOffset="5679.4831">6476 10091 776 0,'-8'6'376'0,"-2"5"-121"0,-5 7-61 16,-11-1-65-16,2 1-32 15,-6-1-50-15,0-6-9 16,2-10-6-16,6-2-1 16,3-10-8-16,2-6-5 15,7 1-15-15,5-3-9 0,6 3-13 16,6 2-6-16,9 4-1 16,2 2 6-16,8 10 10 15,0 4 6-15,1 14 9 16,-1 8 1-16,-6 5 1 15,-1 4 0-15,2 0-12 16,-7-4-120-16</inkml:trace>
  <inkml:trace contextRef="#ctx0" brushRef="#br0" timeOffset="9151.255">7141 10168 517 0,'0'-3'271'0,"-1"-4"-51"16,1-2-41-1,0-4-28-15,-1 0-8 16,1 0-18-16,-5 3-1 0,-9 1-18 31,-4 3-12-31,-9 5-30 0,2 1-22 0,3 9-42 16,1 4-14-1,11 10-21-15,4 1-2 16,13 2 11-16,8-4 5 0,9-11 11 0,6-5 5 31,-1-12-4-31,-7-7-28 0,-2-10-95 16,-6-3-74-1</inkml:trace>
  <inkml:trace contextRef="#ctx0" brushRef="#br0" timeOffset="9246.7944">7073 9907 522 0,'-9'-11'306'0,"-11"-6"-11"16,9 4-60-16,5 11-84 16,3 2-49-16,5 5-78 15,-2-5-24-15,0 0-286 16</inkml:trace>
  <inkml:trace contextRef="#ctx0" brushRef="#br0" timeOffset="9706.0589">7169 10026 937 0,'4'4'329'15,"15"4"-281"-15,9-1-28 0,13 1 1 16,4 2-2-16,-6-4-2 16,-5-1-1-16,-10-5 2 15,-6-4 3-15,-6-3 6 16,-2 2 3-16,-9-2 4 16,-2-1-4-16,-10 6-5 15,-10 1 3-15,0 6 4 16,-2 4 1-16,6 6-9 15,2 4-11-15,11 4-21 16,4 1-4-16,10 0 1 16,3-3 4-16,2-6 8 15,7-5 4-15,-4-9 6 16,5-2 4-16,0-11 4 16,-2-7 1-16,2-4-1 15,-5-5-4-15,-2 4-4 16,-4 5-2-16,-5 7-3 0,-5 9 4 15,-2 6 14-15,-4 5 9 16,1 11 9-16,1 4-6 16,2 4-15-16,5 3-1 15,8-6-125-15</inkml:trace>
  <inkml:trace contextRef="#ctx0" brushRef="#br0" timeOffset="11130.4618">8209 10101 464 0,'8'-1'297'16,"10"1"-18"-16,3 8-106 16,-4 7-34-16,-3 12-44 15,-6 2-10-15,-9 4-20 0,-1-9-3 16,-5-6-11-16,-5-6-10 16,8-9-7-16,4-3-4 15,4-13-13-15,9-7-7 16,3-10-13-16,-1-4-3 15,8 5 1-15,-2 4-2 16,-3 15-6-16,2 7 7 16,-6 12 11-1,2 6 9-15,-5 9 19 16,-7 3-1-16,-1-1-4 0,-5 0-2 16,0-7-8-16,2 0-4 15,-4-10 7-15,4-3-46 16</inkml:trace>
  <inkml:trace contextRef="#ctx0" brushRef="#br0" timeOffset="11864.1175">9028 10097 708 0,'9'-6'407'16,"3"-5"-64"-16,3 9-197 0,7 2-51 15,-1 18-59-15,0 8-10 16,-9 11-9-16,-9 6-1 15,-10 3-5-15,-5-2-1 16,2-14-1-16,4-6-3 16,8-21-1-16,6-10-4 15,12-16-3-15,3-7 0 16,5-5 2-16,-3-1 1 16,-3 5 2-16,-8 3 1 0,-3 6-1 15,-4 7 1-15,-3 7 0 16,1 6-1-1,-9 5-3-15,-2 4-3 16,-1 8-5-16,0 0 1 0,8 4 1 16,7 3 3-16,4-3 3 15,1 0 4-15,9-4 2 16,-3-5-2-16,3-5 2 16,0-4 1-16,-6-4 5 15,1-5 3-15,0-4 1 0,-4-3 1 16,-3-4-1-1,-5 2 0-15,-5 2-5 0,-3 6-7 16,-1 8-16-16,2 7-6 16,-4 12-2-16,2 2 3 15,-1 5 12-15,2 0-1 16,3 0-143-16,4-5-175 16</inkml:trace>
  <inkml:trace contextRef="#ctx0" brushRef="#br0" timeOffset="12014.6788">9403 9923 1149 0,'0'-3'496'0,"-4"-5"-283"16,-1 3-102-16,5 8-118 15,1 3-31-15,11 10-234 16</inkml:trace>
  <inkml:trace contextRef="#ctx0" brushRef="#br0" timeOffset="12278.2139">9558 10130 963 0,'0'-1'411'0,"7"3"-217"15,1 6-65 1,9 9-71-16,0 3-3 0,-1 8-19 31,-1-3-7-31,-3 0-9 0,-2-9-3 0,5-10 19 32,4-6 9-32,1-14 5 0,7-5 0 0,-9-8-20 15,0-1-11 1,-10 3-49-16,-3 4-80 15</inkml:trace>
  <inkml:trace contextRef="#ctx0" brushRef="#br0" timeOffset="12705.907">9883 10131 530 0,'9'-4'302'0,"15"-3"-26"16,5 7-74-16,-1 9-48 15,-2 6-10-15,-2 10-26 16,-17 4-17-16,-10 1-36 16,-5-1-15-16,-10-6-19 0,10-6-8 15,5-10-4-15,3-4-1 16,6-15-13-16,5-5-5 16,8-9-10-16,1-4-3 15,5 2 5-15,0 1 2 16,-3 10 2-16,-1 6-1 0,-5 11 13 15,-4 7 3-15,-2 11 9 16,-6 2 2 0,-3 6-9-16,1 0-5 15,-2 0-88-15,4-4-143 16</inkml:trace>
  <inkml:trace contextRef="#ctx0" brushRef="#br0" timeOffset="13032.0881">10490 10095 943 0,'-14'-7'446'16,"-21"-7"-177"-16,5 6-78 0,2 5-102 15,-2 7-35-15,8 10-52 16,11 6-11-16,4 8-5 15,7 3 1-15,8 3 9 16,1-6 5 0,14-6 6-16,2-7 0 0,2-10 5 31,-4-5 4-31,-9-6 14 16,-5-3 4-16,-9-3 1 0,-8-1-7 15,-12-1-19-15,-4 2-16 16,-6 1-80-16,1 0-73 15,12 3-351-15</inkml:trace>
  <inkml:trace contextRef="#ctx0" brushRef="#br0" timeOffset="13330.2713">10428 10154 575 0,'10'-2'296'16,"15"-1"-86"-16,0 3-62 0,5 4-71 15,-1 2-17-15,-4 3-21 16,-3 1-4-16,-12 1-4 15,-3 4 9-15,-7 1 11 16,-3-3 2-16,-3-5-9 16,2-2-3-16,4-10-11 15,2-4-6-15,10-10-13 16,6-3-8-16,7-4-8 16,3-1 0-16,-3 7-1 15,1 4 9-15,-5 9 39 16,-6 5 17-16,3 12 30 15,-9 8 6-15,-3 10 2 16,-1 6-3-16,-1 6-16 0,-1-2-14 16,-1-2-13-16,2-6-97 15</inkml:trace>
  <inkml:trace contextRef="#ctx0" brushRef="#br0" timeOffset="18769.6221">15285 5442 284 0,'0'-4'210'0,"1"-1"8"16,0 7-71-16,-1-2-25 15,0 0-48-15,3 10-27 16,5 21-22-16,26 112-8 15,-11-10-13-15,-1 34 0 16,-8 50 1-16,-7 15 1 0,-12 47 1 16,-6 2 0-1,-4-13 21-15,3-1 7 16,12-63 4-16,7-6 1 0,9-23-20 16,1-26-7-16,-2-18 2 15,-3-22 0-15,-6-26-40 16,-4-6-70-16</inkml:trace>
  <inkml:trace contextRef="#ctx0" brushRef="#br0" timeOffset="19517.1618">15292 5430 426 0,'-5'0'254'16,"-2"0"-16"-1,-3 8-98-15,-1 11-31 16,-6 7-31-16,1-1-18 0,0 1-35 16,1-1-9-16,5-9-1 0,3-4 7 31,8-11 4-31,4-6-2 15,6-13-5-15,0-9-10 0,5 0-2 16,-4-8 1-16,4 12 1 0,1 7 8 16,-4 3 3-16,0 5 3 15,-2 5 3 1,1 3-7-16,3 9-8 16,1 1-2-16,11 3-5 15,3 7-2-15,6 2-7 0,2 5-72 16</inkml:trace>
  <inkml:trace contextRef="#ctx0" brushRef="#br0" timeOffset="19949.1949">15638 5376 860 0,'-6'1'397'0,"-5"2"-156"32,5 8-175-32,2 1-33 15,7 9-35-15,2 1-7 16,8-1 1-16,3-3 2 16,4-6 5-16,4-9 2 15,3-8 9-15,-3-8 4 16,-1-6 5-16,-2 0 3 0,-10-4 2 15,-1 1 1-15,-7 1 23 16,-2 7 4-16,-1 7-6 16,-1 2-12-16,2 9-31 15,2 8-5-15,7 14-4 16,2 7 5-16,0 18 1 16,-1 7 0-16,-7 11 33 15,-5-1 21-15,-13-9 35 16,-7-6 11-16,-10-21-12 15,-7-7-8-15,1-23-26 16,-1-8-13-16,10-15-35 16,9-7-23-16,14 0-124 15</inkml:trace>
  <inkml:trace contextRef="#ctx0" brushRef="#br0" timeOffset="22844.8088">11481 10119 469 0,'-10'-1'291'0,"-6"-2"-8"15,4 3-61-15,9 0-108 16,10 5-35-16,15 1-61 0,13-1-15 15,25 0-3-15,8-3 3 16,3-3 5-16,-4-6 3 16,-20-2 7-1,-12-1 3-15,-14 2 6 0,-11 4-1 16,-17 4-8 0,-9 1-5-16,-11 7-11 15,-7 2-2-15,0 7 1 16,6 2-1-16,9 6-7 15,9-1-4-15,14 0-4 16,8 0 0-16,13-4-49 16,12-4-28-16,8-7-16 0,7-5 6 15,2-8 23-15,0-4 30 16,-5-4 20 0,-2-1 0-16,-12-2 37 0,-7 2 10 15,-11-2 43 1,-11-1 35-16,-8 1 46 0,-5 0 15 15,-12 0-11-15,-9 0-24 16,-5 5-41-16,-7 4-24 16,7 7-45-16,8 6-19 0,7 6-27 15,7 2-2 1,8 3 6-16,5 4 5 16,8-1 14-16,6-4 5 15,9-5 8-15,4-5 3 0,1-11 6 16,-1-2 3-16,-5-5 1 15,-2-4 3-15,-7-3-3 16,-2 2-1-16,-9 4-1 16,-2 1-2-16,-5 9-5 15,-1 2-7-15,-2 10-13 0,0 4-4 16,10 7 0-16,-3 0 6 16,15-3 11-16,2-3 2 15,7-6 7 1,2-5 3-16,3-8 29 0,0-5 16 0,-7-7 38 31,-5-4 4-31,-13-2-15 16,-6 2-15-16,-9 0-49 0,-6 4-28 15,1 8-132-15,3 6-311 16</inkml:trace>
  <inkml:trace contextRef="#ctx0" brushRef="#br0" timeOffset="23490.4819">13121 10136 560 0,'-3'-6'375'0,"-16"-5"33"0,-5 0-144 16,-6 10-124-16,-10 2-48 15,4 5-75-15,6 6-21 16,8 4-24-16,12 3-3 15,11 9-3-15,9-4 5 16,18 0 16-16,9-7 6 0,9-8 12 16,-2-3 4-16,-5-8-6 15,-3 0-10-15,-19-6-8 16,-1-1 0-16,-15-3 7 16,-7 2 10-16,-4 4 8 15,-7 0 5-15,0 6 10 16,-3 6 1-16,6 8-2 15,4 10-5-15,5 17-13 16,5 5-1-16,6 12-2 16,2 0-1-16,3-8 1 15,1-5 0-15,-4-15 1 0,0-4-3 16,4-7-128 0,-7-8-155-16</inkml:trace>
  <inkml:trace contextRef="#ctx0" brushRef="#br0" timeOffset="23770.4539">13383 10189 875 0,'-11'-6'439'0,"-8"-8"-151"15,-3 6-128-15,2 3-43 0,3 3-67 16,6 5-30-16,4 7-39 15,1 6-10-15,7 6-1 16,2 1 7-16,8 0 20 16,5 0 4-16,7-8 5 15,1-5 4-15,2-9 10 0,-4-6 8 16,-9-6 11 0,-6-6 4-16,-9-3-7 0,-6 0-8 15,-11-1-26-15,0 5-46 16,3 6-262-16</inkml:trace>
  <inkml:trace contextRef="#ctx0" brushRef="#br0" timeOffset="24088.1585">13547 10279 627 0,'10'5'356'0,"6"2"-90"16,3-4-83-16,-2 2-51 0,-2-9-50 15,0-3-15 1,0-5-19-16,2-3-7 16,-12-3-12-16,-5 0-5 0,-12-1-17 15,-5 2-7-15,0 4-13 16,-5 0-8 0,1 11-6-16,2 4-5 0,4 11-2 0,6 12 0 31,5 7 14-31,5 12 9 15,10 10 14-15,1 0 8 16,6 4 1-16,-4-10-1 0,-6-13 1 16,1-4 1-16,-6-15-11 15,1-3-59-15</inkml:trace>
  <inkml:trace contextRef="#ctx0" brushRef="#br0" timeOffset="24584.6414">13734 10151 629 0,'3'0'332'0,"9"1"-35"0,8 0-156 15,11 2-58-15,5 0-4 16,-3-2-25-16,1 0-12 15,-7-1-19-15,-5 0-3 16,-7-1-1-16,-4-1 0 16,-8-2 2-16,-2 3-5 15,-5-3-11-15,-9 1-5 0,-7 0-9 16,0 2-1-16,-3 3 1 16,2 6 1-16,7 7 3 15,1 2 1-15,10 6 4 16,3 1 3-16,10 1 4 15,4 0 1-15,7-3 2 16,4-1 0-16,4-11 2 16,0-4 1-16,1-9 3 15,-1-9-6-15,-4-6-9 16,-5-3-6-16,-3-3-4 16,-9-3 5-16,0 3 7 0,-1 4 5 15,-7 8 20-15,3 5 1 16,-3 7-8-16,0 4-2 15,0 9-18-15,-2 4 0 16,1 4 5-16,-4-2 0 16,4 4-2-16,2-3 0 15,2-5-69-15,-1 0-77 16</inkml:trace>
  <inkml:trace contextRef="#ctx0" brushRef="#br0" timeOffset="24727.9744">14101 10017 917 0,'-5'-5'512'16,"1"-5"-76"-16,-1 7-309 0,-2 1-79 15,11 11-82 1,3 2-88-16</inkml:trace>
  <inkml:trace contextRef="#ctx0" brushRef="#br0" timeOffset="25205.1725">14471 10217 891 0,'-7'-11'417'0,"-14"-8"-168"15,-2-1-51-15,-7 3-90 16,0 5-39-16,5 9-69 16,3 3-20-16,8 9-22 15,5 4 0-15,9 4 11 0,4 2 9 16,11 1 18-16,1 0 5 16,9-4 6-16,2-2 3 15,1-7 5-15,2-6 4 16,-4-6 5-16,-5-5 1 15,-10-6-1-15,-1 0-3 0,-7 1-3 16,-3 2-2-16,-3 5 1 16,-3 2-5-16,1 6-17 15,0 2-6-15,6 9-11 16,4 4 2-16,8 0 13 16,3 4 6-16,8-2 13 15,1-2 10-15,-2-4 28 16,3-5 22-16,-3-7 21 15,-6-9 8-15,-1-6-4 16,-3-1-17-16,-12 1-29 16,1-3-16-16,-7 3-42 15,-3-1-49-15,-2 2-124 16</inkml:trace>
  <inkml:trace contextRef="#ctx0" brushRef="#br0" timeOffset="26179.2331">1915 10883 647 0,'-8'0'328'0,"-17"2"-84"16,-2 4-34-16,-4 3-67 15,-1 5-35-15,7 9-67 16,0 6-32-16,13 7-32 16,8-3-7-16,16 3 2 15,8-4 5-15,9-6 16 16,5-7 7-16,0-13 10 16,-6-8 8-16,-6-10 23 15,-12 1 11-15,-20-9 22 16,-9 5-1-16,-8-1-19 15,-8 2-14-15,3 5-27 16,5 2-28-16,8 0-223 16</inkml:trace>
  <inkml:trace contextRef="#ctx0" brushRef="#br0" timeOffset="26352.7685">1946 10950 823 0,'25'1'380'0,"13"-1"-152"0,10 0-139 16,2 0-23-16,-5 0-35 15,-4 1-7-15,-7 0-2 0,-6-2-28 0,-10-2-114 16,-2-2-77-16</inkml:trace>
  <inkml:trace contextRef="#ctx0" brushRef="#br0" timeOffset="26491.0412">2213 10914 224 0,'-6'1'213'15,"-9"6"91"1,3 5-27-16,3 3-60 0,2 10-37 16,5 4-74-1,2-3-28-15,1 6-38 16,5-4-10-16,1 1-39 16,2-2-41-16,7-2-231 15</inkml:trace>
  <inkml:trace contextRef="#ctx0" brushRef="#br0" timeOffset="26912.1491">2550 11078 814 0,'-3'-6'392'16,"-9"-9"-132"-16,-1 1-27 0,-9-1-48 15,2 6-29-15,-6 2-62 16,-2 1-29-16,3 12-57 15,-5 1-19-15,12 9-28 16,6 7 0-16,7-1 8 16,7 2 6-16,13-1 14 15,5-3 2-15,8-11 3 16,-3-5 2-16,5-10 3 16,-4-7 1-16,-4-4 3 15,1-1 4-15,-11-4 3 16,-3 0 3-16,-3 4 2 15,-4 3 7-15,2 11-6 16,3 5-3-16,-2 6-9 16,6 4-6-16,1 6-1 0,0 2 2 15,1 5 1-15,-3-1 2 16,3-4 2 0,-1-3 1-16,-1-12 4 15,0-6 2-15,1-9 5 0,2-6 0 0,1-4 0 16,-3 1-5-1,-2-1-95-15,-4 5-89 0</inkml:trace>
  <inkml:trace contextRef="#ctx0" brushRef="#br0" timeOffset="27418.0082">3631 11066 741 0,'-8'8'365'16,"-6"12"-113"-16,-3 4-65 15,-10 5-86-15,2-2-25 16,-8-10-37-16,-1-2-8 15,-1-13-5-15,2-5-1 0,4-6-12 0,6-10-7 32,7-4-17-32,7 1-9 15,11-3-13-15,6 3-2 16,16 3-3-16,5 8 3 16,4 6 16-16,10 11 8 0,-7 12 15 15,-2 8 8-15,-8 13-3 16,-9-2-1-16,-4 4-33 15,-5-9-116-15</inkml:trace>
  <inkml:trace contextRef="#ctx0" brushRef="#br0" timeOffset="27565.2699">3436 10816 1142 0,'-2'-6'504'0,"0"-4"-293"0,6 9-106 16,7 12-111-16,6 8-13 16,7 7-178-1</inkml:trace>
  <inkml:trace contextRef="#ctx0" brushRef="#br0" timeOffset="28150.0012">3693 10739 894 0,'15'0'330'16,"2"-3"-226"-16,17 0-108 16,8 0-1-16,3-4 5 0,5 0 5 15,-10 0 6-15,-14 0 5 16,-15 2 14-16,-10 1-1 16,-13 2-12-16,-1-1-6 15,-8 4-19 1,4 7-4-16,0 5 0 0,3 4 1 0,9 2 2 15,5 3 1 1,6 1 3-16,4-2 2 0,4-2 5 16,-1-4 3-16,-3-3 3 15,-2-3 1-15,-7-6 9 16,1 1 3-16,-7-2 14 16,4-2 12-16,0 0 1 15,-1 0-7 1,1 0-15-16,-2 8-12 15,3 21-13-15,14 37 3 16,1-20 1-16,-5 2 1 16,-12 3 9-16,-4-3 7 15,-16-8 11-15,-4-7 4 16,-7-13 12-16,-7-11 3 16,5-9-6-16,9-8-7 0,10-7-24 15,5-1-23-15,10 0-57 16,1 1-45-16,-1 0-183 15</inkml:trace>
  <inkml:trace contextRef="#ctx0" brushRef="#br0" timeOffset="28849.1743">4289 11141 433 0,'1'-2'264'0,"1"-6"-2"15,-2-1-84-15,-5-1-63 16,-3 0-9-16,-7-1 0 15,-1-2 4-15,-5 1-6 16,0 3-16-16,0 5-48 16,-3 2-23-16,6 13-25 15,0 0-13-15,7 8-6 0,4 5 0 16,11 1 5-16,6-3 7 16,10-7 9-16,6-8 4 15,-1-11 6 1,4-5 4-16,-1-8 1 0,-2-2 0 15,-4 0 1-15,-2 3 1 16,-11 3 0-16,-2 2-1 0,-3 5-15 16,-1 7-2-16,-1 13-5 15,1 8-1-15,3 10 12 16,3-3-3-16,10 1 4 16,3-6 0-16,1-11 7 15,-2-6 13 1,-2-12 35-16,0-5 14 15,-7-11 17-15,1 3-6 16,-6-8-25-16,-2 1-12 16,-3 5-55-16</inkml:trace>
  <inkml:trace contextRef="#ctx0" brushRef="#br0" timeOffset="29133.0563">4915 11058 875 0,'-12'11'424'16,"-4"13"-149"-1,-10 1-149-15,2 2-39 0,-21-2-42 16,9-5-10-16,8-9-8 31,2-4-1-31,23-9-4 0,-7-6-12 0,0-9-26 16,0-3-10-16,6-5-17 15,4-4 1 1,4 3 9-16,7 4 3 16,3 7 3-16,-10 13 12 0,22 6 25 15,0 6 12-15,8 10 20 16,12 2 1-16,-13 11-4 16,-5 0-4-1,-5 3-8-15,-6-6-19 0</inkml:trace>
  <inkml:trace contextRef="#ctx0" brushRef="#br0" timeOffset="29882.5438">5578 11049 690 0,'-7'2'396'16,"-3"4"-26"-16,0 9-268 0,5 6-44 16,6 4-44-16,5 4-4 15,9-2-4-15,2-8 2 16,8-7 9-16,4-8 6 15,1-12 10-15,-2-6 1 16,-5-9 3-16,-6-2-1 16,-7 0-5-16,-4 0-3 15,-6 8 10-15,-1-1 2 0,-1 12-6 16,1 6-11-16,1 3-27 16,0-3-7-16,2 21-4 15,15 52 5-15,-3-5 4 16,-4 9 1-16,-10 5 12 15,-9-4 25-15,-10-6 18 16,-7-11 3-16,-8-16 2 16,-4-9-13-16,-3-25 3 15,1-11 0-15,9-22-17 16,1-11-20-16,11-13-54 16,10-3-37-16,9-12-91 15,12 0-65-15</inkml:trace>
  <inkml:trace contextRef="#ctx0" brushRef="#br0" timeOffset="30038.6344">5948 10844 1092 0,'0'-2'528'16,"-1"-4"-222"-16,0 6-167 15,0 0-60-15,-1 0-76 16,-2 19-13-16,-8 46-40 15,6-26-70-15</inkml:trace>
  <inkml:trace contextRef="#ctx0" brushRef="#br0" timeOffset="30448.0701">6011 11055 797 0,'-1'0'432'0,"-6"-6"-79"16,0 8-220 0,2 4-45-16,1 9-55 0,2 6-15 15,4 5-10-15,4 2-1 16,8-6-2-16,3-6 2 16,6-10 4-16,5-6 5 15,-5-13 5 1,-1-2 1-16,-6-2-2 15,-6 0-2-15,-1 3-2 0,-2 0-1 16,-3 5-8-16,0 6-9 0,0 3-15 16,-5 7-2-16,11 12 0 15,2 8 5-15,0 18 11 16,7 11 2-16,-19 9 12 16,-17 0 6-16,7 0 12 15,-16-9 3-15,-8-10-1 16,7-5 4-16,-18-17 3 15,11-12 3-15,8-16-3 16,2-11-7-16,7-14-58 31,7-2-47-31,7-7-186 16</inkml:trace>
  <inkml:trace contextRef="#ctx0" brushRef="#br0" timeOffset="31113.9032">7037 11024 643 0,'-6'-4'363'0,"-9"-3"-50"0,-4 0-79 15,-1 14-93-15,2 1-37 16,0 6-64-16,6 5-34 16,3-4-22-16,7 3-7 15,11 5 5-15,6-7 5 16,7-6 11-16,0-4 5 0,-4-7 9 16,-4-1 5-16,-6-1-6 15,-3-1-3-15,-8-2-8 16,-5 3-8-16,-8 2 1 15,0 1-3-15,-4 7-3 16,4 3-6-16,7 8-5 16,-3 4 1-16,16 1 3 15,0 2 5-15,14-8 10 16,7-3 4-16,2-10 6 16,4-4 4-16,3-11 5 15,-4-5 1-15,1-7-1 16,-1 1 1-16,-8-2-1 15,-1 2 1-15,-7 4 3 16,-4 0 9-16,-3 9 13 16,-6-1-4-16,-1 10-7 15,0 10-11-15,0 9-18 0,0 8 1 16,-2 4 0-16,0 0 1 16,-2-6-48-16,2-2-66 15</inkml:trace>
  <inkml:trace contextRef="#ctx0" brushRef="#br0" timeOffset="31286.1089">7222 10892 1134 0,'-5'-18'512'16,"-3"-18"-230"-16,2 19-178 15,4 6-49-15,2 11-84 16,5 6-66-16,5 9-278 15</inkml:trace>
  <inkml:trace contextRef="#ctx0" brushRef="#br0" timeOffset="31483.1954">7369 11039 657 0,'-2'2'410'0,"3"12"29"0,0 3-219 15,5 7-93-15,7 9-34 16,-6-5-47-16,6-1-16 15,3-7-15-15,-1-8-1 16,8-11 9 0,-4-6 4-16,3-13 5 15,-1-6 1-15,-4-4-7 16,-3 4-3-16,-6 0-101 0,-2 3-78 16</inkml:trace>
  <inkml:trace contextRef="#ctx0" brushRef="#br0" timeOffset="32067.3323">7940 11068 737 0,'-1'1'393'0,"-2"6"-84"16,-6 2-75-16,-1 15-91 15,-5 4-29-15,-9 4-51 16,-6 0-21-16,1-6-21 15,-3-3-1-15,6-14-2 16,8-6-14-16,5-11-38 16,4-8-12-16,6-7-12 0,0-3 10 15,8-2 26-15,5 1 7 16,5 9-4-16,3 5 8 16,-1 11 13-16,1 7 14 15,2 7 19 1,-4 3-3-16,3 6-5 0,-3-3-8 15,2 4-11-15,6 0-1 16,2-8 0-16,1-2 4 16,0-12 8-16,-4-6 2 15,-5-8 0-15,0-6-2 0,-6-3-6 16,0-2-2-16,-3 2-2 16,-3 2-3-16,2 9-4 15,-7 5-2-15,-1 11 5 16,-1 11 5-16,-8 9 11 15,8 9 2-15,2 4-8 16,2-6-3-16,8 1-85 0,-1-9-121 16</inkml:trace>
  <inkml:trace contextRef="#ctx0" brushRef="#br0" timeOffset="33269.8113">8979 11066 445 0,'-22'3'283'15,"-11"2"-7"-15,-4 6-119 0,3-3-33 16,12 6-57-16,8 0-36 15,14-1-31-15,4 4-9 16,13-7-1-16,1-3 6 16,8-6 9-16,4-1 2 0,-1-3-3 15,-4-2-3-15,-10 4 0 16,-9 1-1 0,-13 2 0-16,-1 7 0 0,-12 6-3 15,2 5 2-15,3 2 1 16,1 0 2-1,15-5-2-15,0-4 0 16,10-9 4-16,3-4 3 16,5-7 3-16,4-3 0 0,1-4-2 0,1-2-1 15,-6-5-1-15,-1-1 0 16,-13 3 0 0,8 0 0-16,-3 10 6 0,-2 4 2 15,5 10 13-15,-13 3 6 16,1 9-4-16,-1 4-3 15,6 5-15-15,2-1-5 0,7-1-2 32,6-3 1-32,3-11 9 15,3-5 15-15,-2-11 33 16,-4-9 13-16,-3-7 24 0,-3-1-3 16,-10-1-26-16,1 3-13 15,-11 4-50 1,-4 4-50-16,4 10-163 15</inkml:trace>
  <inkml:trace contextRef="#ctx0" brushRef="#br0" timeOffset="33623.2639">9393 11164 949 0,'-5'0'385'0,"4"7"-247"15,1 4-38-15,5 6-48 16,2 3-3-16,5 1-6 16,1 0-8-16,2-5-8 15,3-4-1-15,-3-11 18 16,1-2 5-16,-1-13 8 16,3-4-1-16,-2-9-8 15,-7-4 1-15,-4-8-5 16,-1-2-1-16,-8-6-12 15,-2-7-7-15,-13-12-6 16,-9-6 6-16,-6 5 5 0,0 10-3 16,-1 26-5-1,3 14-14-15,6 18-28 0,10 11-4 16,16 15-1 0,11 10 2-16,24 9-11 0,6 1-73 15</inkml:trace>
  <inkml:trace contextRef="#ctx0" brushRef="#br0" timeOffset="34088.3863">9761 11155 602 0,'-3'-7'394'0,"-5"-3"34"15,6 3-144-15,-9 2-112 0,2 4-50 0,9 6-83 16,-2 4-25-16,5 12-19 16,9 5 1-1,2 1 8-15,5 0 2 16,4-7 3-1,4-7 2-15,1-12 5 16,-3-2 6-16,-2-13 10 0,-9-5 4 16,-11-1-15-1,-4-3-32-15,-7 0-119 0,-1-2-96 16</inkml:trace>
  <inkml:trace contextRef="#ctx0" brushRef="#br0" timeOffset="34200.6879">9872 10967 839 0,'0'-3'446'0,"2"-3"-147"0,-6-1-129 16,4 6-55-16,0-1-77 16,1 4-86-16,-1-2-429 15</inkml:trace>
  <inkml:trace contextRef="#ctx0" brushRef="#br0" timeOffset="34543.0394">10041 11087 1038 0,'1'0'433'0,"9"5"-265"0,-1 2-72 15,18 5-74-15,4 7-13 16,9 7-5-16,4 7-2 16,-10 9-2-16,-7 4-2 15,-14 7 0-15,-8 3 3 16,-11-2 7-1,-13-2 0-15,-8-11-2 0,-6-5 0 0,-5-16 5 16,7-8 8-16,0-16 15 16,3-8 1-16,17-14 5 15,1-5 0-15,15-16 4 16,11-10 5-16,14-9 3 16,11-5 7-16,3 6 6 15,-2 4-3 1,-6 18-13-16,-11 5-13 15,-6 16-36-15,-8 8-62 0,-1 8-53 16</inkml:trace>
  <inkml:trace contextRef="#ctx0" brushRef="#br0" timeOffset="34992.8464">10517 11214 699 0,'2'2'316'0,"-7"5"-115"0,14 0-78 0,7-1-4 16,-1-5-1-16,12-6-13 16,-6-4-19-16,0-4-34 15,-3 1-13-15,-6-4-13 16,-5 0-3 0,-11-2-9-16,-5 0-8 0,-11 4-9 0,-4 0-2 15,-9-1 3-15,9 2-5 16,1 9-8-1,4 4-8-15,11 16-4 16,-3 7 19-16,8 12 19 16,2 7 13-16,5 14 13 15,1 7-8-15,2 0-6 16,-1-1-5-16,1-15-5 0,-5-11-38 0,9-15-195 16</inkml:trace>
  <inkml:trace contextRef="#ctx0" brushRef="#br0" timeOffset="35455.9281">11002 11139 703 0,'-3'6'351'0,"-5"3"-126"15,-9 5-37-15,-1 1-80 16,-4 1-27-16,-3-2-30 16,2-4-9-16,0-6-7 15,-2-7-4-15,6-8-5 0,0-3-6 16,9-7-11-16,4 0-6 16,1 0-15-16,5 1-7 15,3 5-8-15,6 2 5 16,11 11 22-1,2-1 11-15,9 13 16 0,0 8-4 16,-1 10-8-16,0 10-6 16,-11-1-69-16,-2 2-162 15</inkml:trace>
  <inkml:trace contextRef="#ctx0" brushRef="#br0" timeOffset="35780.9247">11154 11085 679 0,'3'-4'339'0,"1"-3"-94"16,0 3-58-16,0 11-81 0,0 7-29 15,3 19-48-15,0 11-9 16,-2 17 0-16,1 5 0 16,-2 4-5-16,-3-7-2 15,-1-7-6-15,0-7-57 16,0-18-180-16,-1-5-194 15</inkml:trace>
  <inkml:trace contextRef="#ctx0" brushRef="#br0" timeOffset="36111.3092">11184 11206 845 0,'6'-5'323'15,"10"-3"-249"-15,0 5-22 0,6 4-38 16,1 2-11-16,4 3-3 16,2-1 3-16,-1-5 8 15,-3-5 4-15,-9-4 5 16,-6-5 0-16,-4-2 1 16,-1-3-1-16,-4 4 19 15,0 0 18-15,-2 9 17 16,0 3 1-16,-5 7-28 15,2 10-18-15,1 13-17 16,-2 8 1-16,9 16 2 16,-2 4 0-16,5 8-8 15,0-2-2-15,-1-5 0 16,-1-4 0-16,5-20-5 16,0-1-36-16,2-17-258 15</inkml:trace>
  <inkml:trace contextRef="#ctx0" brushRef="#br0" timeOffset="36555.2203">11418 11299 919 0,'0'-7'374'16,"3"-3"-218"-16,2 0-34 0,6 0-50 15,4 5-20-15,-7 3-42 16,17 2-10-16,2 2-4 15,-1 1 4 1,10-1 4-16,-19-2-4 16,-2-2-39-16,0-3-8 0,-3-4-3 15,-1-1 7-15,1-4 42 16,-2 1 4-16,-4 4 43 16,-3 1 19-16,-1 8 18 15,-2 2 8-15,0 10-30 0,-4 5-10 16,0 0-13-1,-2 0-5-15,0-7-8 16,5-3-5-16,2-7-1 16,6-2-2-16,6-11-4 0,3-1-5 15,-2-7-8-15,2 2-1 16,1 3-2 0,-2 2 1-16,5 9-6 15,-11 3 1-15,0 11 10 0,-7 6 4 16,4 9 7-1,2 7 1-15,-4 2-8 0,5-2-18 16,-7-7 3 0</inkml:trace>
  <inkml:trace contextRef="#ctx0" brushRef="#br0" timeOffset="37471.5727">12587 11074 428 0,'4'-2'272'0,"0"-6"3"0,-4-1-34 0,-9 3-67 15,-7-3-26-15,-12 5-54 16,-3 2-21-16,0 2-26 16,5 5-20-16,9 4-32 15,11 2-15-15,6 7-12 16,5 1 3-16,11 0 15 15,5 2 7-15,9-8 8 16,0-1 2-16,-3-6 1 16,-8-4-5-16,-13-4-7 15,-5-1-4-15,-9 1-8 16,-7-4 5-16,-7 6 3 16,-5 0 3-16,2 0 5 15,3 5-2-15,10 1-7 0,3 2-5 16,11 4-3-1,-1 2 1-15,0 2 8 16,10-1 5-16,2-2 7 16,9-3 2-16,13-7 4 0,-6-3 1 15,1-6 2-15,2-1 1 0,-6-4-1 16,-1 0-1 0,-10 2-3-16,0 1-3 15,-11 8-1-15,1 3 0 0,-1 10 3 16,-5 0 3-1,0 2 0-15,0-3 1 0,-1-5 6 16,2-2 8 0,0-6 4-16,-1-6-2 15,1-5-8-15,-6-3-11 16,3-4-7-16,3-2-3 16,7-3-2-16,3-2-2 0,9 3 2 0,0 3 6 15,-1 3 22 1,6 9 16-16,-3 8 14 15,-2 6-1-15,-7 9-14 16,-1 1-9-16,-8 7-10 16,-3 3-5-16,1 3-5 15,0-1 3-15,5-3-102 16,4-1-130-16</inkml:trace>
  <inkml:trace contextRef="#ctx0" brushRef="#br0" timeOffset="37650.4988">13098 11071 1084 0,'-2'3'453'16,"-7"7"-239"-16,2 8-136 0,0 6-29 0,4 9-18 15,3-1-10-15,7 0 4 16,4-4-52-16</inkml:trace>
  <inkml:trace contextRef="#ctx0" brushRef="#br0" timeOffset="38065.0142">13220 11055 933 0,'4'-1'328'0,"12"1"-279"15,5-3-25-15,13-1-6 0,7 0 1 16,0-1-7-16,-2 0-2 16,-8 3 1-16,-6-2 1 15,-13 3 6-15,-6-1 1 16,-12 3-5-16,-4 1-3 16,-9 2-5-1,-1 1 1-15,-4 3 22 0,2 4 10 0,4 5 2 16,4 1-3-16,12 7-25 15,6 1-10 1,11 4-2-16,4 2 6 0,13-8-61 16,7-3-62-16</inkml:trace>
  <inkml:trace contextRef="#ctx0" brushRef="#br0" timeOffset="38324.8631">13791 11159 441 0,'-4'0'342'0,"-1"2"54"15,-9 5-92-15,-7 4-138 0,-1 4-39 16,-5-2-62-16,0 1-19 16,4-7-20-16,-1-3-6 15,3-7-9-15,5-6-11 16,3-7-17-16,5-2-7 0,8-1-7 16,6-1 2-16,8 3 4 15,4 1 7-15,-1 4 29 16,8 11 13-16,-9 6 21 15,0 5-1 1,4 14-18-16,-9-3-8 16,12 9 10-1,-2-1-48-15</inkml:trace>
  <inkml:trace contextRef="#ctx0" brushRef="#br0" timeOffset="38732.6552">13956 11123 581 0,'-7'-9'390'0,"-2"-5"45"0,2 3-137 15,10 10-135-15,8 6-45 16,15 12-78-16,11 10-30 16,14 20-7-16,-1 9 1 15,-9 4-1-15,-10-1 1 16,-8-10-18-16,-3-10-59 0,-3-14-217 16</inkml:trace>
  <inkml:trace contextRef="#ctx0" brushRef="#br0" timeOffset="38928.9982">14265 11039 1035 0,'-12'1'432'0,"-15"10"-266"16,-3 6-58-16,0 15-68 15,-6 9-16-15,-9 11-7 16,-5 8-5-16,-6 2-3 15,2-4 0-15,11-4-56 0,8-7-61 16,15-19-356-16</inkml:trace>
  <inkml:trace contextRef="#ctx0" brushRef="#br0" timeOffset="39253.8688">14306 11078 893 0,'-3'-6'363'0,"1"3"-214"16,-1 2-47-16,2 1-51 15,0 0-16-15,1 3-34 16,1 18-1-16,14 36 0 15,-1-31 0 1,9-1 3-16,2-4 3 0,5-13 10 16,4-5 19-16,-4-11 39 15,0-7 9-15,-10-7 4 0,-6-3-14 16,-11 3-37-16,-5 0-20 16,-7 8-102-16,-2 4-77 15</inkml:trace>
  <inkml:trace contextRef="#ctx0" brushRef="#br0" timeOffset="39495.1409">14583 11074 971 0,'-1'-4'450'16,"4"2"-202"-16,5 3-99 15,2 8-97-15,3 4-16 0,1 5-10 16,-5-6-8-1,6 1-8-15,-2 1-1 0,-5-6 3 16,0-3 4 0,3-5 9-16,-1-9 1 0,6-2 2 15,0 1-4-15,-5-6-5 0,-2 3-2 32,-7 3-15-32,-1-1-44 0,1 6-169 0</inkml:trace>
  <inkml:trace contextRef="#ctx0" brushRef="#br0" timeOffset="39871.2996">15065 11146 337 0,'3'-5'204'15,"4"-4"2"-15,0-2-72 16,0 0 7-16,-6 1 31 0,-2-1 18 16,-13 1-12-16,-7-3-18 15,-6 2-39-15,-5 0-31 16,2 9-48-16,0-1-23 15,7 10-27-15,5 5-7 16,8 7 2-16,9 3 4 16,11-7 10-1,-5-8 6-15,0 1 1 0,22 19-1 16,8-6 0-16,-1-1 3 0,-12-20-4 16,-3-4-33-16,-6-10-169 15</inkml:trace>
  <inkml:trace contextRef="#ctx0" brushRef="#br0" timeOffset="40002.5918">15088 10917 873 0,'-2'-6'451'15,"-5"-5"-137"-15,3 10-169 16,2 1-61-16,-3 7-72 16,2 4 3-16,4 7-166 15</inkml:trace>
  <inkml:trace contextRef="#ctx0" brushRef="#br0" timeOffset="40389.2611">15249 11029 952 0,'0'-8'437'0,"-2"-5"-188"16,2 3-44-16,-5 9-103 0,1 7-42 16,1 11-56-16,3 11-19 15,5 17 6-15,5 7 7 16,7 12 2 0,-4 6 1-16,4-2 2 0,-4-7 0 15,-1-15-57-15,1-8-91 0</inkml:trace>
  <inkml:trace contextRef="#ctx0" brushRef="#br0" timeOffset="40561.2629">15304 11154 1004 0,'6'-2'386'0,"8"-3"-238"15,10 3-142-15,6 2-12 0,7 2-89 0,0 0-288 32</inkml:trace>
  <inkml:trace contextRef="#ctx0" brushRef="#br0" timeOffset="41154.2605">15717 11023 559 0,'-11'-10'358'0,"-15"-7"-13"16,3 4-120-16,-2 5-129 15,7 7-39-15,4 2-44 16,-3 2-13-16,7 6-19 16,2 1-6-16,6 4-3 15,10 6 3-15,7 0 16 16,1 0 7-16,7-4 7 0,0-2 2 15,-7-7-7-15,-3-4-6 16,-8-2-4-16,-7-3-5 16,-8-2 8-16,-5 1 7 15,-8 0 19 1,2 3 12-16,-1 3 12 0,7 3 2 16,10 4-10-16,-6-2-4 0,14 3-5 15,1-2 0 1,7 3 0-16,9-2-1 0,2-4-4 15,2 1-5-15,6-10-3 16,-2 3 2-16,4-4 4 16,-4-4-22-16,-4 1-33 15,-3-4-3-15,-8-1-7 16,1 0 22-16,-6-3 27 16,-4 0 2-16,3 1 1 15,-1-2-1-15,3 4 3 16,0 5 8-16,1 4 6 15,-2 9 2-15,-1 8-3 16,-1-1-7-16,0 7-5 16,-1-6-1-16,-1-1 0 15,3 0 0-15,0-10 22 0,0-1 10 16,2-4 12-16,1-7 1 16,1 1-12-16,0-6-10 15,-2-2-11 1,0 0 2-16,-2-2-78 15,-1 2-68-15</inkml:trace>
  <inkml:trace contextRef="#ctx0" brushRef="#br0" timeOffset="41558.7406">16099 11017 353 0,'3'-2'271'0,"10"2"50"16,-5 2-52-16,0 4-61 0,1 9-36 15,-4 3-50-15,-1 3-22 16,-4 0-24 0,-4-5-14-16,-2-5-18 0,5-2-9 15,-1-4-7 1,2-2 3-16,0-5 3 15,0 1-2-15,0 0-8 0,0-1-10 16,11-18-13 0,40-27-3-16,-29 29-5 15,2 1 0-15,-1 7 0 0,-3 6 10 16,-5 4 19-16,0 6 10 16,-5 6 29-16,-4 0 4 15,-3 7 7 1,1-1-4-16,-3 5-19 0,4 0-12 0,-1 0-19 15,-3-1-6 1,-1-3-28-16,0-7-62 16</inkml:trace>
  <inkml:trace contextRef="#ctx0" brushRef="#br0" timeOffset="46353.6423">17011 10974 788 0,'-1'0'351'0,"-3"6"-150"15,4 12-54 1,4 26-77-16,2 15-3 0,2 25-32 16,0 8-13-16,-3 2-1 0,3-4-2 15,1-19 7 1,0-12-30-16,0-21-180 16</inkml:trace>
  <inkml:trace contextRef="#ctx0" brushRef="#br0" timeOffset="46517.6299">17039 11213 607 0,'11'1'291'15,"6"0"-80"-15,5 5-165 16,7 3-26-16,6 0-271 0</inkml:trace>
  <inkml:trace contextRef="#ctx0" brushRef="#br0" timeOffset="46906.9215">17427 10964 774 0,'-17'-5'383'0,"-22"6"-140"16,2 2-93-16,4 10-112 15,9 7-28-15,21-1-24 16,4 5-5-16,22-2 7 16,3-3 7-16,9-6-3 15,1-4-12-15,-4-4-27 16,-5-4-5-16,-11-6 11 15,-6 0 17-15,-13-5 30 16,-5 1 13-16,-12 4 22 16,-7 1 10-16,-5 3 12 15,-1 2-1-15,7 9-17 0,5 1-10 16,16 7-11 0,4 2-1-16,12-3-3 0,9 1-2 15,10-4-2-15,8-2-4 16,5-5-53-16,-3-2-97 15</inkml:trace>
  <inkml:trace contextRef="#ctx0" brushRef="#br0" timeOffset="47265.5688">18120 10943 594 0,'-15'0'315'16,"-12"1"-66"-16,3 8-162 0,0 6-41 16,6 8-40-1,4 5-7-15,13 7-8 0,4 0-1 16,12-3 6-1,0-5 4-15,7-8 5 0,2-3 4 16,4-13 7-16,-1-4 5 16,-3-9 26-16,-7-4 27 15,-17-2 49 1,-6 0 10-16,-17 3-17 0,-7 3-27 0,-6 6-54 31,2 2-18-31,7 0-66 0,15 3-128 16</inkml:trace>
  <inkml:trace contextRef="#ctx0" brushRef="#br0" timeOffset="47471.2333">18218 10966 962 0,'11'-3'371'0,"19"0"-257"16,5 3-42-16,3 11-24 0,1-4-10 16,-5 0-14-1,-8-7 2-15,-11-6-96 16,-2 3-70-16</inkml:trace>
  <inkml:trace contextRef="#ctx0" brushRef="#br0" timeOffset="47608.8763">18369 10956 599 0,'-5'9'308'0,"-4"13"-81"16,3 1-42-16,5 7-64 0,1-1-23 15,8-2-43 1,2 0-13-16,2-5-20 0,1-4-18 16,-2-9-145-16</inkml:trace>
  <inkml:trace contextRef="#ctx0" brushRef="#br0" timeOffset="47910.2914">18666 11071 399 0,'-1'7'269'16,"-6"6"39"-16,-4 3-70 0,-8-1-63 15,0-5-25-15,-9-3-61 16,2-2-24-16,3-7-30 15,3 0-7-15,6-8-9 16,3-1-4-16,4-4-8 16,0-2-4-16,7 0-6 15,3-3-4-15,5 8-5 16,5 2 6-16,3 10 15 16,5 5 8-16,-3 5 13 0,1 5-2 15,-4 5-8 1,-1 1-2-16,1 2-1 0,-3 1-36 15,7-2-275-15</inkml:trace>
  <inkml:trace contextRef="#ctx0" brushRef="#br0" timeOffset="48269.9186">18758 11085 515 0,'-2'7'271'16,"2"7"-22"-16,6 4-124 0,8 2-27 16,4-2-10-16,5-4-12 15,-2-4-6-15,1-7 3 16,-2-5 0-16,-2-9-14 16,1-6-8-16,-3-5-15 15,0-3-7-15,-8-2-8 16,-6-4-2-16,-8-6-5 15,-10-6-1-15,-10-6-4 16,-6-1 1-16,-8 7 3 0,2 10 0 16,6 19 8-16,6 11-1 15,8 12-15 1,8 5-5-16,11 9-15 16,5 2-2-16,17 4 9 15,4-3 16-15,12 1-108 0,1-3-132 0</inkml:trace>
  <inkml:trace contextRef="#ctx0" brushRef="#br0" timeOffset="48672.6794">19188 10949 634 0,'-11'1'323'0,"-5"2"-96"0,-7 4-129 16,1 3-36-16,8 2-44 0,8 4-8 16,16-2-7-1,7 0 1-15,8-5 4 16,2-4 1-16,-4-3-24 0,-3-2-18 15,-9-3-18 1,-4-3-2-16,-9 1 20 16,-9 5 22-16,-8 0 44 0,-4 4 20 0,-4 5 29 15,4 1 5 1,2 5-20 0,7 0-12-16,13 0-17 15,5 0-4-15,13-1-3 16,5 1-3-16,1-3-7 15,1-5-1-15,-1-4-63 16,0-2-83-16</inkml:trace>
  <inkml:trace contextRef="#ctx0" brushRef="#br0" timeOffset="49019.5579">19381 11118 603 0,'3'3'356'0,"1"-1"-8"16,2 2-162-16,7-1-82 16,-1 0-24-16,6-3-33 15,2-1-13-15,3-4-13 16,-2 0-1-16,-5-6-1 16,-3-4 2-16,-11-3-2 15,-3-6-3-15,-7 4-7 16,-4 3-4-16,-6 5-6 15,-3 2-4-15,2 10-5 16,3 5-1-16,-2 8 1 0,7 8 3 16,-3 2 12-16,6 5 7 15,4 4 7-15,3 0 1 16,7 5-7-16,0-2-2 16,0-4-4-16,3-1-1 15,-5-6-43-15,2-5-71 16</inkml:trace>
  <inkml:trace contextRef="#ctx0" brushRef="#br0" timeOffset="49366.9108">19649 11001 843 0,'8'1'392'0,"6"8"-172"16,-2 6-43-16,-1 5-52 16,-7 3-17-16,-1-4-22 0,-3 0-17 15,-3-7-32 1,3-1-10-16,1-5-6 0,4-6 1 16,4-7-32-16,6-6-19 15,3-5-23-15,2-6-5 16,7 11 24-16,-5-5 15 0,-3 6 15 15,0 2 1 1,-9 7 11 0,-2 11 9-16,-8 10 11 15,0 8 2-15,-3 4-8 0,-4-1-8 0,4 2-28 16,0-1-73-16,3-11-277 16</inkml:trace>
  <inkml:trace contextRef="#ctx0" brushRef="#br0" timeOffset="49520.8971">19827 10789 1117 0,'0'2'422'15,"2"7"-314"-15,0 6-73 0,2 14-80 0,-1 3-91 31</inkml:trace>
  <inkml:trace contextRef="#ctx0" brushRef="#br0" timeOffset="50397.9537">20791 10944 396 0,'-13'-8'280'15,"-11"0"4"-15,-10 3-136 16,-3 4-35-16,-1 12-56 16,3-2-15-16,13 12-27 15,10 4-15-15,15-3-10 16,12-3 1-16,12-4 9 0,1-8 4 16,10-3 3-1,-2-3 2-15,-8-4 1 0,-6-3-1 16,-20-2-2-16,-5 3-5 15,-18-1-5-15,-5 6-3 0,-8 0-1 16,-1 4-1 0,6 5 1-1,3 1 0-15,11 5 5 0,3 0 2 16,11 3 3-16,2-6 3 16,9 2 2-16,7-2 1 0,4-8 5 15,3 1 1-15,4-4 0 16,-1-2 0-16,0-4-1 15,-2-2-2-15,-4-5-1 16,-3 2-3 0,-4 5-2-16,-3-2-4 0,-5 7-2 15,-2-1 7-15,-4 5 9 0,0 8 5 16,-5-1 3 0,3 4-6-16,-3-7-8 15,4 0-1-15,1-4 8 16,0-3 2-16,6-4-5 15,-6 1-4-15,0 0-10 16,3-19-2-16,44-33 1 16,-27 32 0-16,-1 4 19 0,-9 4 9 0,3 12 11 15,-4 2 2-15,-6 11-13 16,6 5-9-16,-8 3-8 16,0 5-4-16,5 0-2 31,-3 0-19-31,10 0-128 0,1-3-205 0</inkml:trace>
  <inkml:trace contextRef="#ctx0" brushRef="#br0" timeOffset="50560.7492">21119 11040 791 0,'0'0'426'0,"0"0"-89"15,-2 10-191-15,2 6-58 31,3 4-46-31,1 4-8 16,2 0-8-16,0 1-62 0</inkml:trace>
  <inkml:trace contextRef="#ctx0" brushRef="#br0" timeOffset="51173.2614">21258 11006 968 0,'4'-3'377'0,"6"2"-255"16,6-5-48-16,9 0-36 16,5 6-7-16,2-5-14 15,0 3-6-15,-8 0-1 16,-7-3 2-16,-7 4 6 15,-10-2-2-15,-6 3-8 16,-7 4-3-16,-8 1 5 16,3 7 9-16,-2 0 12 0,3 1 0 15,9 7-13-15,3 3-12 16,8 1-6-16,2 0-2 16,12-3 2-16,-2-5 1 15,4-5 4-15,2-1-20 0,3-9-66 16,6 0-58-16,5-7-170 15,7 2-33-15,-1-9 18 16,-1 1 60-16,-1 0 230 16,-7-2 101-16,-5 8 152 15,-7-1 49-15,-11 7-11 16,-2 1-36-16,-7 4-88 16,-3 2-38-16,-10 3-30 15,-5 3-7-15,-9 0-10 16,-6 0-14-16,1-1-17 15,1-6-3-15,6-5 0 16,4-6-1-16,7-5-12 16,5-3-4-16,8-6-6 15,2 2-4-15,9-1 7 16,3 0 1-16,2 4 1 16,-3-1 6-16,0 15 6 15,-2 0 5-15,1 14 5 0,5 5-6 16,1 1 0-16,3 6-5 15,-2 3-1-15,-3 0-27 16,-6 0-147-16</inkml:trace>
  <inkml:trace contextRef="#ctx0" brushRef="#br0" timeOffset="51347.1655">21652 10885 1074 0,'-2'-4'549'0,"-1"-5"-177"16,1 5-176-16,2 9-157 15,3 6-38-15,6 11-36 16,5 1-62-16</inkml:trace>
  <inkml:trace contextRef="#ctx0" brushRef="#br0" timeOffset="51727.6917">21905 10989 848 0,'1'4'421'0,"1"5"-142"16,1 1-131-16,10 19-124 16,7 4-5-16,13 12-6 15,7 8-3-15,-2-3 0 16,-4-2-13-16,-9-7-202 16</inkml:trace>
  <inkml:trace contextRef="#ctx0" brushRef="#br0" timeOffset="51912.0922">22207 11023 821 0,'-20'4'412'16,"-12"7"-85"0,-11 8-258-16,3 11-33 15,-4 9-14-15,3 5 0 0,5 6-2 16,-2-1-1-16,9-1-32 15,3-9-67-15</inkml:trace>
  <inkml:trace contextRef="#ctx0" brushRef="#br0" timeOffset="52199.8741">22155 10968 1139 0,'-2'0'425'16,"-3"3"-329"-16,4 8-37 15,3 11-42-15,6 5 6 16,11 3 2 0,3-3-4-16,5-3-5 0,0-5 0 15,-3-10 8-15,0-4 4 0,-5-11 8 31,-4-6 3-31,0-4-1 16,-7-4-3-16,-5-2-11 16,-3-1-28-16,-7 0-94 15,0 2-75-15</inkml:trace>
  <inkml:trace contextRef="#ctx0" brushRef="#br0" timeOffset="52552.2952">22436 10997 1084 0,'-2'1'457'16,"3"6"-237"-16,4 5-150 16,-2 0-37-16,12 8-8 15,0 0 0-15,1-4-6 16,2-3-1-16,-3-3 5 16,0-8 5-16,-2-5 7 0,2-2 3 15,3-9-4-15,-4-5-2 16,1 0-10-16,-4 0-4 15,-1 0-5-15,0 1-40 16,-3 4-154-16</inkml:trace>
  <inkml:trace contextRef="#ctx0" brushRef="#br0" timeOffset="52865.0934">22844 10956 793 0,'-5'-5'357'16,"-3"-1"-167"-16,-4 4-104 16,-5 2-24-16,-3 5-30 15,-3 0-9-15,6 8-8 16,4 7-2-16,9 0-1 15,4 5 1-15,5-1 1 0,5-7 3 16,6-3 9-16,-1-4 3 16,-2-8 5-16,1 0-3 15,-2-2 4-15,-4-2-25 16,-8-7-103-16,1-3-165 16</inkml:trace>
  <inkml:trace contextRef="#ctx0" brushRef="#br0" timeOffset="53166.425">22914 11020 777 0,'7'4'374'0,"2"8"-152"16,-1 1-67-16,1-1-29 0,-6 1-46 16,6-3-21-1,-6-2-33-15,-1-1-4 16,-1-4 3-16,2-3 0 0,-3-1-26 15,0 0-11-15,11-3-21 16,37-45-4-16,-25 30 18 16,-3-1 8-1,8 7 19-15,-1 5 14 16,0 8 31-16,-4 6 23 0,-8 7 36 0,-1 7 11 16,-8 5-1-16,1 4-10 15,-4 1-30-15,4-2-19 16,-3 0-24-16,-1-5-11 0,-1-7-70 31,-3-4-85-31</inkml:trace>
  <inkml:trace contextRef="#ctx0" brushRef="#br0" timeOffset="54859.4436">1644 11877 833 0,'-2'3'350'0,"2"7"-196"0,10 2-78 16,15 0-58-16,15-2-4 16,15-5-3-16,8-4-1 15,-4-1 4-15,-7-4 1 16,-16-2-1-16,-13-1-5 16,-14-3-8-16,-10 5-2 15,-10 2-7-15,-8 4 0 16,-14 9-1-16,1 6 5 15,-5 7 9-15,7 0 4 0,10 1 2 16,9 0-3-16,15 2-3 16,7-1 0-16,12-4 5 15,4-4-1-15,0-10 2 16,2-6 2-16,-4-5 6 16,-8-8 2-16,4-3 1 15,-4-3 0-15,-5-5-6 16,6 1-3-16,-11-1-6 15,1 8-3-15,1 8-14 16,-7 3-4-16,1 13 6 16,-1 3 5-16,-2 6 10 15,3 5 7-15,-6-3-6 16,3-1 0-16,4-6 1 16,-4-6 0-16,8-6 4 0,-3-3-5 15,0-12-10 1,5-2-2-16,1-5-9 0,5-3 4 15,3 3 4-15,3 6-1 16,-3 6-9-16,-2 9 0 16,-4 14 8-16,-4 1 4 0,-2 10 10 15,-4 1 3-15,-3 3-19 16,1-2-65-16,1 2-99 16</inkml:trace>
  <inkml:trace contextRef="#ctx0" brushRef="#br0" timeOffset="55081.5295">2371 12049 873 0,'3'-5'437'0,"6"-7"-134"15,-2 6-55-15,-1 7-109 16,4 2-44-16,2 8-67 0,3 1-16 16,4 4 3-1,-4-1-3-15,3 2-4 0,-2-1 1 16,-5-9 2-16,2-4 4 15,-4-6 8-15,7-8 2 16,-4-7 2 0,0-3-3-16,-2-3-15 0,-9-2-37 0,-1 6-129 31</inkml:trace>
  <inkml:trace contextRef="#ctx0" brushRef="#br0" timeOffset="55570.6418">3473 11936 892 0,'-15'-7'418'16,"-19"0"-185"-16,-1 5-67 0,1 8-97 16,2 9-40-16,9 11-41 15,4 5-11-15,8 3-4 16,15-1 3-16,16-6 8 16,8-6 4-16,20-8 12 15,-4-6 5-15,0-10 9 16,-10-7 6-16,-14-6 8 15,-5-2 3-15,-10 0 0 0,-4-1-13 16,-5 0-54-16,-6 3-54 16,0-2-375-16</inkml:trace>
  <inkml:trace contextRef="#ctx0" brushRef="#br0" timeOffset="55853.5607">3625 11985 340 0,'7'9'268'15,"9"13"74"-15,-1 3-78 0,-9-5-86 16,-2 5-34-16,-4-8-68 16,0-2-22-16,-2-5-16 15,-1-6 3-15,-2-7 3 16,3-7-4-16,-1-4-11 16,3-3-11-16,2-5-15 15,2 1-3-15,5-3-5 16,3 0-3-16,6 4-3 15,2-1 1-15,0 13 12 32,1 6 9-32,-1 10 13 0,0 8 5 0,-3 5-5 31,-3 3-5-31,-7 4-3 0,1 0-19 16,-4-2-148-16</inkml:trace>
  <inkml:trace contextRef="#ctx0" brushRef="#br0" timeOffset="56277.7718">4159 12058 818 0,'-7'-12'380'0,"-14"-13"-152"15,0-3-36-15,-5 4-53 16,-1 6-27-16,4 12-51 16,5 6-23-16,-2 8-45 15,-2 5-14-15,14 9-2 16,4 2 2-16,11 2 11 16,14 4 7-16,2-7 3 15,4-1 3-15,6-8 5 16,-4-8 8-16,0-10-62 15,1-3-40-15,-9-9-71 0,-2-3-17 16,-4-4 65-16,-4 0 38 16,-5-2 129-16,-6 5 57 15,2 3 78-15,-4 1 28 16,-1 15-53-16,4 1-48 0,-3 14-80 16,2 4-29-16,2 9-7 15,-2 3 0-15,4-4 0 16,2 3-55-16,-1-9-212 15</inkml:trace>
  <inkml:trace contextRef="#ctx0" brushRef="#br0" timeOffset="56423.5706">4268 11743 970 0,'-10'-4'470'0,"-3"-3"-180"0,6 4-167 15,0 9-206-15,13 6-85 16</inkml:trace>
  <inkml:trace contextRef="#ctx0" brushRef="#br0" timeOffset="56848.0846">4669 11966 648 0,'2'2'347'0,"-2"5"-84"16,-4 4-57-16,-6 9-69 0,-11 0-31 16,-5 1-38-16,-6 1-21 15,2-7-22-15,5-2-2 16,5-8-1-16,2-5 1 16,1-6-3-16,1-3-3 15,1-6-8-15,4 0-5 16,9-3-8-1,4 0-5-15,10 5 13 0,2 3 13 16,7 10 19-16,-1 6 13 0,2 6-5 16,1 7-7-1,-2 5-16-15,2 5-8 16,6 4-56-16</inkml:trace>
  <inkml:trace contextRef="#ctx0" brushRef="#br0" timeOffset="57426.3911">5242 12013 891 0,'11'0'382'16,"7"5"-220"-16,4 1-52 16,-3 9-55-16,-7 8-16 15,-12 5-8-15,-7 6 0 16,-8 0-6-16,-2-4-4 16,4-8-3-16,8-6-2 15,3-16-16 1,4-8-8-16,5-9-7 0,3-9-1 15,3 0 13-15,-3-4 5 16,2 0 3-16,-2 6 0 16,-5 1 0-16,1 3 0 0,-6 7 5 15,-1 7-1-15,0 9-7 16,-1 7-2-16,2 8-5 16,6 2 1-1,6 5 4-15,6-1 1 0,7 0 1 16,-1-2 0-16,4-5-40 15,4-1-52-15,4-10-175 16,2-5-180-16</inkml:trace>
  <inkml:trace contextRef="#ctx0" brushRef="#br0" timeOffset="57823.3108">5747 12088 520 0,'4'-1'344'16,"0"-4"-32"-16,-5 11-109 15,-7 3-51-15,-9 5-73 16,-4 5-22-16,-6 0-36 15,-1 1-5-15,2-10-9 16,7-4-11-16,5-11-38 0,1-5-17 0,5-8-19 16,4-2 10-1,1-3 32-15,3-2 13 16,7 8 14-16,0 0-1 16,5 11 15-16,2 4 11 15,3 7 25-15,1 7 8 16,4 9-10-16,1 3-7 15,4 1-18-15,2 8-5 16,-2-9-1-16,0-3 1 0,2-9 6 16,-6-11 2-1,-1-9 5-15,1-4 1 0,-11-9-3 16,3-2-1 0,-3-3-6-16,-6 0 0 15,3 5-4-15,-1 3-2 0,-2 11 11 16,1 5 7-16,-6 12 19 15,2 7 7-15,-1 10-10 16,0 3-7-16,-2 0-36 16,0-1-52-16</inkml:trace>
  <inkml:trace contextRef="#ctx0" brushRef="#br0" timeOffset="58240.2902">6782 11930 751 0,'0'30'276'0,"1"19"-191"16,4 17-28-16,5 4-2 15,1 3 4-15,-4-1-14 16,-3-10-21-16,-3-9-50 16,-5-19-207-16</inkml:trace>
  <inkml:trace contextRef="#ctx0" brushRef="#br0" timeOffset="58631.1987">6715 11892 777 0,'16'-20'363'0,"7"-17"-145"0,11 11-103 15,10 3-36-15,-5 14-36 0,-2 9-19 16,-7 13-21 0,-12 9 1-16,-8 11 2 15,-7 1 2-15,-19 3 3 16,-2-5 1-16,-12-7-5 16,2-8-3-16,10-17-7 0,-2-6-8 15,19-4-12-15,2-3-2 16,15 3-1-1,4 3-2-15,5 6 7 0,4 4 6 0,-5 10 7 32,0 7 6-32,-13 6 10 15,-10-1 0-15,-8 6 2 16,-3-3 2-16,-9-8-11 0,2-4-14 16,4-9-41-16,-3-3-46 15,10-3-170 1</inkml:trace>
  <inkml:trace contextRef="#ctx0" brushRef="#br0" timeOffset="58959.1587">7124 12152 440 0,'7'4'277'0,"12"3"-8"15,1-3-83-15,3 0-78 16,1-2-21-16,1-4-29 15,-1-4-12-15,-1-5-15 16,-5-6-4-16,-10-3-4 16,-2 0-2-16,-13-2-6 15,-3 4-8-15,-13 0-10 16,-6 0-7-16,-1 12-13 16,-2 3-3-16,9 12-4 15,6 8-1-15,5 11 9 16,4 2 7-16,10 7 18 15,-3 4 6-15,4 3 14 16,4 3-1-16,-10 3-7 16,9-4 0-16,3-9-25 15,-1-8-101-15</inkml:trace>
  <inkml:trace contextRef="#ctx0" brushRef="#br0" timeOffset="59289.8449">7386 12045 754 0,'5'1'363'16,"2"2"-101"-16,3 6-109 0,-5 7-38 16,-6 1-10-16,-3 6-28 15,-5-2-13-15,3-5-28 16,-4-1-11-16,8-7-16 15,0-5-19-15,11-8-40 16,1-9-13-16,4-7-4 0,6 3 15 16,-4-4 35-16,12 11 12 15,-7 2 30 1,1 6 15-16,-4 9 26 16,-9 1 6-16,-2 11-12 15,-3 3-14-15,0 5-21 16,-2 2-4-16,-2-1-91 15,0-6-60-15</inkml:trace>
  <inkml:trace contextRef="#ctx0" brushRef="#br0" timeOffset="59432.8263">7450 11883 1012 0,'-2'-5'468'0,"2"-1"-225"0,-2 6-135 16,2 0-119-16,0 0-77 16</inkml:trace>
  <inkml:trace contextRef="#ctx0" brushRef="#br0" timeOffset="59973.4672">7713 12005 871 0,'10'8'395'15,"8"5"-161"-15,2 8-154 0,-2 5-23 16,-7 0-27-16,-4-1-6 15,-8-1-5-15,-2-1 1 16,-7-10 3-16,5-5 2 0,-1-10-22 16,4-7-12-16,-1-6-34 15,6-4-17-15,3-6 10 16,1 2 9-16,7 1 23 16,0 3 15-16,-2 3 10 15,-3 2 20-15,-7 7 23 16,0 5 2-16,-4 3-3 15,1-1-18-15,0 0-24 16,-4 14-1-16,-3 41-7 16,12-30-2-16,9 2 0 0,7-3 2 15,6-8-40-15,7-2-43 16</inkml:trace>
  <inkml:trace contextRef="#ctx0" brushRef="#br0" timeOffset="60244.0447">8286 12097 818 0,'-6'4'344'0,"-6"4"-200"0,-3 1-41 15,-14 1-42-15,0-1-17 16,-5-2-12-16,0 0-10 0,5-6-11 16,1-4-9-1,7-5-11-15,2-6-4 16,8-1-4-16,6 2 6 15,7-3 8-15,9 1 6 16,7 1 24-16,4 6 6 0,4 9 9 16,1 2 1-1,0 16-17-15,-3 2-2 16,-2 4-11-16,-2 7-3 16,-3-6-36-16,-3 2-84 15</inkml:trace>
  <inkml:trace contextRef="#ctx0" brushRef="#br0" timeOffset="60482.8316">8400 11966 1118 0,'2'-6'503'16,"-4"-8"-251"-16,3 17-129 15,-3 8-35-15,0 17-47 16,7 8-14-16,1 16 0 16,-2 5-6-16,0 7-9 0,0 3-2 15,-1 1-2-15,-2-6-22 16,3-5-30-16,-4-12-21 16,-1-16-97-16,4-4-103 15</inkml:trace>
  <inkml:trace contextRef="#ctx0" brushRef="#br0" timeOffset="60691.1908">8449 12179 862 0,'2'-9'378'16,"5"-5"-202"-16,5 2-65 15,6 4-28-15,9 8-41 0,2-2-22 16,7 3-19-16,3 3-59 16</inkml:trace>
  <inkml:trace contextRef="#ctx0" brushRef="#br0" timeOffset="61109.8317">8968 11906 777 0,'-17'-1'356'15,"-19"-1"-161"-15,3 2-61 16,4 7-80-16,3 0-22 0,13 8-32 16,4 4-10-16,9-1-3 15,10 3 3-15,3 0 11 16,2-5 4-16,2-4 5 15,5-1 0-15,1-9 2 16,0-2 2-16,-2 0-9 16,-6-3-12-16,-8-2-17 0,-7 0-17 15,-14-4 1-15,-3 7 10 16,-10 2 17 0,-2 3 14-16,7 9 9 0,2-3 7 15,7 6 13 1,6 1 11-16,0 3 28 0,5-1 5 0,11 2 12 15,7-2 2 1,7-6-3 0,7-2 0-16,3-8-17 15,3 1-11-15,2-3-20 16,-3-4-14-16,-10 0-120 0</inkml:trace>
  <inkml:trace contextRef="#ctx0" brushRef="#br0" timeOffset="61559.306">9320 12215 1344 0,'-1'0'606'0,"1"2"-282"16,-2-2-169-16,2 0-46 15,0 0-61-15,-1 0-6 16,1 0-99-16</inkml:trace>
  <inkml:trace contextRef="#ctx0" brushRef="#br0" timeOffset="101723.9825">15505 7222 60 0,'-31'1'65'15,"-21"1"29"-15,6 1 38 0,6 1 13 16,14 1-3-16,8-1-25 16,11-2-66-16,6 0-25 15,15 0-25-15,11-2-2 16,26 0 0-16,17 0 0 16,22-2-4-16,16 2 5 15,26 0 24-15,11 2 6 16,34 1 9-16,12 0-2 0,25 2-16 15,15-2-4-15,22-3-4 16,6 0-3-16,23-5-7 16,16 1 5-16,19-1 4 15,13 0 1-15,10 4 1 16,-5-2-6-16,-4-2-6 16,-6 2 0-16,1-4 1 15,-6 4-1-15,-9 1 0 16,-6 2-1-16,-26 4 0 15,-15-1 2-15,-21 6 4 16,-17-2 3-16,-37 0 7 16,-14-1-23-16,-39-6-29 15,-16-1-11-15,-30-2-41 0,-13 0-9 16,-28 1-145 0</inkml:trace>
  <inkml:trace contextRef="#ctx0" brushRef="#br0" timeOffset="102665.5015">22718 7150 521 0,'0'-1'288'16,"2"-3"-62"-1,12 6-124-15,4-2-37 16,11 5-35-16,0 3-4 0,1 2-9 15,-4 2-2 1,1-1-4-16,-2-1 0 0,-11-2 2 16,0-1-1-16,-11-2 3 15,-6-2 8 1,2-2 10-16,0-1 7 0,-1 0 6 0,1 0-4 16,-1 0-11-1,-19 11-5-15,-32 13-13 16,30-16-4-16,5 0 2 0,4 0-46 0,12 1-250 31</inkml:trace>
  <inkml:trace contextRef="#ctx0" brushRef="#br0" timeOffset="102960.8129">23130 7047 650 0,'6'3'280'16,"13"4"-132"-16,6 5-85 15,5 8-42-15,3 1-3 16,-3 4-8-16,-2 0 0 16,-3 3 5-16,-5-3-8 0,-2-5-120 15,2-3-189-15</inkml:trace>
  <inkml:trace contextRef="#ctx0" brushRef="#br0" timeOffset="103161.6601">23415 7076 894 0,'-10'-1'369'0,"-6"3"-218"15,-5 3-45-15,1 10-47 16,-1 2-12-16,-12 5-21 16,0 5-6-16,-9 0-4 15,2 2 0-15,13-6 0 0,5-7 1 16,17-9 5-1,2-5-27-15,6-6-141 0</inkml:trace>
  <inkml:trace contextRef="#ctx0" brushRef="#br0" timeOffset="116746.2295">9880 11830 672 0,'0'2'342'0,"-6"1"-84"0,-6 12-150 16,2 8-37 0,-3 12-36-16,6 8-11 0,-6 4-20 15,4-1-1 1,0-3 0-16,-3-10 2 15,13-9-1-15,3-6-2 16,2-16 2-16,2-4 3 16,-6-16 6-16,4 0 2 15,2-10-2-15,1-2-2 16,3-7-5-16,-2-4 0 0,0-10 0 16,1-1 2-1,1 3 13-15,-2 0 6 0,1 12 1 0,-7 7 9 16,-2 19-13-16,-1 9-7 15,-1 17-2-15,5 12-10 16,5 22-2 0,3 8-1-16,11 9-2 15,7-1 0-15,5-11 14 0,2-9-47 16,1-13-118 0,-3-9-116-16</inkml:trace>
  <inkml:trace contextRef="#ctx0" brushRef="#br0" timeOffset="116892.6936">9844 12035 701 0,'5'-1'271'0,"7"-1"-163"15,24 5-106-15,6-3 3 16,12 1-61-16</inkml:trace>
  <inkml:trace contextRef="#ctx0" brushRef="#br0" timeOffset="117237.9372">10297 12023 538 0,'2'4'285'0,"1"12"-38"16,1 0-81-16,-3 6-52 15,-1-1-23-15,3-5-47 16,-1-2-13-16,-4-11-2 0,4-2 6 16,-2-11 0-1,-2-7-3-15,4-6-11 0,1-2-8 16,4-1-9-16,3 3-4 15,3-1 0-15,-1 2 6 16,0 4 14 0,3 7 9-16,3 11 2 0,-3 3-5 0,-1 15-11 31,-1 2-5-31,-6 7-6 0,0 0-4 16,-4 1-144-16,1 1-187 0</inkml:trace>
  <inkml:trace contextRef="#ctx0" brushRef="#br0" timeOffset="117536.7977">10764 12115 464 0,'-4'-5'332'0,"-6"-10"50"0,-1-3-108 16,-3 3-87-16,-4-5-31 15,-3-3-53-15,-2 5-25 16,0 7-32-16,1 4-19 16,2 16-27-16,3 6-9 15,7 4-5 1,5 4 3-16,11-4 9 0,7 1 2 16,11 2 1-16,1-3 1 15,3-5-1-15,0-3 0 16,-10-11-1-16,-2-4-36 0,-2-4-144 15,-6-4-146-15</inkml:trace>
  <inkml:trace contextRef="#ctx0" brushRef="#br0" timeOffset="117662.7914">10687 11886 848 0,'-4'-3'479'16,"-2"-3"-125"-16,0 6-157 15,2 1-62-15,7 7-105 16,3 0-7-16,10 8-198 15</inkml:trace>
  <inkml:trace contextRef="#ctx0" brushRef="#br0" timeOffset="118155.2432">11209 12004 822 0,'2'2'327'16,"0"-1"-161"-16,17 5-147 16,9-4-3-16,8-3 4 15,7 2-5-15,-2-7-1 31,-5 0 2-31,-9 0 5 0,-9-6 4 16,-11 4 9 0,-7 1-1-16,-10 5 10 15,-5 2 8-15,-6 11 2 0,-1 1 2 16,3 6-19-16,1 3-14 16,8-1-20-16,4 3-2 15,9 0-2-15,7-4 2 16,7-2 3-16,5-1 1 15,3-12 2-15,4-2 3 16,0-9 3-16,-3-6 1 16,1-7 0-16,-2-2-2 15,-6-1 0-15,-1 0 0 0,-10 6 1 16,-4 6-1 0,-4 11 3-16,-3 2 1 0,-3 12 1 15,1 4 1-15,2 6-8 16,3 2-4-16,6-1-22 15,3 0-74-15,4-4-284 16</inkml:trace>
  <inkml:trace contextRef="#ctx0" brushRef="#br0" timeOffset="118363.9936">11792 12008 881 0,'2'1'474'0,"0"2"-81"15,16 5-264-15,4 6-65 16,5 3-44-16,2 6-7 0,-13-2-2 16,-5 3 4-16,-14-2 13 15,-5-6 15-15,-7-6 11 16,-4-8 0-16,-2-11-94 16,1 1-106-16</inkml:trace>
  <inkml:trace contextRef="#ctx0" brushRef="#br0" timeOffset="118939.3769">12787 11945 890 0,'-15'3'386'16,"-12"3"-211"-16,2 1-55 16,9 3-84-16,8 3-29 0,7 4-32 15,7-3-4-15,18 1 8 16,-3-3 9-16,12-5 5 0,1 0-20 31,-9-4-26-31,-4-3-1 0,-14 0 20 16,-8-1 23-16,-16 1 42 15,-8 0 22-15,-8 1 17 16,2 5 4-16,2 2-2 16,9 5-16-16,15-3-31 31,3-4-10-31,-1-1-11 0,3 20-3 0,16-1 2 15,8-3 1-15,10-13 2 16,0-5-35-16,0-3-115 16,-3-3-158-16</inkml:trace>
  <inkml:trace contextRef="#ctx0" brushRef="#br0" timeOffset="119465.2363">12869 11733 902 0,'0'0'342'16,"3"2"-225"-16,9 0-53 0,20-2-18 15,8 0 3-15,13-3-18 16,3-2-11-16,-6 1-4 15,-7-3 1-15,-21 2 5 16,-5 1 2-16,-13-1 5 16,-4 4-4-16,-6 0-9 15,5 1-5-15,0 0-13 16,-6 0-2-16,2 0-5 16,4 0-3-16,-1 0-1 0,-1 2 0 15,-4 11 3-15,-2 27 4 16,20-23 3-1,-2 1 1-15,-2 0 2 16,-3 5-1-16,2-2 0 0,0 3 0 16,0 0-1-16,-5 2 0 15,1-1 1 1,-2-1 9-16,5 4 3 0,0-1 1 0,0 7 2 16,2 4-8-16,-10-1 4 15,-2 0 2 1,-9-4 5-16,-9-4 3 15,-2-9 3-15,-4-5 1 16,-2-11 0-16,4-3-3 0,4-6-26 16,9-6-25-16,10-6-76 15,9-3-65 1</inkml:trace>
  <inkml:trace contextRef="#ctx0" brushRef="#br0" timeOffset="119632.3611">13341 11989 1028 0,'0'1'464'0,"0"6"-222"16,3 9-87-16,2 6-103 0,1 7-16 0,1 4-19 31,0 0-15-31,-1 0-248 16</inkml:trace>
  <inkml:trace contextRef="#ctx0" brushRef="#br0" timeOffset="120068.1614">13137 11913 712 0,'0'2'377'15,"0"1"-48"-15,12 2-210 0,12 3-42 16,11-7-29-16,8 0-13 16,10-3-98-16</inkml:trace>
  <inkml:trace contextRef="#ctx0" brushRef="#br0" timeOffset="120588.4201">13748 11976 701 0,'-7'-2'393'0,"-1"-5"-108"0,-10 6-102 16,-10-1-46-16,3 9-71 31,-10 3-19-31,9 10-32 0,7 6-12 16,8 0-12-16,11 4-4 16,15-4 3-16,7-2 4 15,4-9 6-15,5-1 2 16,-9-12 10-16,-1-1 8 15,-10-9 15-15,-13-6 3 16,-6-3-6-16,-6-4-9 16,-9 7-16-16,4 0-14 15,2 11-95-15,4 1-109 0</inkml:trace>
  <inkml:trace contextRef="#ctx0" brushRef="#br0" timeOffset="121094.514">13858 11998 757 0,'-2'-2'409'15,"-2"0"-123"-15,-2 8-129 16,-3 3-49-16,1 11-70 16,1 0-11-16,7 3-19 15,5 1-3-15,11-3-1 16,6-3 0-16,4-11 2 15,2-1 4-15,0-11 6 0,-3-1 4 16,-5-5 5-16,-4-5-1 16,-7 2-2-16,-4-2-2 15,-5 4-4-15,-2 5-2 16,-2 0-9-16,-1 4-6 16,2 6-12-16,-1 1-2 15,5 9 2-15,3-1 4 0,9 2 6 16,5 2 2-1,4-5 2-15,2-1 2 0,0-2 3 16,-1-5 2-16,-7-6 20 16,-3-2 4-16,-5-5 10 15,-5-4 0-15,1 6-15 16,-3-6-3-16,-1 0-60 16,-1-1-46-16,-8-8-111 15,0-1-68-15,-3-9-31 16,-3-5 41-16,3 1 132 15,5 3 109-15,-1 12 154 16,3 9 37-16,0 12 20 16,-2 1-37-16,2 9-75 15,2 3-38-15,3 5-33 0,1-2-79 16</inkml:trace>
  <inkml:trace contextRef="#ctx0" brushRef="#br0" timeOffset="121416.9324">14396 11982 824 0,'-2'-1'382'0,"-11"2"-152"16,-2 2-40-1,-9 8-72-15,-1-1-29 0,2 5-63 16,2 3-19-16,10 5-21 16,7 3-5-16,12 3 2 0,10-4 5 15,7-4 7-15,2-4 5 16,-3-13 8-16,0-4 7 16,-11-6 14-16,-3-6 6 15,-10-4 6 1,-8 1-3-16,-6 1-14 0,-4-1 3 15,2 6-112-15,5 1-130 16</inkml:trace>
  <inkml:trace contextRef="#ctx0" brushRef="#br0" timeOffset="121905.9866">14707 11978 776 0,'-10'-9'423'0,"-8"-4"-111"0,5 5-101 0,-2 1-130 16,3 6-47 0,6 2-52-16,-5 5-17 0,11 6-5 0,7 3 2 15,7 0 20 1,1-5 11-1,1 3 7-15,-1-5 3 0,-7 0 2 16,0 0 2-16,-11-3 0 16,-4 0 1-16,-13 0 1 15,3 4 0-15,1-2-2 16,-2-1-5-16,14 3-7 16,-3-1-6-16,8 5-2 15,8 2 3-15,2-1 7 16,4-5 3-16,2-2 6 15,1-7 2-15,5-8 3 16,2-2 2-16,2-7 0 16,-1 0 0-16,-3-4-2 15,-2 0 0-15,-9 5 6 16,0 1 16-16,-6 6 30 16,-5 2-1-16,-1 12-3 15,-3 5-16-15,2 10-34 16,-1-1-2-16,3 4-7 0,4 2-15 15,3-1-153-15,4 0-156 16</inkml:trace>
  <inkml:trace contextRef="#ctx0" brushRef="#br0" timeOffset="122115.1346">15041 11977 857 0,'3'-2'437'0,"10"3"-143"15,-2-1-80-15,3 10-114 16,9 13-35-16,-7 0-31 16,-2 3-5-16,-8-3 2 15,-6-3 6-15,-9-2 6 16,-3 2 0-16,-4-5-8 16,-8-9-53-16,7-6-195 15</inkml:trace>
  <inkml:trace contextRef="#ctx0" brushRef="#br0" timeOffset="122872.5963">15738 11937 661 0,'1'3'281'16,"10"2"-148"-16,7 1-58 15,13 5-51-15,7-3 1 0,8 4-5 32,-1-4-5-32,-4-2 1 0,-8-6 2 0,-19-3-8 15,-6 0-6-15,-15-3-7 16,-9-1-3-16,-11 1 7 15,-2 5 6-15,0 7-2 16,0 7 0-16,8 5-4 16,4 2-3-16,11 4 3 15,6 0 3-15,9 0 4 16,7-2 5-16,9-7 3 16,3-2 0-16,5-10 3 15,-1-3 3-15,-7-8 3 16,-5-8 0-16,-3 1-1 15,-3-4-4 1,-4-1-6-16,2 5-3 0,-7-1-14 16,5 10 10-16,-4 6 12 0,-2 8 11 15,-6 8 22-15,-1 5-8 16,3 2-9 0,-5-6-9-1,8 1-10-15,-4-10-2 0,5-6 6 16,3-3 2-16,1-7 2 0,4-5-1 15,0-2-8 1,4 0-4-16,-1-2-8 0,-5 1-3 16,5 8-9-16,-3 2 8 15,0 9 8-15,1 8 6 16,-7 3 9-16,1 6-7 16,-4 0-7-1,1 5-9-15,-1-5-155 16</inkml:trace>
  <inkml:trace contextRef="#ctx0" brushRef="#br0" timeOffset="123092.7135">16348 12000 992 0,'8'-4'452'0,"13"-7"-214"0,2 9-47 15,6 12-77-15,4 6-42 16,-2 9-42-16,-3 5-2 15,-14-4 8-15,-11-3 8 0,-10-3 0 16,-8-5-2-16,-4-3-14 16,-5-1 1-16,4-11-110 15,3 0-69-15</inkml:trace>
  <inkml:trace contextRef="#ctx0" brushRef="#br0" timeOffset="123778.1742">17261 11890 704 0,'10'-4'337'15,"12"-1"-139"-15,8 12-73 16,0 7-28-16,-2 15-36 16,-11 4-14-16,-18 3-12 15,-8 0-4-15,-12-7-6 16,-1-4-3-16,7-10-5 16,5-8-3-16,13-9-2 15,8-10-1-15,7-10-1 16,4-4 3-16,2-2-4 15,-1-1-2-15,-2 5-1 0,-2 4 0 16,-11 5 6 0,1 7 5-16,-7 8-13 0,-2 5-2 15,0 11-8 1,-2 3-7-16,4 9 10 16,7 2 2-16,10-2 0 15,-2-4 1-15,11-6-14 0,-2-5-15 16,-4-10-3-1,1-4-3-15,-11-13 15 16,-1-1 16-16,-1-6 7 16,-1 3 5-16,-5-7 26 0,-4 2 14 15,0 7 28-15,2 1 7 16,-2 14-23-16,0 4-16 16,2 15-30-16,0 3-11 15,4 5 0-15,1-2-1 0,-1 3-40 16,-2-3-63-16,5-3-211 15</inkml:trace>
  <inkml:trace contextRef="#ctx0" brushRef="#br0" timeOffset="124001.2704">17831 11981 712 0,'4'-10'383'0,"7"-6"-74"0,-2 8-80 15,1 14-89-15,2 9-42 16,-4 7-58-1,2 3-13-15,-3 3-7 0,0-3-4 0,0-6-3 16,0-4 1 0,3-12 11-1,3-5 4-15,2-7 4 0,-1-4-1 0,0-6-13 16,-8-1-6-16,0-4-109 16,0-2-114-1</inkml:trace>
  <inkml:trace contextRef="#ctx0" brushRef="#br0" timeOffset="124325.9484">18063 11939 840 0,'11'2'381'16,"17"10"-161"-16,6 5-59 0,-2 9-52 15,-4-6-11-15,-15 3-10 16,-6-3-5-16,-11-3-12 16,0-3-9-16,-1-5-24 15,2-2-7-15,3-8-8 16,3-2-5-16,5-13-8 16,0-4-5-16,8-3-10 15,0-2-1-15,4 0-2 16,2 7-1-16,-1 7 2 15,-2 10 4-15,-5 13 11 16,-6 4 6-16,-8 8 7 16,-2 2-2-16,0 5-8 15,2-1-13-15,5-3-201 16</inkml:trace>
  <inkml:trace contextRef="#ctx0" brushRef="#br0" timeOffset="124915.6983">18419 11907 359 0,'11'0'280'16,"3"-1"9"-16,9-3-80 0,8 1-38 16,5-1-88-16,8 2-32 15,-2 2-37-15,-4-1 0 16,-11-1 5-16,-12-3 3 15,-9 3 16-15,-9-2-2 16,-8 5-7-16,-4 3-2 16,-8 3-6-16,0 2 1 15,3 5-2-15,3 3 0 16,8 6-11 0,2 2-1-16,9 1 4 0,6-1-3 15,13-6-1-15,4-3 0 0,6-12 3 31,3-4 2-31,1-8 2 0,-1-6-3 16,-2-5-12-16,0-1-5 0,-6-4-2 16,-5-4 4-16,-9 3 10 15,-4 2 21-15,-8 8 33 16,0 8-1 0,-2 13-1-16,0 3-18 0,1 12-34 15,1 6 0-15,3 1-4 16,-1 0-2-16,5-6-64 15,-1-7-71-15</inkml:trace>
  <inkml:trace contextRef="#ctx0" brushRef="#br0" timeOffset="125286.0402">19005 11863 865 0,'5'-9'458'31,"5"-6"-156"-31,3 15-130 0,1 9-35 15,3 19-93 1,-2 4-21-16,-4 5-11 0,-6-1-1 0,-4-5-2 16,-1-5 0-1,3-7-43 1,4-7-32-16,7-12-125 16,3-5-62-16,0-12-24 0,2 0 29 15,-6-7 125-15,0 2 65 16,-1 0 114-1,-3-1 35-15,-5 9 61 0,0 2 35 16,-8 4-14-16,-2 6-24 16,-7 5-50-16,-4 5-32 15,-4 7-31-15,-3-6-6 16,3 6-13-16,0-1-6 0,11 1-5 16,10 7-3-16,11-6 2 15,8-1 3-15,11-5-4 16,2-6-9-16,7-3-118 15,5 0-124-15</inkml:trace>
  <inkml:trace contextRef="#ctx0" brushRef="#br0" timeOffset="125580.034">19431 11926 767 0,'-3'-2'405'15,"1"0"-103"-15,2 4-134 0,0-2-27 16,0 0-51-16,0 12-25 15,-3 33-17-15,-3-26-5 16,-2-5-16-16,3-2-6 16,3-6-3-16,-4-8 0 15,14-5-7 1,-1-5-4-16,9-9-7 0,6 1-3 16,-4-2 1-16,-2 2 1 15,-4 8-1-15,-5 3-2 16,6 10 9-16,-7 5 6 0,-3 10 12 15,-3 3 5-15,-1 7-7 16,1-1-4-16,2-2-11 16,2 0 15-16,-4-3-114 15,0-6-99-15</inkml:trace>
  <inkml:trace contextRef="#ctx0" brushRef="#br0" timeOffset="125731.0298">19496 11699 994 0,'-1'-7'532'0,"-2"-8"-136"0,2 5-174 15,1 11-173 1,1 3-49-16,7 5-112 16,8 6-90-16</inkml:trace>
  <inkml:trace contextRef="#ctx0" brushRef="#br0" timeOffset="126020.7562">19842 11809 866 0,'3'-4'448'0,"6"2"-138"16,0 4-82 0,6 12-114-16,5 12-43 0,-1 7-44 15,-1 4-7-15,-11-4 5 16,-4 2 6-16,-10-10 8 16,-9-4 2-16,-4-7-7 15,-6-14-4-15,4-7-27 16,6-5-58-16,10-7-279 15</inkml:trace>
  <inkml:trace contextRef="#ctx0" brushRef="#br0" timeOffset="126563.2144">20849 11786 970 0,'-14'1'379'0,"-16"2"-265"16,0 7-40-16,2 12-52 16,3 4-14-16,12 10-19 15,11 4-6-15,16-3 3 0,8-6 6 16,10-9 11-16,0-5 7 16,1-11 18-16,-6-7 9 15,-9-12 31-15,-2-5 18 16,-15-5 1-16,-2 1-9 15,-9-1-38-15,-6 1-23 16,-2 8-78 0,-1 0-72-16</inkml:trace>
  <inkml:trace contextRef="#ctx0" brushRef="#br0" timeOffset="126753.264">20909 11835 601 0,'10'-4'347'0,"7"-7"-25"16,11 3-158-16,15 4-94 16,-2 1-23-16,4 3-27 15,-4 2-8-15,-15 1-3 16,-4-1 11-16,-9 1-84 16,-6-2-79-16</inkml:trace>
  <inkml:trace contextRef="#ctx0" brushRef="#br0" timeOffset="126904.5829">21074 11826 669 0,'-4'8'351'0,"1"9"-95"0,3 9-119 16,4 3-31-16,6 6-46 16,-1-2-17-16,0-4-18 15,-4-9-4-15,3-5-35 16,-1-3-68-16</inkml:trace>
  <inkml:trace contextRef="#ctx0" brushRef="#br0" timeOffset="127188.399">21311 11911 603 0,'5'7'337'0,"-3"6"-1"0,-1 3-150 16,-2 1-23-16,-5-2-11 15,2-3-35-15,-2-4-24 16,4-2-34-16,0-5-6 16,5-3-18-16,-3 1-5 15,0-1-15-15,10-11-13 16,37-41-4-16,-26 34-2 16,-6 5-2-16,4 4 0 15,-7 10 4-15,-4 2 2 0,2 16 5 16,-7 2 4-16,4 9 1 15,0 1-1-15,-1-9-5 16,1 2-7-16,-4-7-157 16</inkml:trace>
  <inkml:trace contextRef="#ctx0" brushRef="#br0" timeOffset="128415.2385">1941 12822 486 0,'-27'5'352'0,"-12"5"4"15,0 4-147-15,4 3-48 0,14 6-92 16,6 3-34 0,15 5-39-1,11 0-8-15,13-7 3 0,8-7 9 16,12-8 6-16,-2-7 3 15,-4-7 12-15,-8-6 10 0,-22-8 13 16,-8-4 5-16,-14-8-5 16,-8-2-8-16,-6-8-12 15,-2-1-6 1,-2-8-5-16,5-4-1 16,10-5-6-16,7 0-6 0,11 5-16 0,13 9-9 31,16 12-15-31,9 7-25 15,13 23-76-15,-1 11-83 16</inkml:trace>
  <inkml:trace contextRef="#ctx0" brushRef="#br0" timeOffset="128622.3312">2111 12784 684 0,'-1'-2'404'0,"0"4"-43"16,1 6-194-16,10 14-113 15,-3 7-28-15,4 6-7 16,-3 1-6-16,-3-1-4 16,4-2 4-16,-5-3-108 15,-2-4-134-15</inkml:trace>
  <inkml:trace contextRef="#ctx0" brushRef="#br0" timeOffset="128925.5582">2605 12896 780 0,'-13'10'425'0,"-7"10"-49"0,-6-3-223 16,-1 4-33-16,1-6-42 15,-2-5-23-15,-1-5-25 16,2-5-3-16,-1-12-11 16,3-1-9-16,4-5-13 15,2-5-6-15,13 5-16 16,6 2-6-16,16 0-11 16,6 4-6-16,14 6 21 15,3 6 11-15,2 16 21 16,-1 11 12-16,-11 9-3 15,-3-3-1-15,-5 1 2 16,-2-9-93-16</inkml:trace>
  <inkml:trace contextRef="#ctx0" brushRef="#br0" timeOffset="129268.862">2925 12886 870 0,'-17'-4'419'0,"-20"3"-166"16,5 2-91-16,4 6-111 15,11 8-36-15,9 4-39 16,8 2-7-16,15 5 7 16,3-4 7-16,12-4 12 15,1-10 5-15,0-4 9 16,-6-6 3-16,-6-9 12 15,-5 1 4-15,-8-8 6 16,-4-4 1-16,-9-2-4 16,-6-3-1-16,-10-9 16 15,-1-2 4-15,-5-15-4 16,5 0-4-16,10-3-34 16,9 8-12-16,15 16-22 0,8 6-4 15,12 14-74 1,8 5-69-16</inkml:trace>
  <inkml:trace contextRef="#ctx0" brushRef="#br0" timeOffset="129641.6971">3112 13009 825 0,'3'2'345'0,"12"7"-174"0,3-2-33 0,8-3-17 16,2-3-16-16,-4-3-40 16,-3-6-13-1,-11-6-12-15,-3-1-2 0,-6-7-6 0,-1 1-7 16,-7 2-33-16,-5 1-15 15,-13 2-12-15,-1 2-2 16,1 9 12-16,-1 1 2 16,10 12 4-16,3 8 8 15,8 14 23-15,3 6 10 16,7 9 4 0,3-2-4-16,9 5-11 0,3 0-3 15,2-4 16-15,2-1-52 16</inkml:trace>
  <inkml:trace contextRef="#ctx0" brushRef="#br0" timeOffset="130062.3932">3592 12911 881 0,'-17'-9'426'0,"-8"-5"-159"16,-8-1-55-16,-2 8-99 15,5 6-47-15,1 8-67 16,10 7-26-16,9 8-17 16,8 3 6-16,10 3 13 15,7-4 15-15,9-6 13 16,9-5 4-16,1-13 3 15,2 0 1-15,-4-8 3 16,-8-6-14-16,-6-2-98 16,-10-3-90-16</inkml:trace>
  <inkml:trace contextRef="#ctx0" brushRef="#br0" timeOffset="130241.0876">3643 12803 853 0,'8'10'388'0,"5"14"-166"16,3 12-54-16,-2 11-41 16,-5 5-16-16,-4 7-33 15,-4 4-26-15,-2-2-33 16,-1 4-10-16,2-3-34 16,1-8-124-16</inkml:trace>
  <inkml:trace contextRef="#ctx0" brushRef="#br0" timeOffset="130661.3439">3710 13002 1051 0,'8'-1'408'16,"5"-3"-286"-16,3 0-8 15,5 2-25-15,2 0-26 16,3-1-37-16,1 3-9 16,-5-1-8-16,-4-4-5 15,0 1-45-15,-2-1-14 0,-4-3-2 16,1 3 5 0,-6 2 46-16,-3 0 19 15,0 12 25-15,0 1 9 0,-1 6 9 16,-1 0-8-16,-3-5-22 15,-1-3-9-15,2-6-11 16,3 0-6-16,3-12-30 16,2-6-4-16,8-5-2 15,-4-3 4-15,10 11 26 16,-4 2 1-16,-2 6-3 16,-2 5 8-16,-2 13 14 15,-1-2 4-15,0 13 5 16,-2 2-7-16,-5-3-1 0,2 8-65 15</inkml:trace>
  <inkml:trace contextRef="#ctx0" brushRef="#br0" timeOffset="130834.4275">4002 12585 1191 0,'2'1'514'0,"-2"2"-289"16,4 7-99-16,5 16-106 16,0 3-15-16,8 9-13 15,0 3-59-15</inkml:trace>
  <inkml:trace contextRef="#ctx0" brushRef="#br0" timeOffset="131469.0374">5088 12727 592 0,'-5'1'323'0,"-5"8"-41"0,1 12-115 16,-6 22-100-1,-3 10-10-15,6 16-33 16,-8-5-12-1,6-12-3-15,4-8-1 16,2-21 1-16,8-9 3 0,3-16 7 0,10-7 4 16,1-15 2-1,2-8-3-15,0-11-5 16,-4-4-2-16,-1-7 2 16,0-3 4-16,0 5 29 15,-2 4 8-15,2 16 12 16,-3 9 1-16,-2 14-40 15,0 12-14-15,7 15-17 16,6 16-9-16,13 22 5 16,5 5 1-16,4 10 2 15,0-8-15-15,-7-16-101 16,-3-6-117-16</inkml:trace>
  <inkml:trace contextRef="#ctx0" brushRef="#br0" timeOffset="131625.3947">4997 12949 1018 0,'-1'1'424'0,"9"4"-228"16,10 1-145-16,24 0-67 16,12-2 9-16,19-4-115 15</inkml:trace>
  <inkml:trace contextRef="#ctx0" brushRef="#br0" timeOffset="132096.9171">5555 12925 947 0,'-1'-2'385'0,"3"-3"-180"16,8-1-190-16,10 4-12 0,18-2 5 15,8 3 0 1,14 1-4-16,2 0 0 0,-5 5 3 16,-6-1 3-16,-24-1-50 15,-7-1-55 1,-17-4-93-16,-3-4-35 16,-7-2 49-16,-6-2 80 0,-5-4 173 15,-4-1 66-15,6-1 53 16,7 5 3-16,6 7-42 0,3 2-36 15,2 10-47-15,2 7-29 16,7 11-36-16,-1 8 5 16,-3 0-1-16,-1 2-2 15,-4-6-27-15,-5-11-73 16</inkml:trace>
  <inkml:trace contextRef="#ctx0" brushRef="#br0" timeOffset="132290.5002">6030 12720 945 0,'0'-7'493'16,"1"-4"-166"-16,-1 11-166 16,5 10-45-16,2 10-83 0,4 11-14 15,6 14-6-15,-1 6-2 16,2 4-4-16,-4-6 0 15,-6-10-62-15,-4-10-66 16</inkml:trace>
  <inkml:trace contextRef="#ctx0" brushRef="#br0" timeOffset="132626.6736">6048 12629 902 0,'15'-11'405'0,"12"-5"-193"0,12 15-98 16,4 7-37-16,-2 14-32 0,-5 3-14 16,-18 7-6-1,-11 3 1-15,-16 2 0 16,-8 1-3-16,-5-6-5 16,2-6-2-16,11-16-7 15,8-6-10-15,16-12-19 16,10 1-2-16,12-2-5 15,5 5 7-15,0 10 8 16,-5 6 2-16,-5 13 9 16,-11 0 17-16,-16 9 26 15,-8 3 8-15,-25-3 7 0,-6 3-11 16,-15-15-11-16,-3-12-3 16,5-10-65-16,10-15-68 15</inkml:trace>
  <inkml:trace contextRef="#ctx0" brushRef="#br0" timeOffset="133264.9608">7500 12789 551 0,'-11'0'298'0,"-13"-1"-56"15,2 3-60-15,5 5-68 16,-1 3-29-16,9 4-58 16,1 1-23-16,11 3-25 15,9 1-4-15,13-2 12 16,6 1 8-16,3-10 5 16,-6-6-6-16,-8-2 6 15,-9-5 5-15,-13 1 11 16,-5-1 6-16,-14 3 25 0,-3-1 21 15,-4 8 27 1,-1 3 8-16,12 4-25 0,8 5-24 0,5-7-31 16,8 5-8-1,6-2-5-15,1-3-3 0,8 1-1 16,-1-5 0-16,-1-3-12 16,-2-3-30-16,-5-3-143 31,-3-1-241-31</inkml:trace>
  <inkml:trace contextRef="#ctx0" brushRef="#br0" timeOffset="133417.596">7444 12609 981 0,'0'-7'456'0,"-8"-9"-177"16,1 3-61-16,2 7-101 15,1 4-41-15,2 2-76 16,7 8-20-16,-3-1-72 0,6 3-85 15</inkml:trace>
  <inkml:trace contextRef="#ctx0" brushRef="#br0" timeOffset="133589.4918">7707 12790 738 0,'14'20'318'0,"17"22"-156"0,6 10-29 15,-9-2-42-15,-4-7-18 16,-6 1-41 0,-7-7-9-16,0-7-10 0,1 0 9 15,2-11-103 1,2-9-183-16</inkml:trace>
  <inkml:trace contextRef="#ctx0" brushRef="#br0" timeOffset="133767.2124">7957 12798 892 0,'-9'0'453'16,"-15"5"-135"-16,0 8-83 15,-12 20-104-15,-3 2-35 0,-7 12-44 16,-5 2-18-16,5 0-20 16,4-1-3-1,16-8-29-15,9-5-60 16,13-11-244-16</inkml:trace>
  <inkml:trace contextRef="#ctx0" brushRef="#br0" timeOffset="134272.3433">8181 12991 720 0,'-1'-13'356'16,"-3"-16"-101"-16,-2-1-67 15,-6 1-42-15,-5 3-16 16,-9 8-45-16,2 9-25 0,-7 10-52 16,5 7-15-1,4 6-14 1,2 2-6-16,10 5-2 0,2-2 0 15,8 0 4-15,3 3 6 0,11-2 10 16,3-1 4-16,9-8 6 16,1-9 3-16,3-9 3 15,-1-8 3-15,-2-2 1 16,-7-2 2-16,-8 0 3 16,-2 3 1-16,-9 6 3 15,-1 3 1-15,-4 7-2 16,-1 3-8-1,2 3-15-15,3 4-5 0,8 11-4 0,2-1 3 32,9 3 8-32,4 2 3 0,0-12 6 0,1-1 11 15,0-6 29 1,-4-9 20-16,0-5 25 0,-3-4-4 16,-8-10-23-16,0 1-20 0,-4-3-45 15,-3 4-53-15,0 5-150 16</inkml:trace>
  <inkml:trace contextRef="#ctx0" brushRef="#br0" timeOffset="134627.2142">8579 12754 1059 0,'-5'-1'502'0,"-4"1"-226"16,0 5-91-16,4 20-110 16,2 13-40-16,7 23-21 15,7 9 1-15,-1 1-4 16,-4-3 0-16,4-7-5 16,-2-7 28-16,0-3-140 15,6-10-82-15</inkml:trace>
  <inkml:trace contextRef="#ctx0" brushRef="#br0" timeOffset="134827.1661">8573 13001 845 0,'7'-4'409'16,"21"-1"-136"-16,7 0-88 0,14 4-73 16,-1-1-32-16,-10-2-20 15,-7 3-68-15</inkml:trace>
  <inkml:trace contextRef="#ctx0" brushRef="#br0" timeOffset="135380.228">9130 12801 698 0,'-16'-3'361'0,"-14"-4"-99"16,1 5-95-16,6 5-104 15,4 2-32-15,9 8-40 16,3 2-15-16,8 5-6 16,5 3 5-16,9 0 12 15,4 2 6-15,1-8 8 16,6-3 0-16,-4-7-26 16,-3-7-25-16,-5-3-23 15,-8-4 1-15,-11 4 25 16,-10 2 37-16,-10 4 70 0,-3 4 29 15,3 5 34-15,5-1-3 16,12 2-27-16,6 3-16 16,10-4-15-16,10 3-2 15,17 2-16-15,6-4-7 16,5-2-15-16,1-2-8 16,-13-9-41-16,-6-2-74 15</inkml:trace>
  <inkml:trace contextRef="#ctx0" brushRef="#br0" timeOffset="135799.8101">6941 13010 883 0,'4'12'381'15,"-1"5"-167"-15,-2 19-77 16,-6 2 16-16,-11 8-26 15,-7 0-36-15,-4-10-50 16,-4-10-74-16</inkml:trace>
  <inkml:trace contextRef="#ctx0" brushRef="#br0" timeOffset="136257.0798">9544 12773 1032 0,'-3'0'536'15,"-1"-3"-133"-15,0 3-146 16,3-1-129-16,0 0-45 16,1 0-57-16,0 0-22 0,0 0-75 15,0-1-77-15</inkml:trace>
  <inkml:trace contextRef="#ctx0" brushRef="#br0" timeOffset="136521.5098">9554 13019 1115 0,'1'1'507'16,"0"3"-213"0,-1-4-34-16,-1 0-67 0,1 0-34 0,-1 0-74 15,0 0-31-15,0 0-87 16,0 0-633-16</inkml:trace>
  <inkml:trace contextRef="#ctx0" brushRef="#br0" timeOffset="146146.8511">11131 13249 310 0,'0'-1'199'15,"1"-3"-27"-15,6-5-43 16,0-4-21-16,9-8-12 16,2 0 6-16,1-1 3 0,4 4 1 15,-7 8-23-15,-1 7-16 16,-8 7-19-16,-4 9-8 16,-6 13 1-16,6 5 1 15,-3 13-15-15,1 1-7 16,9-6-10-1,-6-7-1-15,16-20 3 16,8-11 4-16,8-17 1 0,7-9-1 0,-5-12-7 16,-7-4 0-16,-13 0-1 15,-5 2 2 1,-9 7-1-16,0 9-2 0,-5 11 4 16,-5 9-4-16,0 12 0 15,0 5-1 1,4 19-8-16,2 7 0 15,1 20-2-15,2 5 1 0,1-3 3 16,-5 5 1 0,1-18 6-16,-7-7 4 15,-11-12 12-15,0-10 7 0,-12-14 9 16,-1-8 0-16,5-10-14 16,4-1-9-16,10 4-15 15,4 2-19-15,7 6-114 0,5 1-144 16</inkml:trace>
  <inkml:trace contextRef="#ctx0" brushRef="#br0" timeOffset="146488.6185">11655 13412 999 0,'-3'0'415'16,"2"6"-233"-16,-1 6-53 0,3 13-66 16,5 9-7-16,3 4-29 15,-2-2-5-15,0-3-5 16,0-8-18-16,-4-6-124 16,4-6-156-16</inkml:trace>
  <inkml:trace contextRef="#ctx0" brushRef="#br0" timeOffset="146832.9465">11640 13439 908 0,'11'-7'409'16,"12"-7"-175"-16,7 3-85 15,3 5-61-15,-8 4-17 16,-2 5-30-16,-5 6-11 15,-11 5-11-15,1 3-3 16,-12 3-1-16,-5 1 0 16,-11-6 1-16,3 2-3 0,4-9-37 15,0-8-28-15,23 0-13 16,-4-10 0-16,19 6 26 16,6 3 21-16,-2 1 4 15,3 11 0 1,-13 2 37-16,-7 4 23 0,-19 3 25 15,-8 6 11-15,-17-8-21 16,-2 1-11-16,2-11-16 16,0-11-33-16,5-5-96 15,13-3-99-15</inkml:trace>
  <inkml:trace contextRef="#ctx0" brushRef="#br0" timeOffset="147163.849">12096 13259 802 0,'0'0'391'0,"6"0"-135"16,7 0-56-16,12 0-86 16,7-1-24-16,12 0-42 15,-1 1-17-15,-1-1-18 16,0 1-19-16,-11 0-136 15,-2 0-187-15</inkml:trace>
  <inkml:trace contextRef="#ctx0" brushRef="#br0" timeOffset="147341.7784">12168 13368 608 0,'-3'1'345'15,"6"6"16"1,6-2-144-16,13 0-88 0,10 0-7 16,13-2-63-16,3-2-22 15,0-1-24-15,-2 0-58 16</inkml:trace>
  <inkml:trace contextRef="#ctx0" brushRef="#br0" timeOffset="147958.2203">12751 13131 893 0,'0'-3'443'0,"5"-5"-141"15,3 8-180-15,3 3-43 16,3 9-44-16,-1 6-7 16,-2 10-11-16,-3 1-2 15,-1 4-5-15,1 2-2 16,7-3-3-16,7-1-2 16,1-11-1-16,13-9 2 15,1-13 2-15,-1-11 2 16,3-11-1-16,-13-4 0 0,-4-1 1 15,-3-2 1-15,-11 5 8 16,-4-1 2-16,-13 7 16 16,-6 6 5-16,-3 10-1 15,2 9-4-15,8 14-23 16,1 6-9-16,8 14-5 16,1 2 0-16,11 5 0 15,2 3 2-15,-4-5 2 16,-1-5 3-16,-17-7 5 15,-10-5 3-15,-9-11 11 16,-9-5 5-16,-3-11 3 0,3-5-1 16,8-12-75-1,9 1-63-15,13-3-239 16</inkml:trace>
  <inkml:trace contextRef="#ctx0" brushRef="#br0" timeOffset="148435.0324">13242 13442 1008 0,'0'5'417'15,"0"8"-225"-15,-3 3-57 16,-2 8-51-16,-5-2-12 16,2 1-39-16,2-2-14 0,4-11-8 15,2-3-3-15,2-7-15 16,0-8-6-16,5-7-5 31,0-6 1-31,2-3 15 16,0-2 3-16,3 1 2 15,-2 3 0-15,0 3 16 16,-1 5 6-16,-2 11 6 16,2 4 3-16,1 8-14 15,1 9-5-15,0 2-6 16,3 4-2-16,-1 6-3 15,1-4-2-15,1-6-37 0,-3 2-32 16,-1-13-129 0,-1 1-321-16</inkml:trace>
  <inkml:trace contextRef="#ctx0" brushRef="#br0" timeOffset="148578.6745">13264 13559 1005 0,'7'-6'391'0,"5"0"-252"0,8 1-114 16,6 3-6-16,4 4-187 15</inkml:trace>
  <inkml:trace contextRef="#ctx0" brushRef="#br0" timeOffset="148961.8653">13796 13083 778 0,'-2'-1'445'0,"-1"1"-28"0,3 16-287 0,2 11-56 16,5 20-42-16,5 3-11 15,-1 6-11-15,3-2 1 16,0-12 2-16,-4-4-21 16,-3-20-137-1,-1-7-232-15</inkml:trace>
  <inkml:trace contextRef="#ctx0" brushRef="#br0" timeOffset="149086.8507">13673 13237 967 0,'2'0'418'0,"11"3"-193"16,8 1-97-16,24-2-77 0,10 2-4 0,13-3-29 15,5 0-11 1</inkml:trace>
  <inkml:trace contextRef="#ctx0" brushRef="#br0" timeOffset="149660.4861">14348 13115 847 0,'10'-7'363'0,"11"-6"-202"16,3 10-28-16,-4 8-47 0,-4 5-14 16,-6 14-25-1,-5 4-7-15,-7 13-21 0,-1 7-5 16,2-1-5-16,1-3-3 16,13-12 0-1,6-8 0-15,14-16 6 0,-1-11 2 16,5-16 5-16,-4-7-1 15,-6-6-1 1,-4-1-1-16,-9 0 3 0,-4-3 1 16,-8 4 4-16,-5-2 1 0,-3 8 13 15,0 9 8-15,1 9-4 16,1 10-5 0,4 15-18-16,0 8-12 15,4 12-7-15,-1 1 1 0,5 3-1 16,4-4-16-16,0-5-127 15,10-3-90-15</inkml:trace>
  <inkml:trace contextRef="#ctx0" brushRef="#br0" timeOffset="150504.2379">15061 13410 920 0,'0'1'382'0,"2"7"-229"0,0 3-45 16,6 6-59-16,3 5-4 15,8-2-11-15,2-3-8 16,-5-6-5-16,0-7-2 16,-5-5 7-16,-1-6 3 0,1-2 3 15,-8-4 0-15,0 1-3 16,-3 5-3 0,0 1-5-16,0 6-5 0,-2 1-14 15,2-1-1-15,0 0-4 16,3 22-1-16,6 40 7 15,-7-24 17-15,-8 3 12 16,-8 0 19-16,-5-8 25 16,-5-6-10-16,1-14 4 15,-6-10-10-15,4-14-25 0,4-5-11 16,4-13-33-16,14 2-36 16,3-4-101-1,3-3-75-15</inkml:trace>
  <inkml:trace contextRef="#ctx0" brushRef="#br0" timeOffset="150801.5008">15435 13222 951 0,'-2'0'521'0,"-2"1"-111"0,2 1-195 16,2-2-141-16,0 0-43 15,0 0-93 1,17-2 268-16</inkml:trace>
  <inkml:trace contextRef="#ctx0" brushRef="#br0" timeOffset="151243.8515">15725 12935 657 0,'-1'-6'403'0,"-2"-6"10"16,3 11-202-1,4 16-109-15,5 10-32 0,6 19-42 16,0 8-4-16,-4 8-5 31,-2 4 1-31,-6-3-1 0,-2-2-2 0,2-11-6 16,-2-6 0-16,6-17-7 15,4-10-3-15,6-11-3 16,7-5-21-16,12-11-107 16,2-3-144-16</inkml:trace>
  <inkml:trace contextRef="#ctx0" brushRef="#br0" timeOffset="151429.6435">15633 13121 935 0,'0'0'427'16,"9"0"-133"-16,5-1-101 31,21 3-54-31,13 3-5 0,8-1-53 15,2 2-24 1,-5-5-8-16,-11-2-63 16</inkml:trace>
  <inkml:trace contextRef="#ctx0" brushRef="#br0" timeOffset="156516.2957">14864 13402 449 0,'-7'14'253'16,"-4"7"-10"-16,-6 9-139 16,0 3-29-16,2-2-26 15,5-3-25-15,4-11-15 16,5-6-5-16,2-14 3 16,7-6 1-16,6-16 2 15,1-5 4-15,2-10-4 16,-3 0 4-16,-4 4 20 15,-4 3 16-15,-2 9 38 16,-2 3 13-16,-1 12-2 16,-1 5-23-16,1 12-41 0,2 7-18 15,5 10-18-15,5 2 2 16,5 6 1-16,3-6-1 16,2 2 1-16,0-2 4 15,-4-7-84-15,0 0-85 16</inkml:trace>
  <inkml:trace contextRef="#ctx0" brushRef="#br0" timeOffset="156659.4916">14825 13454 788 0,'10'7'314'16,"18"-2"-206"-16,4 0-33 0,4 0-14 15,3-5-105-15</inkml:trace>
  <inkml:trace contextRef="#ctx0" brushRef="#br0" timeOffset="157651.0694">16263 13274 661 0,'-3'1'367'0,"0"0"-43"16,14 2-187-16,11 0-34 15,26-2-39-15,9-1-13 16,15 5-37-16,-7 3-29 0</inkml:trace>
  <inkml:trace contextRef="#ctx0" brushRef="#br0" timeOffset="158287.7895">16882 13098 530 0,'2'-13'318'15,"4"-8"-26"-15,3-2-58 16,3-6-70-16,-1 1-20 16,0-9-21-16,-5-5-10 15,1 4-23-15,-3 1-13 16,-4 13-28-16,1 8-11 0,-1 9-35 16,-2 7-22-16,2 15-17 15,-3 8-3-15,8 19 11 16,5 9 24-1,6 6-98 1,6-2-70-16</inkml:trace>
  <inkml:trace contextRef="#ctx0" brushRef="#br0" timeOffset="158511.1703">16724 13249 935 0,'11'-1'379'0,"16"-3"-224"0,10 0-39 15,18 1-30 1,7 3-26-16,-2 0-43 16,-2 5-5-16,-8-2-12 0,-7 0-55 0,-2-3-246 15</inkml:trace>
  <inkml:trace contextRef="#ctx0" brushRef="#br0" timeOffset="158898.2923">16847 13477 878 0,'1'-8'350'16,"13"-12"-199"-16,9 1-60 15,18 0-31-15,7 4-9 16,-5 12-27-16,-2 5-13 16,-19 14 4-16,-7 7 3 15,-15 9 3-15,-6 3 2 0,-18 4-2 16,-12-1 0-16,-10-6-3 15,-8-8 0-15,7-13-18 16,3-7-11-16,16-10-23 16,12-4-13-16,20-5 3 15,8-3 3-15,21 2 19 16,5 5 21-16,14 10 27 16,-3 3 14-16,-3 14 6 15,-5 5-6-15,-15 3-14 16,2 1-6-16,-3-3-101 15</inkml:trace>
  <inkml:trace contextRef="#ctx0" brushRef="#br0" timeOffset="159677.0124">16390 13135 393 0,'0'-3'309'16,"1"-4"25"-16,-1 6-115 16,0 1-41-16,-1 0-71 15,1 0-25-15,0 30-33 16,6 43-11-16,1-25-15 15,1 1-8-15,-2-3-5 16,-1-9-17-16,-3-14-214 0</inkml:trace>
  <inkml:trace contextRef="#ctx0" brushRef="#br0" timeOffset="161031.5324">17598 13260 154 0,'7'-4'150'0,"8"-7"56"15,4-1-11-15,-5-1-21 16,-2-3 0-16,-12-4 5 15,-4 2 2-15,-11-3-9 0,0 7-21 16,-7 0-47-16,-1 1-21 16,-4 3-44-16,0 2-17 15,5 8-29-15,0 6-12 16,4 8-14-16,0 2-6 16,13 9 1-16,6 1 4 15,15 4 11-15,4-4 8 16,1-7 11-16,0-4 2 0,1-14 0 15,-2-2-8-15,0-10-5 16,-1-4 1 0,-4-6 3-16,-2 0 9 0,-4 3 5 15,-2 8-1-15,-6 8 14 16,-1 9 6-16,0 11 15 16,-1 4 5-16,5 7-15 15,10-2-5-15,6-2-16 16,5-6 1-16,5-12-130 15,1-5-191-15</inkml:trace>
  <inkml:trace contextRef="#ctx0" brushRef="#br0" timeOffset="161652.2685">17859 13272 323 0,'0'-1'217'0,"0"-5"31"0,2 4-42 16,-2 0-47-1,0 2-24-15,0 0-48 0,0 0-20 16,0 0-18-16,2 6-2 15,4 10-6-15,42 27-7 16,-26-35-10-16,0-8-2 16,-6-9 0-1,5-4 2-15,-7-4 1 16,-4-2 1-16,-5 4 0 0,-5 3 8 16,-5 3 12-16,-1 3-3 15,0 9-17-15,0 10-13 16,2 18-19-16,-3 12-4 0,5 13 7 15,1 6 2 1,-4 0-1-16,0-1 2 16,-5-9 4-16,-4-8 4 0,-4-10 11 15,-6-11 6-15,-6-16 11 16,-4-12-1 0,5-15-12-16,6-7-9 0,12-8-18 0,6 0-6 15,11 0-71-15,8 1-59 31</inkml:trace>
  <inkml:trace contextRef="#ctx0" brushRef="#br0" timeOffset="162095.1075">18329 12803 779 0,'0'-2'367'16,"1"8"-130"-16,0 12-88 0,7 25-96 16,5 13 0-16,-2 12-16 15,-2 2-3-15,-6 1-3 16,-7-5-1-16,0-6-7 15,5-6-7-15,10-24-3 16,10-5 2 0,8-24 1-16,2-7-1 0,1-10-1 15,-3-7-11-15,-8-3-106 16,0 2-114-16</inkml:trace>
  <inkml:trace contextRef="#ctx0" brushRef="#br0" timeOffset="162271.7735">18168 13067 931 0,'13'0'416'16,"11"2"-173"-16,21-1-140 0,12 0-6 0,11 3-40 15,-5-4-20-15,-6 0-58 16,-7 0-98-16</inkml:trace>
  <inkml:trace contextRef="#ctx0" brushRef="#br0" timeOffset="162635.1871">18612 12714 999 0,'0'-14'427'0,"6"-10"-215"32,10 5-57-32,15 10-65 0,5 8-14 15,3 6-36-15,-3 4-15 0,-14 8-4 31,-9 2 3-31,-25 7 10 0,-12 1-1 16,-12-1-2-16,0-1-5 0,9-8-13 16,11-7-7-1,18-7-4 1,12 0-2-16,16-3 0 16,10 2 2-16,8 1 1 15,1 2-1-15,-4 7-1 0,-9-2 18 0,-17-3-514 16</inkml:trace>
  <inkml:trace contextRef="#ctx0" brushRef="#br0" timeOffset="167363.5428">11207 14186 167 0,'2'0'128'0,"1"6"47"16,-1 2-5-16,2 6 3 16,-1 3-22-16,-5-1-55 0,3 4-26 15,6 4-41-15,1-4-12 16,10-3-9-16,2-4 0 16,4-12 1-16,5-2 2 15,5-12 5-15,-2-2 1 16,-7-5 6-1,-4-2 1-15,-12 2-17 0,-2 0 43 16,-7 4 24-16,-5 2 6 16,-4 13 15-16,-2 2-49 0,0 16-41 15,6 9-11-15,6 19-11 16,7 8-1-16,4 12 5 16,2 8 6-1,-6-5 27-15,-3-1 12 16,-8-11 20-16,-9-9 4 0,-9-16-2 15,-2-11 2-15,-3-17-2 16,-1-7-2-16,6-15-15 16,2-11-10-16,5-3-25 15,8 0-8-15,6 5-12 0,6 10-26 16,8 10-68-16,3 1-82 16</inkml:trace>
  <inkml:trace contextRef="#ctx0" brushRef="#br0" timeOffset="167617.5063">11602 14473 682 0,'0'-1'333'0,"1"6"-98"15,2 0-63-15,3 15-53 16,1 4-5-16,2 11-23 16,-3 0-26-16,1 7-31 0,-1-5-8 15,-1-12-3-15,5-4-34 16,-6-19-114-16,4-2-117 16</inkml:trace>
  <inkml:trace contextRef="#ctx0" brushRef="#br0" timeOffset="167921.2433">11584 14508 327 0,'13'-7'213'0,"15"-9"9"16,4 4-60-16,7 3-52 16,-4 3 5-16,-11 6 6 0,-7-1-2 15,-14 11 15 1,-8 1-13-16,-7 6-28 15,-3 6-17-15,2-6-42 16,1 1-16-16,11-8-18 16,3-1-6-16,10-5-5 15,7 3 0-15,4 0 4 0,4-1 1 16,-3 7 1-16,-3 2 4 16,-16 7 16-16,-14-1 15 15,-15 2 17-15,-3-4 8 16,-13-12-5-16,10-3-24 15,2-15-130-15,0-5-169 16</inkml:trace>
  <inkml:trace contextRef="#ctx0" brushRef="#br0" timeOffset="168221.0689">12071 14324 1009 0,'4'0'419'0,"11"0"-223"0,9 0-76 16,15 2-56-16,0 1-14 0,9-2-35 16,1 5-3-16,-10-6-28 15,2 2-52-15,-13 1-229 16</inkml:trace>
  <inkml:trace contextRef="#ctx0" brushRef="#br0" timeOffset="168399.4604">12118 14470 689 0,'7'4'362'0,"10"2"-44"0,11 0-134 16,10-4-50-16,7 0-34 15,-1 0-59 1,-3-4-15-16,0 1-87 15</inkml:trace>
  <inkml:trace contextRef="#ctx0" brushRef="#br0" timeOffset="168938.3796">13054 14169 969 0,'-16'-3'421'0,"-23"2"-220"15,0 6-56-15,5 12-87 16,3 7-31-16,15 14-44 15,10 12-7-15,17 11 4 16,9 0 7-16,18-3 11 16,6-7-3-16,9-24-6 15,7-5-4-15,-6-21 3 0,-4-13 6 16,-12-15 15-16,-9-10-4 16,-11-8 70-1,-11-1 15-15,-15-8 24 0,-8 7 22 16,-14 3-57-16,-2 9-15 15,-6 15-37-15,1 3-19 16,-1 11-44-16,4 3-62 16,10 9-447-16</inkml:trace>
  <inkml:trace contextRef="#ctx0" brushRef="#br0" timeOffset="169144.1045">13233 14243 500 0,'-2'0'380'16,"2"0"3"-16,-11 4-116 15,-6 3-44-15,-4 9-82 16,-9 5-24-16,-7 9-52 0,-1 7-15 16,1-3-32-1,10 2-12-15,15-8-67 16,10-6-87-16</inkml:trace>
  <inkml:trace contextRef="#ctx0" brushRef="#br0" timeOffset="169520.7051">13797 14200 959 0,'-3'-2'502'16,"-5"-6"-169"-16,3 18-170 15,2 8-57-15,1 19-85 0,7 13-15 0,5 5-2 16,4 3 0 0,1-9 2-1,-4-6-16-15,-3-14-104 16,-3-12-70-16</inkml:trace>
  <inkml:trace contextRef="#ctx0" brushRef="#br0" timeOffset="169670.5029">13666 14379 1017 0,'7'0'407'15,"15"3"-256"-15,11 3-48 16,12 2-30-16,6 0-20 15,8-2-26-15,-2-5 25 16,0-3-192-16</inkml:trace>
  <inkml:trace contextRef="#ctx0" brushRef="#br0" timeOffset="170201.0753">14709 14190 689 0,'-17'-12'397'0,"-11"-8"-42"0,-5 4-153 15,0 14-109-15,2 3-30 16,-3 15-38-16,4 3-19 0,9 13-22 15,6 11-6-15,15 14-1 16,9 2 4 0,17-5 13-16,11 0 6 15,6-20 4-15,2-6 4 0,0-20 4 16,0-14 4 0,0-16 8-16,-4-10 5 0,-10-8 34 15,-11-3 21-15,-19-2 23 0,-11 3 2 16,-24 1-31-16,-6 5-28 15,-7 11-38-15,3 3-12 16,12 12-62 0,5 8-62-16,9 7-459 0</inkml:trace>
  <inkml:trace contextRef="#ctx0" brushRef="#br0" timeOffset="170403.683">14752 14222 645 0,'0'-1'368'16,"2"-2"-57"0,-2 2-153-16,-2 1-29 0,1 0-21 15,0 0-2 1,-6 21-14-16,-46 37-17 0,28-22-34 16,-5 4-16-1,9 1-17-15,3-5-4 16,6-13-42-16,11-3-57 15</inkml:trace>
  <inkml:trace contextRef="#ctx0" brushRef="#br0" timeOffset="170600.004">15063 14377 916 0,'1'-1'526'0,"-1"-2"-52"15,0 1-294-15,0 2-133 16,0-2-34-16,0 2 104 16</inkml:trace>
  <inkml:trace contextRef="#ctx0" brushRef="#br0" timeOffset="171034.3756">15474 14062 850 0,'1'-2'432'0,"2"-2"-149"16,-1-1-108-16,-2 5-99 0,1 2-30 16,9 28-11-16,13 64 0 15,-23-37-5-15,2 8-5 16,-1-10-7-16,5-3-6 16,3-17-4-16,-2-13-3 15,9-15-6-15,-6-9-4 0,8 1-27 16,5 1-34-16,-3-4-138 15,2 3-198-15</inkml:trace>
  <inkml:trace contextRef="#ctx0" brushRef="#br0" timeOffset="171239.6507">15314 14177 1039 0,'3'-1'411'0,"12"3"-241"16,13 3-37-16,25 2-27 0,8 3 1 15,6 1-35-15,-5-1-20 16,-14-8-16 0,-10-2-45-16</inkml:trace>
  <inkml:trace contextRef="#ctx0" brushRef="#br0" timeOffset="185986.7701">16126 14485 579 0,'0'3'297'16,"2"1"-53"-16,10 2-69 0,27 4-48 16,8-7 1-1,19-3-34-15,6-1-26 0,-7-1-35 16,-10-5 2-16,-15 7-130 16</inkml:trace>
  <inkml:trace contextRef="#ctx0" brushRef="#br0" timeOffset="186557.9662">16873 14523 751 0,'-10'1'336'15,"-8"2"-162"-15,21 7-110 0,18-1-16 16,33-6-17-16,18 1-3 0,38-7-2 31,20 0-9-31,11-1 3 0,6-1 5 0,-10-2 4 31,-8 1 2-31,-19 0-22 0,-17-3-36 16,-27-4-134 0,-17 1-241-16</inkml:trace>
  <inkml:trace contextRef="#ctx0" brushRef="#br0" timeOffset="195274.8848">17169 14188 396 0,'7'-7'232'16,"5"-2"-25"-16,1-5-27 0,-7-2-25 16,-4 1-9-1,-4-6-9-15,-5 2-8 16,-5-3-30-16,-5 1-12 0,-4 4-25 15,0 0-13-15,-1 13-23 16,7 4-14-16,-3 9-21 16,4 6-9-16,3 4-9 15,3 2 1 1,8 1 3-16,6-1 2 16,9-3 4-16,3-4 3 15,5-9 5-15,4-4 3 0,-2-10 6 16,-2-9 2-16,-2 0 2 15,-8-2 1-15,-5 5 2 0,-4 8 3 16,-5-1 7-16,-1 9 0 0,-4 7 3 31,-2 6 1-31,2 15-3 16,3 4 1-16,3 13-8 16,4 3-3-16,4-3-5 0,3-5 0 0,3-13 5 15,1-10-13 1,-2-12-112-16,-1-10-203 0</inkml:trace>
  <inkml:trace contextRef="#ctx0" brushRef="#br0" timeOffset="195736.4846">17428 14289 531 0,'5'3'265'0,"8"1"-80"16,2-1-49-16,-4-1-45 16,5-3-16-16,-7-2-25 15,-4-3-9-15,2 0 7 16,-7 0 7-16,-2 0 16 16,-2-1 11-16,-14 2-9 0,-2 5-2 15,-3 3-17-15,-5 6-13 16,8 2-11-1,1 6-6-15,7-1-5 0,6 3 6 16,8-1 7-16,7 0-2 16,13-1 1-16,6-3-6 15,3-6-11-15,2-4-4 16,-7-4-31-16,-3-3-48 16</inkml:trace>
  <inkml:trace contextRef="#ctx0" brushRef="#br0" timeOffset="196243.4787">17758 14067 956 0,'-3'4'394'0,"-3"11"-231"16,0 7-44-1,4 10-35-15,2 9-22 16,-1 4-30-16,1-1-13 16,2-6-7-16,0-8-2 0,2-14 4 15,-1-6 3-15,1-15 10 16,-2-5 3-16,0-10 1 16,-2-5-3-16,-3-10-9 15,-2 0 0-15,-4-9-3 16,-2 1-3-16,7 2-5 15,-2 3-2-15,6 10 0 16,4 2 2-16,1 7 0 16,6 7-5-1,5 1-10-15,8-1-6 0,12 2-5 16,6-2 1-16,9 4 17 16,-2 2-53-16,-3 4-129 15,-4-3-132-15</inkml:trace>
  <inkml:trace contextRef="#ctx0" brushRef="#br0" timeOffset="196530.662">17798 14316 575 0,'-3'1'325'0,"-2"3"-137"16,13-2 18-16,8 4-95 16,14-3-42-16,5 1-5 15,4-2-32-15,2-2-11 16,-5-1-21-16,-7-2-47 0,-5-5-169 15</inkml:trace>
  <inkml:trace contextRef="#ctx0" brushRef="#br0" timeOffset="196764.1682">17706 14162 927 0,'0'2'366'15,"12"-2"-195"-15,8 1-34 16,23-1-26-16,12-1-7 16,5-2-58-16,1 2-20 15,-12-1-26-15,-13-2-73 16</inkml:trace>
  <inkml:trace contextRef="#ctx0" brushRef="#br0" timeOffset="197569.5054">17187 14775 662 0,'5'0'341'0,"3"0"-35"16,9 11-203-1,4 5-18-15,-4 9-11 0,-1 6-8 16,-11 4-27 0,-5-2-1-16,-7-2-5 0,-3-3-6 15,-1-7-3-15,3-12-9 16,1-10-29-1,3-11-7-15,5-13-12 16,6-2 3-16,10-7 17 0,6-3 0 16,11 2 22-1,1 4 13-15,5 13 23 16,-4 6 12-16,-7 18-1 16,-9 8-4-16,-10 14-14 15,-6 1-6-15,-9 5-14 16,2-3-4-16,-5-11-4 15,6-3-2-15,0-16-5 16,6-2-3-16,6-14-2 16,0-7-2-16,8-2 3 15,2-2-2-15,0 7-2 0,0 2 1 16,3 10 0-16,-12 2 6 16,3 10 11-16,-5 3 4 15,-4 3 5-15,3 7-5 16,-3 1-3-16,-7 3-3 15,-1 3-5-15,1 1 0 16,-10-4-2-16,7-2-4 16,7-1-120-16,-2-9-162 0</inkml:trace>
  <inkml:trace contextRef="#ctx0" brushRef="#br0" timeOffset="197980.0761">17765 15026 642 0,'-2'2'363'15,"0"-2"-46"-15,2 2-140 16,0-2-84-16,0 0-21 15,17 2-24-15,38 1-16 16,-25-12-14-16,-7-2-2 16,-3 3 3-16,-5-6 1 15,-11-3 1-15,-2 9 1 0,-12-4-1 16,-5 2-1-16,-11 6 15 16,-3 3-1-16,-2 8-2 15,3 7 0-15,5 8-17 16,6 4 1-16,7 1 4 15,7 3-1 1,12-1 0-16,8-4-5 0,17-4-4 16,-1-5-1-16,6-8-2 15,-5-6-1-15,-5-11-39 16,-2-5-61-16</inkml:trace>
  <inkml:trace contextRef="#ctx0" brushRef="#br0" timeOffset="199324.1338">18422 14531 1017 0,'0'0'423'0,"2"1"-244"15,1-1-39 1,-3-1-65-16,0 1-23 16,0 0-68-16,0 0-39 15</inkml:trace>
  <inkml:trace contextRef="#ctx0" brushRef="#br0" timeOffset="204197.0167">18994 13846 745 0,'-15'17'324'0,"-23"34"-163"15,-8 14-36-15,0 31-46 16,1 19-21-1,25 26-39-15,18 5-10 0,31-5-9 16,14-9 0-16,21-32 5 16,4-12 10-1,7-28-106-15</inkml:trace>
  <inkml:trace contextRef="#ctx0" brushRef="#br0" timeOffset="204736.5675">19137 14512 876 0,'-15'1'359'0,"-8"2"-203"16,10 0-76-16,27 1-35 15,20-3-6-15,44-2-16 16,20-9 6-16,40-5-9 16,15 4-3-16,3-6 3 15,1 5 0-15,-25-3 7 16,-12-1-29-16,-24 1-145 16,-20-1-155-16</inkml:trace>
  <inkml:trace contextRef="#ctx0" brushRef="#br0" timeOffset="205875.4409">19607 14262 368 0,'2'8'222'0,"3"12"-26"0,9-5-46 16,3-6-20-16,6-7-18 15,4-5-11-15,5-14-25 16,-1-11-11-16,-1-9-18 16,-4-8-10-16,-7-3-14 15,-3 0 1-15,-16-5 23 16,-7 1 13-16,-17-5 16 15,-8-1 7-15,-3 17-22 16,3 8-18-16,3 28-34 16,6 14-16-16,10 27-5 15,9 15 5-15,23 19 9 16,14 2 8-16,30 0-4 16,3-8-3-16,3-13-78 15,-8-7-132-15</inkml:trace>
  <inkml:trace contextRef="#ctx0" brushRef="#br0" timeOffset="206732.6552">19472 14799 446 0,'10'-9'252'0,"0"-12"-17"15,1 1-28-15,-1 2-30 16,-2 3-25-16,2 11-65 16,2 4-28-16,-2 12-28 0,-4 6-4 0,-6 13 2 15,-4 7 0 1,2 7-16-16,3-19-3 15,-1-13-4 1,1 1 0-16,13 24 2 16,7-12 3-16,9-24 3 15,-1-16 2-15,-1-15-1 16,0-4 0-16,-2-1-2 16,-8-2-1-16,-5 5 1 15,-5 2 0-15,-6 10 0 0,-2 5 3 16,-1 7 11-16,-1 5-4 15,-1 6-10-15,2 6-7 16,2 6-14 0,2 7 0-16,2 9 7 0,3 3 1 15,0 4 2-15,3-2 17 16,0-11-128-16,1-6-148 0</inkml:trace>
  <inkml:trace contextRef="#ctx0" brushRef="#br0" timeOffset="207482.3757">19997 14962 533 0,'0'2'325'0,"0"2"-4"0,0 5-142 16,-4 2-29-16,4 9-34 15,-2-3-25 1,-1 4-45-16,-1 2-12 0,4-6-20 16,0 0-6-16,7-8-4 15,6-5-18 1,-4-7-55-16,5-4-47 16,-6-8-228-16</inkml:trace>
  <inkml:trace contextRef="#ctx0" brushRef="#br0" timeOffset="207648.5609">19996 14798 848 0,'1'0'479'0,"5"-2"-57"0,-4 2-201 0,-2 0-132 15,0 0-31-15,0 0-33 16,0 0-33-16,8 2-518 15</inkml:trace>
  <inkml:trace contextRef="#ctx0" brushRef="#br0" timeOffset="208188.2398">20207 13731 646 0,'8'-3'301'0,"7"2"-113"15,22 21-119-15,11 17-26 16,21 49-19-16,6 24-3 16,-14 43 5-16,-11 15 9 15,-41 3 6-15,-14 2 2 0,-22-20-11 16,-4-16-5-16,4-29-4 15,4-24-1-15,9-36 12 16,0-18-27-16,6-31-161 16</inkml:trace>
  <inkml:trace contextRef="#ctx0" brushRef="#br0" timeOffset="208757.3678">20615 13770 723 0,'2'-6'325'16,"4"-1"-136"-16,10-2-107 0,4 1-22 16,11 4-27-16,3 4-14 15,3 11-14-15,-6 4 2 16,-19 11 17-16,-13 4 6 0,-25 7 7 15,-6 4-4-15,-1-9-11 16,5-5-6-16,19-16-6 16,10-2 8-16,25-11 10 15,10-4 3-15,17-2 0 16,3-1-9-16,-9 11-16 16,-7 4-3-16,-23 2 1 15,1 5-6-15</inkml:trace>
  <inkml:trace contextRef="#ctx0" brushRef="#br0" timeOffset="214970.2232">12073 15620 286 0,'-3'4'202'0,"-3"0"17"15,2 0-26 1,4-1-49-16,4 1-24 0,-4-4-36 15,8 1-12-15,22 2-27 16,46 2-14-16,-32-9-18 16,2 2-5-16,-9 1-68 15,-1 1-60-15,-8 1-214 16</inkml:trace>
  <inkml:trace contextRef="#ctx0" brushRef="#br0" timeOffset="215204.1929">12114 15776 609 0,'2'1'300'0,"5"1"-72"16,16 4-102-1,1-2-11-15,12 0-19 0,4 3-15 0,0-2-49 16,2-2-9 0,-3-1-24-1,-5-4-68-15</inkml:trace>
  <inkml:trace contextRef="#ctx0" brushRef="#br0" timeOffset="216219.5838">12844 15835 572 0,'2'2'258'15,"11"0"-91"-15,8-2-25 16,21-3-15-16,8-4-17 16,12-1-48-16,3 2-22 15,-8 5-19-15,-2 2-6 0,-18 3-111 16</inkml:trace>
  <inkml:trace contextRef="#ctx0" brushRef="#br0" timeOffset="217524.361">13656 15776 454 0,'-13'0'193'0,"-5"2"-107"16,5 2-64-16,25 1-22 0,15 0 2 15,31-4 19-15,17-1 7 0,40 0 9 16,8-6 9-16,18 1-3 16,6-2-3-1,-5-1-13-15,-2 2-10 0,-11-2-6 16,-8-1-1-16,-19-4 2 16,-13-1 1-16,-21 5-11 15,-12 0-135-15</inkml:trace>
  <inkml:trace contextRef="#ctx0" brushRef="#br0" timeOffset="218310.1557">13948 15367 329 0,'9'-8'221'0,"6"-9"-5"16,-5-2-50-16,-2-3-13 15,-9-1-21-15,-2 3-11 0,-11 2-26 16,-6 3-16-16,-4 2-29 15,-2 3-19 1,-1 10-31-16,2 2-11 0,4 10-12 16,5 3-3-16,1 4 1 15,7 7 0-15,9 2 6 16,4 0 3-16,14 2 10 16,2-7 3-16,3-9 6 15,5-4 2-15,0-10 4 16,1-4-3-16,-5-10-5 15,-3-2 0-15,-8-3 1 16,-5 1 4-16,-8 5 21 0,-3 2 16 16,-6 6 12-16,-4 5 4 15,1 7-13 1,0 4-17-16,4 9-16 16,3 4-7-16,4 8-5 15,2 4 1-15,3-1 0 16,1-1 1-16,0-6-1 15,-1-7 2-15,2-2-4 16,-2-6-43-16,-1-8-206 16</inkml:trace>
  <inkml:trace contextRef="#ctx0" brushRef="#br0" timeOffset="218703.0997">14136 15598 477 0,'7'-1'265'16,"5"3"-50"-16,3-2-68 15,1 2-12-15,-2 0-21 16,2-2-16-16,-2-4-29 15,-1-2-14-15,-3-6-20 16,-2-2-5-16,-7 5 0 16,-3-1 0-16,-7 3 2 15,1 2-4-15,-9-1-9 16,-2 3-7-16,-2 3-15 16,1 4-4-16,3 6-12 0,7 1 1 15,6 4 10-15,6 2 6 16,5 1 13-16,5 3 3 15,10-2-1-15,-2-6-3 16,8-1-1-16,-3-5 0 16,4-5-60-16,-2-2-77 15</inkml:trace>
  <inkml:trace contextRef="#ctx0" brushRef="#br0" timeOffset="219003.804">14487 15169 764 0,'1'2'321'0,"1"9"-149"16,-2 6-74-16,1 20-35 0,2 11-2 16,0 10-29-16,1 8-10 15,-2-5-12-15,1-5-1 0,4-16 3 16,-5-15 2 0,3-14-2-16,-5-7-33 0,-6-13-214 15</inkml:trace>
  <inkml:trace contextRef="#ctx0" brushRef="#br0" timeOffset="219239.0935">14440 15175 664 0,'3'-9'337'0,"10"-7"-73"16,7 2-131-16,17 9-69 0,5 5-14 16,10 7-23-16,0 1-9 15,-5-2-6-15,-2 2-1 16,-6 0-52-16,-6-4-88 0</inkml:trace>
  <inkml:trace contextRef="#ctx0" brushRef="#br0" timeOffset="219511.5007">14516 15612 882 0,'15'-1'368'15,"19"1"-219"-15,4 0-22 16,2 0-48-16,-4 0-20 16,-9-5-23-16,1 3-7 15,-7-5-114-15,-5-1-131 0</inkml:trace>
  <inkml:trace contextRef="#ctx0" brushRef="#br0" timeOffset="219701.492">14510 15399 782 0,'16'-1'353'15,"2"-4"-97"-15,18 5-157 16,8 4 8-16,6 1-16 16,5 2-25-16,-7 0-40 0,-6-6-66 15</inkml:trace>
  <inkml:trace contextRef="#ctx0" brushRef="#br0" timeOffset="220513.7582">14077 16065 701 0,'10'-1'330'0,"9"-1"-126"0,-2 4-81 15,0 2-13-15,-3 11-36 16,-4 3-22-16,-5 12-20 16,-1 3-7-16,-3 2-7 15,-5 0 0-15,-4-15-1 16,-2-5 2-16,1-10-3 0,2-5-13 16,7-10-19-16,1-10-7 15,5-12-4-15,3-3 10 16,6-1 10-1,4 3 1-15,0 8 16 0,3 4 4 16,1 14 13-16,-2 6 8 0,-1 13-6 16,-5 7-1-1,-9 6-7-15,-4 3-7 16,-5 2-5 0,-3-4-1-16,3-4-1 15,-2-7-1-15,6-10-19 16,5-5-5-16,2-15-2 15,7-2-1-15,1-11 17 16,3-1 3-16,4 4-1 16,1 4 0-16,0 8 3 15,-2 9 8-15,-6 7 14 16,-7 2 11-16,-1 15 11 0,-3 2-2 16,-4 7-7-16,3 3-9 15,-4-2-14-15,-4-3-3 16,2-6-38-16,2-4-69 15</inkml:trace>
  <inkml:trace contextRef="#ctx0" brushRef="#br0" timeOffset="220955.6632">14650 16345 654 0,'2'2'304'0,"2"-1"-96"0,0-1-49 15,-4 0-27-15,1-1-23 16,26-1-49-16,28-5-19 15,-29-3-18-15,-6-5-1 16,-8 0 0-16,-4-1 0 16,-9 1-4-16,-6 3-2 15,-13 1-6 1,-2 2-2-16,-8-1-2 0,2 8-1 16,7 6-8-16,-1 4-2 15,9 8 2-15,5 3 4 16,6 9 11-16,1 2-1 0,13 2 0 15,3-2-3 1,12-7 0-16,7-4 2 0,2-6-2 16,2-4 0-16,-4-10-42 15,-1-5-53-15</inkml:trace>
  <inkml:trace contextRef="#ctx0" brushRef="#br0" timeOffset="221677.5784">15411 15732 546 0,'-5'-1'329'0,"-3"0"-59"15,9 2-115-15,10 1-34 0,28 2-73 16,18-2-27 0,41-3-9-16,22-4-10 0,27 3-4 15,4 1 2-15,1 3 1 16,-5 6 3-16,-28-1 4 15,-10 3-23-15,-31 0-102 16,-19-3-93-16</inkml:trace>
  <inkml:trace contextRef="#ctx0" brushRef="#br0" timeOffset="222179.6893">15778 15548 696 0,'6'3'355'16,"6"3"-109"-16,10-2-87 16,1-4-13-16,10-9-44 0,2-6-24 31,2-11-31-31,1-3-11 0,-7-5-11 0,-7 2-2 15,-12-5 0 1,-6-2-1-16,-11-2-3 0,-3-1-4 16,-7 4-9-16,-7 3-6 15,-1 14-12 1,-3 6-4-16,-1 9-9 0,4 10-2 0,5 14-6 16,6 5-1-1,12 15 10 1,5 8 5-16,15 8 13 0,12 8 6 15,9-3 1-15,6-4 2 16,-3-14 1-16,0-9-10 0,-5-10-218 16</inkml:trace>
  <inkml:trace contextRef="#ctx0" brushRef="#br0" timeOffset="222530.611">16132 15174 700 0,'0'-7'352'0,"4"-8"-103"16,5-1-81-1,10-1-83-15,5 1-16 0,12 4-30 16,0 3-13-16,4 12-7 15,-8 8-2-15,-18 2 8 16,-11 11 8-16,-19-1 4 16,-10 2 0-16,-13 1-11 15,7-4-8-15,10-4-11 16,6-4-3-16,24-4 4 16,3-3 6-16,15 0 9 15,8 0 0-15,6-2-3 16,5 2-8-16,-4-3-12 15,-3-4-52-15</inkml:trace>
  <inkml:trace contextRef="#ctx0" brushRef="#br0" timeOffset="223508.3174">15611 16169 562 0,'5'-12'256'15,"6"-7"-93"1,11-1-51-16,3-2 8 16,1 3 11-16,-3-1-14 0,-2 10-31 15,-5 6-5-15,-6 14-22 16,-4 9-5-16,-8 11-9 15,-4 7-12-15,-3 9-15 32,2-2-6-32,6-6-5 0,4-3-1 15,13-19 4-15,7-6 2 16,9-17 5 0,2-9 0-16,1-9 2 0,-6-6 0 15,-9 1 0-15,-2 1 0 0,-11-1-4 16,1 10-3-16,-6 4-5 15,-2 3-1-15,0 8-6 16,-5 1-4 0,2 9-2-16,2 9-1 0,2 11 7 15,2 3 1-15,8 7 1 16,-3-1 0-16,4-1 6 16,-2-1-33-16,-7-7-135 15,1-3-144-15</inkml:trace>
  <inkml:trace contextRef="#ctx0" brushRef="#br0" timeOffset="223732.5325">16170 16312 645 0,'-4'5'376'0,"-2"4"20"16,-4 3-244-16,6 8-27 15,1 7-25-15,-1 1-24 16,4 1-46-16,0-2-13 16,4-10-10-16,0-5-1 15,8-7 1-15,-4-7 4 16,6-4-43-16,2-3-51 16,-4-7-234-16</inkml:trace>
  <inkml:trace contextRef="#ctx0" brushRef="#br0" timeOffset="223906.0344">16164 16178 909 0,'-2'-1'489'0,"-1"-2"-103"15,5 3-189-15,-2 0-129 16,0 0-34-16,0 0-48 15,0 0-76-15</inkml:trace>
  <inkml:trace contextRef="#ctx0" brushRef="#br0" timeOffset="224430.8657">16361 15963 756 0,'-6'-4'374'0,"-3"-3"-117"0,4-3-64 16,10 4-82-16,6-1-29 16,15 4-51-16,2 0-12 15,7 3-13-15,-4 4-5 16,-8 7 4-16,-4 2 1 15,-15 8 8-15,-4 1 3 0,-15 0-3 32,-8 2 0-32,0-2-3 0,2-3-2 0,11-4-4 31,5-5-2-31,10-1 1 16,2-6 5-16,8 2 8 15,6 2 2-15,1-6-1 0,4-1-6 16,2 1-6-16,-3 0-1 0,-2 2-1 15,-3 0 7 1,-13-3-86-16,-5 3-95 16</inkml:trace>
  <inkml:trace contextRef="#ctx0" brushRef="#br0" timeOffset="226027.9589">11975 17003 506 0,'7'-14'255'0,"5"-13"-68"16,5 6-56-16,-1 3-22 15,3 12-26-15,-3 6-13 16,4 16-32-16,3 10-6 16,1 7 3-16,1 3-5 0,-2-4-10 31,2-6-2-31,3-14 2 0,2-8 3 16,-4-15 6-16,-2-4 2 0,-12-5-15 15,-10-4-22-15,-10 5-70 16,-5-3-48-16,-12 8-114 15</inkml:trace>
  <inkml:trace contextRef="#ctx0" brushRef="#br0" timeOffset="226224.8803">11948 17283 790 0,'19'0'356'15,"31"-4"-145"-15,12-3-54 16,8-2-50-16,2 2-19 16,-11 5-46-16,-9 2-12 15,-11 4-14-15,-10 1-47 16,-12 0-230-16</inkml:trace>
  <inkml:trace contextRef="#ctx0" brushRef="#br0" timeOffset="227629.2943">12758 17222 789 0,'1'0'329'0,"7"0"-177"16,11 0-37-16,21-2-45 15,4 2-8-15,23 0-32 16,3 2-4-16,-3 0-11 16,-1 0-1-16,-19-1-52 0,-8-1-137 15</inkml:trace>
  <inkml:trace contextRef="#ctx0" brushRef="#br0" timeOffset="228331.6435">13691 17065 674 0,'-20'-1'337'0,"-13"1"-99"15,-3 11-133-15,1 3-43 16,11 17-42-16,7 4-16 16,14 7-15-16,9 6 0 15,20-8 5-15,6-7 3 0,11-14 3 16,2-9 3-16,1-18 4 16,-3-9 4-16,-8-11 10 15,-7-6 8-15,-20-7 52 16,-9 2 24-16,-21-1 34 15,-13-1 2-15,-3 14-41 16,-1 1-26-16,5 9-43 16,9 4-15-1,7 3-73-15,5 4-93 0</inkml:trace>
  <inkml:trace contextRef="#ctx0" brushRef="#br0" timeOffset="228548.4151">13978 17355 1188 0,'-1'0'553'0,"-1"1"-240"0,2-1-165 16,0 0-40-16,0 0-66 15,0-1-70-15,0 0 31 16</inkml:trace>
  <inkml:trace contextRef="#ctx0" brushRef="#br0" timeOffset="229056.407">14382 17109 730 0,'-9'-2'370'0,"-13"-3"-106"0,-7-3-31 16,-2 8-76-1,-1-3-39-15,2 8-72 16,6 9-27-16,8 4-33 0,5 10-9 16,10 8 0-16,5 0 5 15,12 5 8-15,9-3 5 16,15-13 4-16,7-4 1 16,4-21 0-16,-1-13 0 15,-8-12 6-15,-12-6 7 16,-19-8 15-16,-11-2 18 0,-15 3 13 15,-8 2-3-15,-12 13-15 16,1 5-9-16,2 10-122 16</inkml:trace>
  <inkml:trace contextRef="#ctx0" brushRef="#br0" timeOffset="297531.5202">16838 14822 445 0,'1'-9'256'0,"3"-6"-54"15,4 1-70-15,5-1-25 16,9 4-44-16,5 0-16 16,1 10-13-16,0 5 2 15,-11 13 18-15,-11 11 11 16,-15 12 11-16,-15 7-2 15,-12 4-18-15,-5-4-13 0,-2-7-15 16,6-4-6-16,13-10-10 16,7-8-7-16,16-10-11 31,3-7-1-31,13-4 18 16,8 2 13-16,17 0 20 15,5-3 1-15,5 2-12 0,1 3-5 16,-18-2-7-16,-9 0-9 15</inkml:trace>
  <inkml:trace contextRef="#ctx0" brushRef="#br0" timeOffset="298460.9188">13707 16048 725 0,'-5'-6'336'16,"-11"-10"-154"-16,3-2-45 0,13-1-67 16,3-2-25-16,13 5-25 15,1-2-8-15,10 10-11 16,-1 1-5-1,2 10-1-15,-2 11 4 0,-11 10 19 16,-10 5 8-16,-12 13 9 16,-6 1 0-16,-12 6-8 15,4 0-2 1,-5-11-3-16,-5-8-2 0,11-12 1 0,-7-6 0 16,16-3-2-16,2-5-3 15,4-4-17-15,7 2-8 16,9-2 4-1,11-2 10-15,12 2 16 0,11-2 9 16,2 4 1-16,1 3-5 16,-7 2 1-16,-7-2-2 15</inkml:trace>
  <inkml:trace contextRef="#ctx0" brushRef="#br0" timeOffset="301120.8251">14614 17184 356 0,'-1'0'201'0,"-1"-5"-39"16,5-1-26-16,2-7-36 15,4-3-13-15,6-7-3 16,-1-2 8-16,0-4 14 0,-5-1 5 16,-6 7 7-16,6 8-5 15,-3 6-17-15,0 7-12 16,-5-1-34-16,-2 0-19 15,0 3-28-15,1 0-6 16,1 14-5-16,6 50 5 16,-2-6 3-16,-2-3 0 15,0 2 2-15,2-4 2 16,5-19 2-16,3-6 10 16,-2-20-85-16,2-3-83 15</inkml:trace>
  <inkml:trace contextRef="#ctx0" brushRef="#br0" timeOffset="301687.6419">15128 17053 603 0,'-2'-6'344'15,"0"-7"-67"-15,1 0-99 16,-8 0-31-16,-1-2-38 31,-6 0-14-31,-7 7-35 0,-2 5-9 16,-8 4-28-16,3 7-14 0,3 10-9 15,4 4-6 1,11 7-11-16,6 0-2 0,11-3 2 16,9 0 4-16,11-16 8 15,5-4 4 1,7-15 2-16,1-9 2 0,-6-3 0 15,-4-7 0-15,-14 5 3 16,-4 7 0-16,-5 5-2 16,-3 9-4-16,-1 15 8 0,-1 5 4 15,0 21 7-15,-2 7 6 16,1 3-7 0,0 0-5-16,-2-9 0 0,-1-5 2 15,-4-12 10-15,-5-8 7 0,-9-12 6 31,0-9-1-31,0-9-13 16,-4-3-10-16,10-2-46 0,2 6-63 16</inkml:trace>
  <inkml:trace contextRef="#ctx0" brushRef="#br0" timeOffset="302352.8717">15604 16963 642 0,'-2'0'290'0,"-6"0"-121"15,-2-4-33-15,-5 3-37 16,-7-5-15-16,-6 3-36 0,-2 5-13 15,-2 0-19-15,1 4-5 16,2 1-5-16,1-5-3 16,9 1-3-16,2 2 0 15,9-3 1-15,4 3-2 16,3 0 3-16,1 3 2 16,1 9 6-1,0 1 5-15,-1 11 1 0,0 0 0 16,0 0-3-16,0-3-2 15,2-11-5-15,1-7 2 0,2-6 21 16,1-5 14 0,4-1 11-16,2-6-2 15,8 2-23-15,5-1-16 0,13 7-14 16,9 5-3-16,-1 6 2 16,-4 6 1-16,-17 5 1 15,-11 2 3-15,-15 4 30 16,-5 2 17-16,-17 2 25 15,-10-3 6-15,-13-5-20 16,-5-5-13-16,1-13-21 16,11-4-8-16,11-5-11 15,9-3-32-15,13-3-120 16,6-1-125-16</inkml:trace>
  <inkml:trace contextRef="#ctx0" brushRef="#br0" timeOffset="303045.232">16090 17126 584 0,'6'0'321'0,"2"0"-26"0,2 17-173 15,-1 2-4-15,0 12-31 16,-2 0-22-16,-4 0-22 16,-5-1-8-16,-2-7-11 15,2-3-2 1,2-11 2-16,2-7 2 15,-2-13-2-15,2-6-3 16,7-13-12-16,3-3-6 16,10 3 0-16,0 0 4 15,-1 15 4-15,-1 9 0 16,-4 14 12-16,-1 11 5 0,-7 7 7 16,-6 4 2-1,-4 4-11-15,-3-3-6 16,0-8-6-16,0-3-1 15,4-18 0-15,5-4-1 16,5-18-2-16,9-7-1 16,7-7-5-16,2-3-1 15,8 4 6-15,-2 5 7 0,-2 13 24 16,-5 7 17-16,-9 21 30 16,-3 7 10-16,-12 10-2 15,4 5-13-15,-8-3-31 16,-2-3-16-16,4-7-18 15,1-7-11-15,1-11-130 16,-1-2-71-16</inkml:trace>
  <inkml:trace contextRef="#ctx0" brushRef="#br0" timeOffset="304846.7355">18000 16436 731 0,'-17'-1'317'15,"-14"-1"-156"-15,-7 25-68 0,-3 14-21 16,-3 37 7-16,4 19-4 15,16 34-19-15,10 14-10 16,21 0-21-16,8-5-6 16,17-21-7-16,12-24 0 0,9-25-11 15,13-15-37-15,3-29-261 16</inkml:trace>
  <inkml:trace contextRef="#ctx0" brushRef="#br0" timeOffset="305257.5842">18469 17067 494 0,'-2'4'307'15,"-11"12"-7"-15,-4 6-56 0,-14 8-93 16,-6 5-36-16,-7-5-61 16,2-3-14-16,8-17-9 15,6-9-3-15,11-17-9 16,4-8-7-16,11-3-15 15,3 1-4-15,10 3-2 16,4 2 5-16,3 11 11 16,4 1 7-16,6 17 13 15,-2 10 1-15,2 11 0 16,-2 9-3-16,-4-1-5 16,-3-1-1-16,-3-7-67 15,-3-5-66-15,-1-13-299 16</inkml:trace>
  <inkml:trace contextRef="#ctx0" brushRef="#br0" timeOffset="305557.2546">18527 17205 728 0,'1'2'347'0,"5"6"-116"0,4-1-80 16,5-1-49-16,5 1-20 15,7-2-28-15,-5-4-12 16,0-4-5-16,-2-4-1 15,-10-7 2-15,-2-3 2 0,-8-5-5 16,-5-4-4-16,-8 4-9 16,-6 2-6-16,-2 9-11 15,-3 10-10-15,1 12-8 16,3 9-3-16,5 9 3 16,4 8 11-16,9 8 2 15,7 1 3-15,4 3-3 31,5-3 1-31,2-11 1 0,-6-2 2 16,5-7-49 0,-2-4-81-16</inkml:trace>
  <inkml:trace contextRef="#ctx0" brushRef="#br0" timeOffset="305802.6244">18783 17150 1187 0,'0'2'461'0,"1"6"-295"15,2 9-38-15,2 11-32 16,2 6-18-16,2 3-45 16,2-6-14-16,4-13 0 15,4-6 2-15,9-19 8 16,-2-9 0-16,1-14-1 15,1-5-5-15,-9 2-52 16,0 2-62-16</inkml:trace>
  <inkml:trace contextRef="#ctx0" brushRef="#br0" timeOffset="306269.8974">19031 17115 841 0,'8'2'342'0,"11"2"-209"16,1 4-19-16,1 7-19 16,-6 4-21-16,-9 8-30 15,-2 2-6-15,-6-1-10 0,-2-4-3 16,0-15 0-16,4-5 1 15,6-16-3 1,5-7-3-16,13-11-9 16,2-6-7-16,7 3-6 15,4 6-3-15,-2 11 0 0,-3 8 6 16,-13 12 11-16,-7 9 9 0,-11 12 9 16,-7 9-3-16,-8 6-7 15,2-3-5 1,3-5-54-16,7-6-61 0,12-15-294 15</inkml:trace>
  <inkml:trace contextRef="#ctx0" brushRef="#br0" timeOffset="306682.9189">19446 17140 833 0,'2'0'331'0,"8"1"-194"15,0 0-88 1,13-1-29-16,-3 2 0 0,1 1-5 0,-1-5 1 16,-5-2 5-1,-2-3 2-15,-13-1 30 16,-3 2 7-16,-8 6 13 0,-4 1 10 16,0 11-19-1,-1 0-8-15,4 10-21 16,5 4-13-16,6 1-17 15,4 5-3-15,8-9-2 0,-1-5 1 16,13-10 5 0,-4-6 3-16,5-9 7 0,1-6 0 0,-4-8 0 15,0-6-1 1,-3-3-3-16,-4 5 1 0,-6 4-1 16,-2 11-5-16,-8 11 4 15,-1 6 2-15,-4 17 2 16,2 0 4-1,2 9-8-15,3-3-4 0,8-5-74 16,4-2-75 0</inkml:trace>
  <inkml:trace contextRef="#ctx0" brushRef="#br0" timeOffset="307409.8934">19907 17094 1109 0,'-1'0'440'0,"-3"0"-317"16,9 9-58-16,5 10-50 15,2 7-12-15,4 10 7 16,-10-2 0-16,3-2-1 16,-4-4 1-16,-1-10 3 15,5-6-4-15,-7-12-21 0,0-9-12 16,-2-12-11-16,2 0 1 16,10-3 14-16,0 0 8 15,6 1-15-15,-1-3 2 16,-7 8 6-1,-2 3 3-15,-8 10 19 0,-1 7 13 16,-9 10 12-16,-7 3 5 0,-1 5 11 16,2 1-9-16,6-2-16 15,9-2-5-15,9-4-10 16,3-2 0-16,12-7 2 16,3-2 1-16,4-2 0 15,0-3 3-15,-2-5-35 16,-2-1-15-16,-8-4-7 15,-3 0-3-15,-4 1 35 16,-2-2 13-16,-2 2 4 16,1 7-2-16,-1 5 18 15,-4 3 13-15,-1 12 19 16,-2 1 11-16,-3 4-7 16,-3 3-6-16,0-8-11 15,1-1-7-15,5-10-9 16,2-5-1-16,10-9-2 0,3-8-2 15,5-4-6-15,3-3-4 16,-2 6-7-16,4 5-3 16,-1 9-2-16,-5 5-1 15,-2 6 12-15,-7 3 7 16,-8 6 7-16,3 6 3 0,-5 5-6 16,0 1-3-16,-6 2-5 15,-2-2 5-15,-5-6-91 31,-3-5-70-31</inkml:trace>
  <inkml:trace contextRef="#ctx0" brushRef="#br0" timeOffset="307553.4145">20362 16839 1064 0,'0'-4'474'0,"0"4"-253"15,-2 6-94-15,2-6-93 0,0 13-24 16,8 47-10-16,-2-27-79 16</inkml:trace>
  <inkml:trace contextRef="#ctx0" brushRef="#br0" timeOffset="307962.7277">20788 17215 900 0,'2'1'379'0,"1"7"-177"0,1 5-68 0,-4 11-35 16,-5 5-12-16,-7 2-40 15,-3 0-7-15,-1-10-184 16</inkml:trace>
  <inkml:trace contextRef="#ctx0" brushRef="#br0" timeOffset="308896.6392">21331 17045 390 0,'0'-1'244'0,"-3"3"-33"0,-1 3-39 15,3-5-67-15,-3 3-17 0,-12 24 7 16,-40 35-3 0,20-27-10-16,-1-3-12 0,-2-11-23 15,3-7-5-15,8-16-4 16,5-10-4-16,12-11-14 31,7-4-12-31,12-3-15 0,7-1-4 0,11 10-1 16,0 1 2-16,3 10 7 15,2 10 1 1,-2 13 3-16,-3 9 4 0,-7 10 3 16,-8 7 0-16,-5-2-8 15,0-3-55-15,4-9-247 16</inkml:trace>
  <inkml:trace contextRef="#ctx0" brushRef="#br0" timeOffset="309099.091">21413 17072 705 0,'1'-4'360'0,"1"1"-112"16,4 3-86-16,-6 0-84 15,10 6-24-15,44 42 2 16,-32-23 1-1,-7 4-2-15,-10-1 5 0,-10-5 8 32,-5-1 3-32,-13-10 1 0,-1-5-3 15,-5-9-42-15,5-4-51 16,9-8-201-16</inkml:trace>
  <inkml:trace contextRef="#ctx0" brushRef="#br0" timeOffset="309691.7979">21905 17044 765 0,'4'0'312'0,"7"3"-159"16,5 1-75-16,4-3-22 16,-3 3 7-16,-1-7-10 15,1-3-8-15,-3 4-9 16,-4-5-2-16,-8-2-5 15,-2 6-3-15,-12 1-11 16,-6 2-5-16,-8 8-10 16,-5 1 0-16,4 6 6 0,1 4 3 15,7 4 3 1,6 0-1-16,8 3-6 16,11 1-3-16,10 3-1 0,4-2 1 15,2-7 2-15,0-6 3 16,3-10-34-16,1-2-40 15,1-10-101-15,-3-8-66 0,-8-8-40 16,-2-6 17-16,-8-4 104 16,-3 4 81-1,-1 3 168-15,-1 6 66 16,1 10 76-16,0 0 17 16,3 9-46-16,3 5-32 0,7 11-67 15,6 4-32-15,6 7-43 16,1-1-12-16,-4 1-9 15,-5 3-2-15,-8-9-30 16,-3-4-38-16,-1-12-120 16,-1-5-176-16</inkml:trace>
  <inkml:trace contextRef="#ctx0" brushRef="#br0" timeOffset="309816.3726">22326 17064 667 0,'-7'0'399'0,"-14"3"-50"0,-7 5-70 16,-12 11-117-1,-7 1-49-15,-1 9-65 0,2 1-19 0,14 0-87 16,11-2-125-16</inkml:trace>
  <inkml:trace contextRef="#ctx0" brushRef="#br0" timeOffset="310133.6702">22329 17099 637 0,'6'-7'341'15,"-3"-4"-28"1,3 7-108-16,-6 11-73 0,0 9-21 16,5 23-66-16,-1 6-4 0,3 20-12 15,-3 1-8-15,-5-2-2 16,-6-5 0-16,-6-18-42 16,1-8-37-16,2-17-167 31</inkml:trace>
  <inkml:trace contextRef="#ctx0" brushRef="#br0" timeOffset="310327.5795">22386 17066 730 0,'15'-5'324'0,"19"1"-134"0,-6 6-53 15,-11 15-20-15,-9 5-4 16,-18 10-20-16,-13 0-21 15,-8 1-32-15,-5-3-10 16,-3-13-2-16,4-5-22 16,11-16-81-16,9-5-83 15,25-6-310-15</inkml:trace>
  <inkml:trace contextRef="#ctx0" brushRef="#br0" timeOffset="310610.0054">22516 17114 627 0,'3'-1'319'0,"8"1"-63"16,3 0-105-16,7 0-48 16,2 4-9-16,3-4-18 15,2-2-9-15,-7-6-17 16,-1 0-5-16,-8-3-9 16,-4 3-1-16,-14-3-7 15,-8 1-3-15,-9 4-11 16,-6 0-5-16,0 8 2 0,2 6-1 15,5 4 0-15,2 6 2 16,12 7-4 0,6-1 0-16,12 5-1 0,9 0 1 15,9-7-1-15,7-1 1 16,3-9 10-16,2-3-41 16,3-5-197-16</inkml:trace>
  <inkml:trace contextRef="#ctx0" brushRef="#br0" timeOffset="311143.6904">23065 17062 687 0,'-18'-5'379'16,"-20"2"-70"-16,-6 6-84 15,8 4-103-15,4 8-34 16,14 4-54-16,15 4-16 15,4 7-18-15,9 0-2 16,12-4 2-16,7-6 3 0,11-10 7 16,2-10 4-1,-2-12 8-15,-5-8 3 16,-7-10-11-16,-5-5-4 16,-6-5-6-16,-5-2-2 0,-4-10 6 15,-2-2 3-15,-5-5 1 16,-3 5 9-1,-5 17 29-15,-2 14 5 0,0 23-5 16,-1 13-12-16,3 22-32 16,3 9-7-16,6 15-2 15,4 3 3-15,8 2 0 0,0-2 2 16,1-6 3 0,-4-10 2-16,-2-14-51 15,-5-11-57-15,-4-15-115 0,-1-6-168 0</inkml:trace>
  <inkml:trace contextRef="#ctx0" brushRef="#br0" timeOffset="311267.798">23143 17076 539 0,'3'-5'343'0,"8"-1"11"16,6-2-107-16,11 7-112 16,6 1-42-16,11 2-67 15,-4 2-20-15,0-1-160 16</inkml:trace>
  <inkml:trace contextRef="#ctx0" brushRef="#br0" timeOffset="311644.0007">23435 17135 466 0,'3'-3'274'0,"10"-1"3"16,0 0-76-16,5-3-42 15,3 3-20-15,-3-5-49 16,-1 0-19-16,-4-3-23 15,-6 1-4-15,-12 1 1 16,-4 4-2-16,-14 2-10 0,-6-1-6 16,2 7-15-16,-1 5-1 15,7 9 1-15,9 1 0 16,7 7 0-16,5 4-1 16,20 1 1-1,8 2-1-15,12-7 1 0,6-4-11 16,-3-10-125-16,-2-7-176 0</inkml:trace>
  <inkml:trace contextRef="#ctx0" brushRef="#br0" timeOffset="312167.3167">23811 17204 574 0,'4'-6'263'15,"4"-7"-105"-15,-2-2-15 16,3-1-14-16,-5-1-1 16,-7-1-10-16,-1 1-3 15,-12 1-12-15,-5-1-9 16,-6 8-20-16,-4 3-12 15,0 10-25-15,2 6-14 16,9 6-23-16,7 6-6 0,13 2-8 16,6 3 0-1,11-2 8-15,5-4 4 0,2-6 3 16,1-7 5 0,2-9 5-16,-5-8 0 0,-1-14-10 31,-3-7-1-31,-5-9-1 0,2 2 1 0,-10-9 13 15,-2-3 1 1,-6 0 0-16,-5-2 6 16,0 17 17-16,-3 8 7 0,5 18-2 15,-1 6-11-15,0 5-26 16,5 5-7-16,-5 1-6 16,2 4 1-16,5 3 0 15,-1 5-2-15,2 10-2 0,5 7 7 16,0 10-79-1,4 2-57-15,2 1-395 16</inkml:trace>
  <inkml:trace contextRef="#ctx0" brushRef="#br0" timeOffset="312602.1568">23881 16463 883 0,'16'7'370'15,"24"17"-199"-15,9 16-65 0,4 26-40 16,-4 14 9-16,-22 20 18 0,-9 8 7 0,-29 5-9 15,-19 1-16 1,-24-7-37 0,-9-11-8-16,8-21-6 15,10-15-1-15,23-25-82 0,7-16-22 0</inkml:trace>
</inkml:ink>
</file>

<file path=ppt/ink/ink4.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11-30T10:13:36.456"/>
    </inkml:context>
    <inkml:brush xml:id="br0">
      <inkml:brushProperty name="width" value="0.05292" units="cm"/>
      <inkml:brushProperty name="height" value="0.05292" units="cm"/>
      <inkml:brushProperty name="color" value="#FF0000"/>
    </inkml:brush>
  </inkml:definitions>
  <inkml:trace contextRef="#ctx0" brushRef="#br0">17456 11963 286 0,'0'1'174'15,"0"4"14"-15,6 1-10 16,10 2-27-16,2 1-17 15,21-3-49-15,20 0-15 16,33-10-14-16,21-5-3 0,32 0-11 16,7-4-12-16,3 6-20 15,-1 4-3-15,-18 3 0 16,-17 1 0-16,-30 3 3 16,-14 1-3-16</inkml:trace>
  <inkml:trace contextRef="#ctx0" brushRef="#br0" timeOffset="431.9899">19049 11865 534 0,'0'-7'367'0,"-1"-5"39"15,3 4-168-15,8 8-121 16,-1 5-34-16,18 16-47 16,2 8-11-16,5 10-10 15,3 2-4-15,-12-7 1 16,-2 0 2-16,-5-10 0 15,-1-1-35-15,-2-9-152 16,-3-4-218-16</inkml:trace>
  <inkml:trace contextRef="#ctx0" brushRef="#br0" timeOffset="596.9299">19379 11870 800 0,'-7'0'366'0,"-11"0"-144"0,-3 5-51 15,-9 12-53-15,-7 5-20 16,-5 11-43-16,-3 4-18 16,3 0-17-16,3-1-6 15,6-10 12-15,11-3-63 16</inkml:trace>
  <inkml:trace contextRef="#ctx0" brushRef="#br0" timeOffset="1224.77">19523 11983 441 0,'-7'2'235'0,"-8"2"-66"15,8 0-32-15,9 2-50 16,3-4-21-16,31 0-12 16,15-2-4-16,36-3-12 15,23 0 12-15,18-5 0 16,10-3 6-16,8-1 1 15,0-1-17-15,1 6-13 16,-6 5 6-16,-26 2 0 16,-13 0 0-16,-40 3-3 15,-18 1-11-15,-24-3-96 16,-6 1-119-16</inkml:trace>
  <inkml:trace contextRef="#ctx0" brushRef="#br0" timeOffset="1690.88">20837 11793 717 0,'-5'-3'334'0,"-8"2"-146"16,6 1-65-16,3 9-69 15,8 5-16-15,13 11-8 16,5 3 3-16,6 2 4 16,2 1 1-16,-5-5-4 15,-1-5-4-15,2-3-2 16,-6-6-2-16,-2-4-1 0,-8-3-1 16,-4-3 18-16,-5 1 2 15,-7 0 24-15,-6 1 13 16,-9 5-10-16,-3 1-4 15,-5 5-30-15,3 3-16 16,5 3-16-16,3-2-80 16</inkml:trace>
  <inkml:trace contextRef="#ctx0" brushRef="#br0" timeOffset="2441.5">17703 11869 725 0,'-7'1'337'16,"-9"4"-126"-16,-9 6-107 15,-3 4-20-15,-6 6-6 16,4 0-12-16,-2-5-19 0,3-1-5 16,3-6-22-16,0-4 1 15,11-8-2-15,4 1 3 16,6-3 4-16,4 0-3 16,8 6-9-16,4 2-6 15,14 11-4-15,2 3 0 16,1 11 12-16,2 7 3 15,-8-3 1-15,0 7 0 16,-5-4 3-16,1-5-24 0</inkml:trace>
  <inkml:trace contextRef="#ctx0" brushRef="#br0" timeOffset="12883.02">17505 9532 180 0,'0'0'150'0,"-9"-4"27"16,6 4-40-16,3 6-44 16,-2-3-8-16,2-3 17 15,0 0 6-15,24 13-9 16,52 33-11-16,-5-22-40 16,12 2-16-16,3 3-14 15,-9 4-42-15</inkml:trace>
  <inkml:trace contextRef="#ctx0" brushRef="#br0" timeOffset="13232.61">18193 9865 387 0,'8'1'178'0,"14"6"-31"16,9 5-30-16,21 8 4 16,8 8-4-16,2 4-41 15,1 2-20-15,6 2-24 16,-3-2-10-16,6-3-90 16</inkml:trace>
  <inkml:trace contextRef="#ctx0" brushRef="#br0" timeOffset="13576.94">19072 10309 343 0,'19'9'227'16,"7"5"-4"-16,23 7-51 15,11 4-12-15,15 3-53 16,8 6-31-16,-6 4-47 16,-6-1-9-16,-17 4-213 15</inkml:trace>
  <inkml:trace contextRef="#ctx0" brushRef="#br0" timeOffset="14012.69">19921 10797 576 0,'8'5'277'0,"21"12"-59"16,2 7-81-16,17 11-23 0,11 7-14 16,11-1-41-16,19 0-18 15,4-1-77-15</inkml:trace>
  <inkml:trace contextRef="#ctx0" brushRef="#br0" timeOffset="14416.6">20656 11262 844 0,'4'2'318'16,"8"4"-188"-16,8 5-49 15,18 10 3-15,13 6 4 16,18 10-34-16,4 7-19 15,-4 2-91-15</inkml:trace>
  <inkml:trace contextRef="#ctx0" brushRef="#br0" timeOffset="17565.3298">1642 7529 754 0,'-1'-1'370'0,"-5"1"-141"16,5 15-120-16,-4 6-28 15,6 20-51-15,2 9-12 16,4 13-9-16,-2 9-3 16,0-4 0-16,2-7 0 15,-1-13 5-15,2-9 2 16,-4-21 8-16,2-4 7 15,-2-14 23-15,-4-9 10 16,0-11 6-16,-5-9-5 0,-1-14-24 16,-1-4-11-16,0-9-14 15,3-3-3-15,0-1-8 16,3 7 0-16,0 7-3 16,1 7-1-16,1 9-5 15,5 1-1-15,6 9-20 16,4 2-8-16,15 6-4 15,6 4 1-15,11 4-27 16,6-1-51-16</inkml:trace>
  <inkml:trace contextRef="#ctx0" brushRef="#br0" timeOffset="17844.1">1914 7810 949 0,'0'9'393'0,"0"15"-245"15,0 7-24-15,0 4-49 16,2 2-24-16,3-9-22 16,-2-3-3-16,8-8-131 15,-1-7-159-15</inkml:trace>
  <inkml:trace contextRef="#ctx0" brushRef="#br0" timeOffset="18131.05">2284 7876 785 0,'-2'8'432'0,"-6"14"-77"15,0 4-76-15,-8-2-95 16,-3 2-40-16,-2-12-59 16,-2-1-24-16,0-7-23 15,3-6-4-15,2-1-17 0,1-9-16 16,1-10-41-16,2-1-18 15,6-2-16-15,6 0 1 16,12 4 13-16,5 0 8 16,7 5 12-16,3 2 12 15,3 13 23-15,1 5 14 16,0 14 27-16,-5 4 5 16,-1 5-3-16,-7 1-9 15,-2-6-56-15</inkml:trace>
  <inkml:trace contextRef="#ctx0" brushRef="#br0" timeOffset="18515.0098">2884 7868 876 0,'0'7'431'15,"1"5"-133"-15,2 9-162 0,4 7-12 16,0 2-43-16,2-1-20 15,2-3-20-15,0-10-12 16,7-11-11-16,0-6 1 16,5-14 2-16,0-3 3 15,-3-8 2-15,-3-1-2 16,-9-3-6-16,-2 1-4 16,-2 6-44-16,2 6-55 0,7 11-209 15</inkml:trace>
  <inkml:trace contextRef="#ctx0" brushRef="#br0" timeOffset="18798.82">3412 7932 1120 0,'-3'8'518'0,"-7"7"-220"16,-8-3-80-16,-4 3-97 15,-8-1-35-15,3-1-47 16,-1-5-8-16,0-7-6 15,2-7-4-15,-1-9-16 16,4 0-8-16,5-2-25 16,8-2-12-16,11 2-19 15,8 2-3-15,11 5 8 16,5 3 10-16,1 6 24 0,6 3 10 16,1 12 19-16,-2 5 10 15,1 6 11-15,-7 1 0 16,-7 1-8-16,-1-1 4 15</inkml:trace>
  <inkml:trace contextRef="#ctx0" brushRef="#br0" timeOffset="19176.07">4081 7728 933 0,'0'17'369'0,"0"12"-230"15,5 24-97-15,2 11 0 16,-4-14-17-1,-1-26-3-15,0 2 4 0,6 65-61 16</inkml:trace>
  <inkml:trace contextRef="#ctx0" brushRef="#br0" timeOffset="19498.45">4043 7710 884 0,'12'-15'395'0,"23"-11"-184"15,5 9-68-15,-1 18-80 16,-2 8-13-16,-16 12-25 16,-11 4 0-16,-10 9-3 15,-6 0 0-15,-11 3 3 16,-3-4-10-16,-5-18-41 16,2-8-28-16,6-16-37 15,6-7-6-15,17-4 20 16,8 0 18-16,14 3 41 15,0 7 18-15,5 10 29 16,-2 10 10-16,-9 10 0 16,-5 8 0-16,-17 5-2 0,-7 4-1 15,-11 0-2-15,-4 0-2 16,-2-12-66-16,4-5-81 16</inkml:trace>
  <inkml:trace contextRef="#ctx0" brushRef="#br0" timeOffset="19815.0098">4471 7980 666 0,'13'4'370'16,"8"1"-77"-16,2-1-134 16,-3-5-29-16,1-7-51 15,0-4-18-15,-4-5-20 16,0-1-3-16,-8-1-3 15,-8-3 0-15,-11 1-9 16,-9 2-11-16,-10 5-20 16,1 7-10-16,0 10-11 15,2 8-1-15,5 13 1 16,4 5 1-16,6 3 3 16,6 6-1-16,8-1 13 15,4 1 7-15,5 6 13 16,-1-2 7-16,2 1-1 15,-6-1-3-15,6-8-54 0,1-5-121 16</inkml:trace>
  <inkml:trace contextRef="#ctx0" brushRef="#br0" timeOffset="20228.02">4758 7814 1051 0,'-15'4'436'0,"0"7"-259"15,5 6-77-15,5 8-38 16,13 5-11-16,3-3-13 16,3 1 0-16,6-7-30 15,1-6 0-15,3-7 0 16,0-4 3-16,-4-9 4 15,-1-1 3-15,-7-11 2 16,1-7-1-16,-5 5-4 16,-2-5-4-16,-6 9-5 15,0 5-6-15,2 10-13 16,-4 6-5-16,-1 9-2 16,-1 8 3-16,4 7 11 15,4-4 3-15,7 0 3 16,5-5 0-16,2-12 28 0,7 0 19 15,-2-10 48-15,0-3 24 16,1-8-1-16,-8-6-15 16,-3-14-40-16,-5 2-22 15,-13-6-42-15,-2 0-60 16,-2 8-134-16</inkml:trace>
  <inkml:trace contextRef="#ctx0" brushRef="#br0" timeOffset="20677.08">5648 7840 878 0,'9'0'359'0,"20"1"-219"0,7-1-34 16,3 0-31-16,5-1-16 15,-6-4-20-15,-4 0-2 16,-17-2-2-16,-8 0 3 16,-12 2 0-16,-8 1-7 15,-7 7-15-15,-5 3-3 16,-4 11-2-16,-2 4-1 16,11 6-2-16,4 2-8 0,14 3-9 15,8-1-2-15,15-3 3 16,7-5-18-16,13-8-71 15,-2-5-131-15,4-6-157 16</inkml:trace>
  <inkml:trace contextRef="#ctx0" brushRef="#br0" timeOffset="20915.84">6172 7943 630 0,'-2'-9'415'16,"-3"-6"-26"-16,-11 4-115 15,-4 1-46-15,-7 7-78 16,0 2-39-16,1 6-70 15,5 6-29-15,7 10-32 16,8 4-6-16,2 0 3 16,8 1 5-16,10-9 12 15,4-4 2-15,18-5 7 16,0-8 3-16,-1-7 10 16,-5-9 8-16,-30-3 14 15,13 1 6-15,-20-1-3 0,-7 2-12 16,7 0-120-16,-20 3-451 15</inkml:trace>
  <inkml:trace contextRef="#ctx0" brushRef="#br0" timeOffset="21442.3298">6965 7837 932 0,'-8'-1'422'0,"-14"1"-188"0,2 4-47 15,-6 6-81-15,4 8-36 16,2 9-62-16,-1 5-14 16,17 7-9-16,2 2 2 15,15-8 10-15,13-4 1 16,1-13 2-16,8-6 7 0,-10-10 18 16,-6-4 24-16,-10-8 30 15,-12-6 11-15,-7-2-4 16,-7 1-23-16,-11 0-32 15,5 8-17-15,-4 3-52 16,1 1-45-16,16 7-319 16</inkml:trace>
  <inkml:trace contextRef="#ctx0" brushRef="#br0" timeOffset="21710.05">7104 7909 817 0,'-3'-3'446'0,"-2"6"-105"16,-1 2-138-16,2 12-119 0,0 2-37 15,6 2-26-15,6 4-6 16,8-4-8-16,-1 1-1 16,8-7 2-16,1-7 15 15,1-3 33-15,7-7 19 16,-6-6 35-16,-4-5-5 15,-8-7-23-15,-3-1-17 16,-10-3-36-16,-1 2-4 16,-5-3-83-16,-8 4-73 0</inkml:trace>
  <inkml:trace contextRef="#ctx0" brushRef="#br0" timeOffset="21948.05">7399 7939 1012 0,'0'1'495'0,"3"7"-187"16,1 0-73-16,10 12-116 15,-2-1-33-15,-1 3-40 16,1-1-15-16,-5-5-17 16,3-2-2-16,2-6 1 15,-1-2-2-15,3-10 5 16,-1-4 1-16,0-10 2 15,2-3 0-15,-1-7-9 16,1-2-6-16,-1 8-37 16,-2-5-64-16,-7 13-143 0</inkml:trace>
  <inkml:trace contextRef="#ctx0" brushRef="#br0" timeOffset="22481.98">7894 7977 803 0,'0'-8'390'0,"-7"-11"-123"0,1 0-23 16,-10-3-49-1,-6 2-22-15,-7 5-65 16,0 8-35-16,0 12-55 15,6 7-25-15,10 12-16 16,6 2 2-16,13 3 6 16,5-5 8-16,14-3 7 15,3-4 0-15,-1-10 3 16,3-2 2-16,-9-10 6 16,-3-9 1-16,2-7 4 15,-8-5-2-15,3-12-5 16,5 1-2-16,-3-9-2 15,4 1 1-15,0 8-3 16,-7 7-3-16,-2 19 1 0,1 11 0 16,0 16 3-16,2 7 3 15,6 17-2-15,1 0 0 16,7 12-3-16,0-2 1 16,1-10-1-16,-3-2 2 15,-6-16 4-15,-9-8 3 16,-14-9 20-16,-12-10 2 15,-18-8-2-15,-5 2-3 16,-18-2-20-16,2 3-5 0,5 9-7 16,3-4-7-16,19 5 7 15,5 1-49-15,16 5-132 16,10 10-115-16</inkml:trace>
  <inkml:trace contextRef="#ctx0" brushRef="#br0" timeOffset="22685.86">8371 7918 992 0,'0'-6'490'0,"0"0"-186"15,0 9-86-15,0-3-116 16,0 5-34-16,3 21-26 0,1 28-6 15,-1-27-14-15,2-1-10 16,-1-3-143-16</inkml:trace>
  <inkml:trace contextRef="#ctx0" brushRef="#br0" timeOffset="22898.18">8515 7821 1226 0,'5'5'481'0,"2"2"-306"0,7 16-134 15,2 1-19-15,-3 14-6 16,-4 5-1-16,-8-8-3 16,-2 2-2-16,2-13-32 15,-1-6-64-15</inkml:trace>
  <inkml:trace contextRef="#ctx0" brushRef="#br0" timeOffset="23314.49">8763 7876 1015 0,'-8'0'473'16,"-9"3"-196"-16,-7 7-107 15,-4 3-37-15,-12 3-36 0,11 2-21 16,7 0-45-16,7-3-15 15,22-2-18-15,2-1-5 16,14 1-2-16,7-3 0 16,9 3-41-16,-1 1 2 15,-1-5-112-15,-1 1-40 16,-5-6 9-16,6 0 1 16,5-6 116-16,-2-7 45 15,3-2 74-15,-8-5 35 0,-8-2 60 16,-16 2 25-16,1-4 17 15,-9 2-1-15,-8 1-22 16,0-1-13-16,-18 1-46 16,-2 2-25-16,-2 4-40 15,2 9-14-15,2 7-18 16,3 6-6-16,10 9-5 16,6 4 0-16,8-1 1 15,8 0 1-15,9-2 3 16,2-4-1-16,11-1 3 15,-8-4-8-15,5-10-81 16,-2-3-59-16,-6-9-305 16</inkml:trace>
  <inkml:trace contextRef="#ctx0" brushRef="#br0" timeOffset="23444.05">9023 7631 1288 0,'-3'-1'548'0,"-2"0"-330"0,2 4-68 15,3-3-94-15,0 1-30 16,5 27 33-16,10 32-82 16</inkml:trace>
  <inkml:trace contextRef="#ctx0" brushRef="#br0" timeOffset="24014">9532 7815 964 0,'1'-1'425'16,"5"6"-221"-16,3 12-68 15,1 15-79-15,-10 10-14 16,7 5-12-16,-1-7-2 0,-15-8-4 16,18-9-4-16,-5-15-1 15,2-6 0-15,18-15-4 16,-8-10-4-16,6-11-11 15,1-7-5-15,10 3-5 16,1 4 1-16,-4 11-4 16,-3 9-1-16,-14 17 5 15,0 11 5-15,-7 20 7 16,-6 4 6-16,-2 4-2 16,-1 4-2-16,2-9-17 15,1-2-75-15</inkml:trace>
  <inkml:trace contextRef="#ctx0" brushRef="#br0" timeOffset="24298.87">9928 7686 1112 0,'10'-7'470'16,"11"-3"-290"-16,1 11-52 15,2 21-75-15,-2 7-22 16,4 17-12-16,1 7-1 15,-1 6-6-15,7 4-3 16,-7-17 1-16,0-9 2 16,-9-17 2-16,-9-13 2 15,-8-7 20-15,-2 0 3 0,-15-6-11 16,-6-2-3-16,-15-1-27 16,-5-1-11-16,-6 10 1 15,4 8-1-15,8 6 0 16,3 0-11-16,18 1-149 15</inkml:trace>
  <inkml:trace contextRef="#ctx0" brushRef="#br0" timeOffset="24664.44">10459 7845 812 0,'-9'-5'433'0,"-10"-7"-112"0,-1 4-96 16,0 7-124-16,-1 3-47 15,6 8-53-15,3 5-12 16,5 7-12-16,7 1-2 16,3 2 5-16,8-7 5 15,7-3 11-15,2-3 6 16,-1-10 7-16,1 2-9 15,-11-4-25-15,-4 0-16 16,-12 2-7-16,-12-6 9 0,-4 5 32 16,-2 0 24-16,2 1 18 15,7 5 5-15,5 3-2 16,4-2-15-16,12 8-9 16,4 0-5-16,7-3-4 15,7 2 2-15,6-2-4 16,1-4 1-16,5 0-124 15</inkml:trace>
  <inkml:trace contextRef="#ctx0" brushRef="#br0" timeOffset="24836.34">10639 7825 1010 0,'0'-2'519'0,"1"0"-187"16,0 6-131-16,-1-4-137 15,3 17-41-15,7 51-12 16,-3-22-2-16,-5-8-3 0,3-2-20 16,-2-11-103-16,-3-8-90 15</inkml:trace>
  <inkml:trace contextRef="#ctx0" brushRef="#br0" timeOffset="25035.1097">10782 7896 683 0,'-6'-1'440'0,"-6"2"-10"16,-5 7-170-16,-6 5-118 16,6 7-52-16,-3-1-44 15,1 1-16-15,10 1-19 16,-2-4-5-16,16 2-4 16,6-3-1-16,11-4-1 15,4-1 0-15,4-6-28 16,0-4-74-16,-2 0-175 15</inkml:trace>
  <inkml:trace contextRef="#ctx0" brushRef="#br0" timeOffset="25714.3098">10954 7835 757 0,'0'0'356'0,"6"0"-136"0,4 0-62 16,12 0-80-16,5 5-19 15,8-1-31-15,0 1-12 16,-3 0-6-16,-4-5 2 16,-12-1 2-16,-5 1-7 15,-13-2-15-15,-8 3-5 16,-15 4-4-16,-3 4 4 0,-11 6 22 15,10 5 9-15,3 2 13 16,5 5 4-16,14-3 1 16,-1 3-5-16,18-2-6 15,5-6-3-15,15-2-7 16,3-5-3-16,6-10-2 16,0-1-6-16,-2-8-111 15,1-2-91-15,-5-7-199 16,0-5-64-16,-9-3 161 15,-8 0 173-15,-5 9 345 16,-7 4 127-16,-5 10 24 16,0 2-67-16,-2 3-133 15,1-4-50-15,1 0-63 16,0 0-11-16,2 8-6 16,6 6-2-16,35 28 4 15,-19-36 4-15,2-4 2 0,-2-3-2 16,-14-9-10-16,13-1-7 15,-2-4-4-15,-5-1 0 16,5-5-1-16,-20-4-3 16,-18-1-13-16,4 3-7 15,-9 6-11-15,-2 9-2 16,3 11-2-16,-7 5-2 16,5 10-4-16,6 6 3 15,6 6 5-15,3 5 5 0,11 6 11 16,2-5 5-16,4 7 7 15,3-3 2-15,-2 1-2 16,1-2-4-16,-3-7-21 16,-4-5-37-16</inkml:trace>
  <inkml:trace contextRef="#ctx0" brushRef="#br0" timeOffset="26107.08">11663 7864 987 0,'1'2'422'0,"1"10"-237"16,2 6-71-16,-2 12-73 15,5 7-17-15,0 1-5 16,0-2-69-16</inkml:trace>
  <inkml:trace contextRef="#ctx0" brushRef="#br0" timeOffset="26280.92">11843 7857 1201 0,'2'10'450'0,"0"13"-342"0,4 8-54 16,1 7-30-16,-4-3-9 15,4-2 1-15,-6-8-32 16,3-8-220-16</inkml:trace>
  <inkml:trace contextRef="#ctx0" brushRef="#br0" timeOffset="26466.12">12005 7891 844 0,'-4'5'390'0,"-17"5"-167"15,1 2-74-15,10 7-74 16,-7 1-27-16,8 1-30 15,6 1-14-15,8-7-10 16,3-3-1-16,10-1-4 16,5-3-27-16,8 0-95 15,6-1-92-15</inkml:trace>
  <inkml:trace contextRef="#ctx0" brushRef="#br0" timeOffset="26697.45">12293 8019 533 0,'11'-7'337'0,"4"-10"6"15,-5-4-52-15,-10 5-52 16,-5 1-15-16,-15-1-41 16,2 7-24-16,-9-1-64 0,1 1-32 15,3 12-45-15,-3 5-13 16,9 10-13-16,-5 1-1 16,14 6 3-16,5-1-1 15,9-1 2-15,12-1 1 16,4-8 2-16,7-5 1 15,3-8 1-15,-5-2-14 16,4-8-91-16,-2-2-70 16,-5-8-348-16</inkml:trace>
  <inkml:trace contextRef="#ctx0" brushRef="#br0" timeOffset="26826.98">12263 7669 761 0,'-1'-5'426'16,"1"-3"-78"-16,0 7-155 15,4 5-50-15,-3 6-77 16,3 4-37-16,2 13-26 16,5-4 387-16</inkml:trace>
  <inkml:trace contextRef="#ctx0" brushRef="#br0" timeOffset="27332.78">12918 7944 634 0,'-2'14'334'16,"-2"15"-68"-16,1 2-163 15,0-9-26-15,-1-6-30 16,-1-4-5-16,1-10-1 16,-1 0 1-16,-1-9-5 15,2-4-7-15,4-17-14 16,1-3-9-16,9-3-4 16,7-3 11-16,9 4 43 15,4 6 17-15,1 11 14 16,-2 6-10-16,-8 21-39 15,-1 7-17-15,-6 14-11 16,-4 4-2-16,-6 7-3 0,-3-3 15 16,0-4-125-16,5 1-150 15</inkml:trace>
  <inkml:trace contextRef="#ctx0" brushRef="#br0" timeOffset="27681.65">13411 7830 1022 0,'-14'0'450'0,"-15"4"-235"16,-3 0-96-16,9 7-91 16,4-1-20-16,9 6-16 15,5 0-5-15,12 4-4 16,1-5 1-16,12-1 11 15,5 2 4-15,2-11-21 16,0 1-23-16,-8-6-92 16,-6-3-26-16,-9-3 20 15,-6 2 24-15,-13 4 142 16,-10 1 60-16,-10 8 77 16,1-2 26-16,7 3-31 15,6 1-32-15,16 0-75 16,5 4-27-16,9 0-21 0,11-1-4 15,7-2-27-15,6-3-80 16</inkml:trace>
  <inkml:trace contextRef="#ctx0" brushRef="#br0" timeOffset="28013.99">13826 7933 989 0,'-17'-13'464'0,"-19"-10"-209"16,1 6-104-16,12 13-121 16,0 7-29-16,6 12-22 15,7 3-4-15,5 7 9 16,5 3 4-16,6 0 12 16,8 1 3-16,7-6 3 15,1-7 3-15,8-12 5 16,0-2 3-16,-1-13 9 15,-4-7 2-15,-9-6 9 16,-7-6-6-16,-12-12 39 16,-9-3 8-16,-9-12 11 15,-4-6 11-15,-3 1-40 16,11 7-15-16,10 9-33 16,3 9-16-16,19 12-84 15,0 4-50-15,16 12-163 0</inkml:trace>
  <inkml:trace contextRef="#ctx0" brushRef="#br0" timeOffset="28262.05">14095 7865 1378 0,'-1'11'503'0,"-1"16"-414"16,-3 3-33-16,1 6-37 16,4 2-5-16,-4-7-3 15,2-1-60-15</inkml:trace>
  <inkml:trace contextRef="#ctx0" brushRef="#br0" timeOffset="28411.08">14086 7631 918 0,'0'-1'493'0,"-5"-5"-97"0,3 4-296 16,2 2-176-16,0 0 38 15</inkml:trace>
  <inkml:trace contextRef="#ctx0" brushRef="#br0" timeOffset="28715.89">14386 7921 1131 0,'-9'-7'516'16,"-10"-3"-243"-16,-2 2-145 16,3 3-56-16,2 8-64 15,4 8-15-15,1 9-18 16,4 9 2-16,3 5 13 16,6-4 6-16,11-3 6 15,6-10 4-15,14-5 13 16,-2-11 7-16,3-6 44 15,-5-4 18-15,-11-12 29 16,-5 4 9-16,-18-10-35 16,-10 1-21-16,-17 4-61 15,-4 1-70-15</inkml:trace>
  <inkml:trace contextRef="#ctx0" brushRef="#br0" timeOffset="29257">15057 7854 551 0,'-11'-3'363'0,"-14"0"18"0,-3 4-133 16,-6 11-83-16,0 6-49 15,9 12-58-15,4 2-20 16,19 3-35-16,7 3 3 15,14-12 5-15,8-4 5 16,4-9 8-16,-2-6 4 16,-11-7 24-16,-3 1 17 15,-15-7 2-15,-8-4-2 0,-13-2-27 16,-4-3-20-16,0-2-63 16,5 0-67-16,16-2-288 15</inkml:trace>
  <inkml:trace contextRef="#ctx0" brushRef="#br0" timeOffset="29414.97">15106 7929 833 0,'12'0'426'0,"21"2"-120"16,3-4-93-16,14-1-87 16,-1-2-44-16,-3 0-44 15,-3 2-17-15,-13 3-53 16,-8-1-54-16,-14-1-152 15,-8 2-129-15</inkml:trace>
  <inkml:trace contextRef="#ctx0" brushRef="#br0" timeOffset="29550.1098">15302 7918 590 0,'-2'6'379'0,"-1"3"-15"16,4 8-159-16,1 3-52 15,3 1-63-15,-1 6-27 16,0-4-36-16,-1-2-9 15,-1 1-85-15,2-4-119 16</inkml:trace>
  <inkml:trace contextRef="#ctx0" brushRef="#br0" timeOffset="29846.93">15619 7987 1040 0,'-4'-8'432'0,"-11"-12"-257"16,1 7-48-16,2 8-69 15,-4 0-22-15,-2 8-36 16,3 7-6-16,1 6-5 16,4 6 0-16,10 0 5 15,2 2 2-15,14-2 5 16,5-2 5-16,11-4 8 15,-3-9-2-15,2-8 56 16,-3-10 32-16,-13-6 50 16,-1 0 25-16,-20-9-44 0,-5 4-35 15,-7 2-76-15,-3 1-102 16</inkml:trace>
  <inkml:trace contextRef="#ctx0" brushRef="#br0" timeOffset="30860.01">17595 7872 604 0,'7'-3'387'0,"4"-5"4"16,5-17-194-16,1-7-38 16,5-17-41-16,1-5-13 15,-4-1-16-15,-8-5-1 16,-11 0-18-16,-3 2-9 16,-9 6-15-16,-2 10-2 15,-6 16-10-15,1 11-11 0,-3 20-20 16,1 12-11-16,5 25-12 15,0 5 4-15,8 10 9 16,2 0 2-16,13 1 6 16,8-2 2-16,19-10 3 15,11-4 0-15,8-16 1 16,3-7-28-16,-1-11-172 16</inkml:trace>
  <inkml:trace contextRef="#ctx0" brushRef="#br0" timeOffset="31083.5">17550 7987 1407 0,'11'-2'501'0,"14"-2"-426"0,12-1-34 15,17 2-13-15,11 0-6 16,11-2-10-16,-3 2 14 16,-9 4-142-16,-11 2-113 15</inkml:trace>
  <inkml:trace contextRef="#ctx0" brushRef="#br0" timeOffset="31426.08">17642 8116 1066 0,'4'-4'467'15,"2"-4"-235"-15,14-3-113 16,7 4-36-16,8 0-37 16,5 6-13-16,2 6-20 15,-8 3-2-15,-17 9 4 16,-13 3 5-16,-25 11 5 15,-12 3 1-15,-16 2-3 16,1-1-5-16,4-11 1 16,8-6 2-16,16-12-1 15,2-6-3-15,18-4-20 0,5-3-6 16,11 6-2-16,6 2 4 16,10 11 18-16,4 8 5 15,4 9 5-15,0 1-2 16,-9-3-1-16,0 0-2 15,-9-12-18-15</inkml:trace>
  <inkml:trace contextRef="#ctx0" brushRef="#br0" timeOffset="32145.41">17447 15100 1096 0,'10'0'434'16,"19"4"-291"-16,5-2-53 16,15-1-40-16,3-1-19 15,5-1-24-15,3-2-81 16</inkml:trace>
  <inkml:trace contextRef="#ctx0" brushRef="#br0" timeOffset="32505.05">17874 15146 844 0,'5'0'371'0,"9"-1"-177"16,4-5-15-16,2-10-27 0,4-3-28 15,-3-15-44 1,1-1-10-16,-1-10-22 16,-9-11-7-16,3-4-10 15,-10-2-6-15,-4 4-7 16,-1 9-2-16,-6 22 5 0,-4 9-5 15,-10 20-14-15,1 6-4 16,-10 12-22-16,5 11 1 16,4 14 11-16,5 9 4 15,21 6 9-15,8-2 4 16,24-11 0-16,1-10 0 16,10-15-19-16,2-7-94 15</inkml:trace>
  <inkml:trace contextRef="#ctx0" brushRef="#br0" timeOffset="32729.16">17855 15323 1090 0,'0'-4'463'0,"12"-1"-209"16,12-4-150-16,18-1-62 16,10 0-2-16,8-3-24 15,1 0-8-15,3 5-66 16,-1-1-92-16</inkml:trace>
  <inkml:trace contextRef="#ctx0" brushRef="#br0" timeOffset="33071.1199">17949 15382 1284 0,'7'-5'457'0,"17"2"-386"15,3 3-25-15,4 5-12 16,-1 7-9-16,-11 6-11 15,-7 4 5-15,-12 10 13 16,-8 4 4-16,-17-1 2 16,-6-2-6-16,-11-12-6 15,6-5-3-15,9-9 0 16,5-4 0-16,15-5-15 16,5-5-8-16,14 1-7 15,9 0-1-15,4-1 5 16,4 4 5-16,6 3 1 15,-2 3 1-15,3 6-2 16,-3 0 0-16,-10 3-31 16</inkml:trace>
  <inkml:trace contextRef="#ctx0" brushRef="#br0" timeOffset="34287.91">1838 8703 775 0,'-5'-2'413'16,"-13"-2"-123"-16,-10 10-114 15,3 8-37-15,-7 12-81 16,9 8-27-16,13 12-36 15,8 6-10-15,14-5 0 16,6-1 3-16,10-19 7 16,1-13 5-16,0-14 9 0,-2-11 11 15,-14-5 19-15,-6-6 15 16,-19-2 22-16,-5-1-5 16,-17 1-19-16,1 5-15 15,-1 4-42-15,3 1-61 16,15 7-175-16</inkml:trace>
  <inkml:trace contextRef="#ctx0" brushRef="#br0" timeOffset="34571.58">1903 8772 999 0,'11'2'457'15,"10"7"-214"-15,-4 7-120 16,0 3-32-16,-3 9-46 15,-7 0-10-15,-3-4-14 16,-2-2-3-16,-1-10-3 16,-1-6 4-16,5-12-6 15,3-3-3-15,3-13-8 16,8-3-5-16,2-2-2 16,-3-1 0-16,3 7 6 15,-1 8 4-15,-1 13 16 16,-1 9 13-16,-7 17 8 15,-7 4-2-15,-7 5-12 16,-2 4-11-16,1-7-63 0,0-7-86 16</inkml:trace>
  <inkml:trace contextRef="#ctx0" brushRef="#br0" timeOffset="34771.56">2299 8690 1315 0,'2'4'522'0,"5"13"-339"16,3 8-83-16,8 20-48 15,-4 14-6-15,-3 15-6 16,-5 1-5-16,-5 1-10 16,-3-3-5-16,-4-15-2 15,0-1-35-15,0-19-156 16</inkml:trace>
  <inkml:trace contextRef="#ctx0" brushRef="#br0" timeOffset="34914">2361 8939 1153 0,'14'0'413'16,"7"-1"-304"-16,16 1-106 0,6 1-63 15</inkml:trace>
  <inkml:trace contextRef="#ctx0" brushRef="#br0" timeOffset="35404.65">2768 8773 996 0,'-13'-8'482'0,"-5"-1"-209"0,-12 2-128 15,7 5-49-15,6 5-81 16,3 3-20-16,8 8-17 16,2 2-2-16,11 4-3 15,4-1 3-15,12 0 9 16,4-3 5-16,-1-7-15 16,-3-3-16-16,-7-4-19 15,-12-2-4-15,57 23 66 63,1-16 16-63,-61 3 15 0,-131 2-6 15,69 6-3-15,7 4-1 16,70-4-3-16,8-7-1 16,5-3-1-16,2-8 0 15,3-6 0-15,-2-6 1 16,1-4-2-16,-2-9-18 15,-2-2-6-15,-7-4-3 16,-8 2 1-16,-5 7 21 16,-6 7 23-16,-6 10 23 15,0 6 7-15,-3 12-1 16,1 4-21-16,2 8-23 16,3-1-9-16,0 4-7 15,5-2 14-15,1-5-127 0,-1-4-81 16</inkml:trace>
  <inkml:trace contextRef="#ctx0" brushRef="#br0" timeOffset="35533.11">2941 8569 1216 0,'-3'-4'513'0,"-4"-7"-317"15,6 7-99-15,4 11-136 16,5 5-94-16</inkml:trace>
  <inkml:trace contextRef="#ctx0" brushRef="#br0" timeOffset="35854.71">3268 8854 781 0,'0'-6'398'0,"-4"-6"-104"16,-9 0-68-16,-4 6-70 15,-4 5-32-15,3 6-57 16,1 4-24-16,5 9-37 16,4 4-9-16,7 8-3 0,4 0 4 15,16-6 9-15,13-4 7 16,3-11 5-16,2-4 2 15,-4-11 34-15,-12-2 16 16,-4-6 29-16,-9-5 13 16,-13-1-24-16,-7-3-18 15,-14 0-43-15,1 1-62 16</inkml:trace>
  <inkml:trace contextRef="#ctx0" brushRef="#br0" timeOffset="36241.2599">4319 8708 1316 0,'-1'10'487'16,"-1"20"-375"-16,0 13-47 16,4 20-7-16,1 5-5 15,0 0-9-15,2-5-8 16,-4-15-5-16,-1-7-45 16,1-18-178-16</inkml:trace>
  <inkml:trace contextRef="#ctx0" brushRef="#br0" timeOffset="36452.05">4208 8656 1028 0,'16'-20'474'0,"25"-17"-225"16,11 7-61-16,11 20-69 16,2 6-45-16,-5 14-38 15,-9 7-5-15,-22 9-13 16,-17 8-1-16,-25 12 1 15,-16-2 0-15,-16 2 1 16,-1-3 1-16,-2-21-35 16,6-8-60-16,15-19-170 15</inkml:trace>
  <inkml:trace contextRef="#ctx0" brushRef="#br0" timeOffset="37071.15">5298 8921 1074 0,'3'16'377'16,"5"26"-319"-16,2-2-14 15,-2-2 6-15,-1-1-3 16,-5-13-10-16,-3-6-1 15,-7-8-1-15,-7-10-35 16,-6-13-84-16,1-8-46 0,2-11-37 16,-6-7 19-16,19-8 73 15,6 2 38-15,15 3 44 16,15 6 36-16,1 19 39 16,-2 6 14-16,-5 16 8 15,-1 17-9-15,-9 10-23 16,-5 8-9-16,-6 3-23 15,-2-4-15-15,3-4-8 16,-5-4-45-16,4-8-202 16</inkml:trace>
  <inkml:trace contextRef="#ctx0" brushRef="#br0" timeOffset="37388.0199">5600 9045 807 0,'4'4'367'0,"10"0"-121"0,6 2-136 16,5-3-25-16,4-5-13 15,4-2-25-15,-4-9-3 16,-1-2-11-16,-7-2-2 16,-10-7-2-16,-7-2-1 15,-15 0-7-15,-5-2-5 16,-24 6-15-16,9 7-7 0,3 15-12 15,2 8-4-15,19 18-3 16,-7 7 3-16,5 6 20 16,4 3 12-16,8 0 23 15,7 1 7-15,6 2-7 16,-2 3-7-16,1-5-11 16,-2-5-4-16,0-13-50 15,4-5-82-15</inkml:trace>
  <inkml:trace contextRef="#ctx0" brushRef="#br0" timeOffset="37788.07">6048 8861 878 0,'-8'-1'404'0,"-14"0"-195"0,3 2-61 16,7 7-87-16,1 3-28 16,11 4-21-16,3 0-10 15,12-1-3-15,5-3 1 16,4-7 6-16,-3-3 5 16,-8 0 4-16,-2-3-3 15,-12 2-6-15,-7 0-4 16,-12 2-2-16,-4 4 3 0,-3 0 30 15,3 4 18-15,9 4 31 16,1 1 7-16,7 1-15 16,5-1-13-16,4 0-25 15,8 3-5-15,7-2-10 16,0-5-4-16,5 0-5 16,1-6 0-16,-1-5 7 15,3-1-32-15,-5-11-143 16,1-3-173-16</inkml:trace>
  <inkml:trace contextRef="#ctx0" brushRef="#br0" timeOffset="37899.11">6044 8660 1121 0,'-4'-4'518'16,"-6"-7"-228"-16,6 8-194 15,4 3-58-15,2 5-167 0,-2-5-226 16</inkml:trace>
  <inkml:trace contextRef="#ctx0" brushRef="#br0" timeOffset="38170.91">6260 9030 673 0,'6'13'371'16,"5"14"-64"-16,-5-7-84 0,-7-2-83 15,-2-6-28 1,-9-5-34-16,2-2-18 0,-2-12-22 15,2-3-12-15,3-13-22 16,1-4-9-16,9-5-11 16,2-3-4-16,13 6 0 15,4 3 0-15,5 11 14 16,-2 6 17-16,-4 10 29 16,-1 10 16-16,-11 10 13 15,3 6-8-15,-8 1-20 16,1 0-13-16,-3-1-56 15,5-6-99-15</inkml:trace>
  <inkml:trace contextRef="#ctx0" brushRef="#br0" timeOffset="38704.2697">6708 8914 837 0,'-16'-12'385'16,"-11"-9"-191"-16,4 8-78 15,3 13-76-15,8 7-31 16,3 10-8-16,4 2-1 0,7 0 0 16,7 1 3-16,9-5 1 15,1-1 1-15,7-1 3 16,-4-7 3-16,-3-5-8 15,-3 0-11-15,-8-2-29 16,-8-1-9-16,-11 2 2 16,-10 0 18-16,-10 3 53 15,-1 7 14-15,4 4 11 16,5 3-8-16,9 0-24 16,6 3-3-16,9-2 4 15,6-1 4-15,12-2 11 16,0-4 6-16,9-9 12 15,2-2 4-15,1-9-8 16,4 0-9-16,-2-5-18 16,0-6-6-16,-4-1-6 15,-8-9-1-15,-5 1 0 16,-5 2 1-16,-5 5 0 0,-3 7 9 16,-7 12 9-16,0 1 0 15,-3 7-2-15,2 7-11 16,4 3-11-16,1 5-2 15,5 2 2-15,4 2-1 16,1 2-1-16,2-3 13 16,0 1-176-16</inkml:trace>
  <inkml:trace contextRef="#ctx0" brushRef="#br0" timeOffset="39173.61">7608 8987 870 0,'0'0'449'15,"4"3"-100"-15,-3 10-169 16,3 11-107-16,1 6-18 16,-13 5-20-16,18-7-4 15,8-7-1-15,-1-6-1 0,13-11 1 16,-14-8 2-16,-2-10 1 16,0-5 0-16,-1-8-11 15,2-2-6-15,-5-3-7 16,0 2-27-16,0 4-81 15,-4 6-65-15,1 16-357 16</inkml:trace>
  <inkml:trace contextRef="#ctx0" brushRef="#br0" timeOffset="39470.86">8149 9028 681 0,'1'6'435'15,"-1"3"-41"-15,-12 8-168 16,0 2-56-16,-9 0-83 0,-2 3-26 16,1-7-27-16,-6 0-6 15,5-9-2-15,3-5-2 16,3-8-12-16,2-3-15 16,4-7-23-16,7-2-6 15,8-3-2-15,3-1 8 16,10 5 8-16,-1-1 1 15,3 11 14-15,3 8 10 16,0 7 21-16,-2 6 7 0,1 8 4 16,-14 2-7-16,9 0-2 15,-2 3-24-15</inkml:trace>
  <inkml:trace contextRef="#ctx0" brushRef="#br0" timeOffset="39858.4">8753 8766 777 0,'-6'2'386'0,"4"1"-64"0,-4 21-271 16,0 11-30-16,5 9-12 15,1 8 0-15,4-11-61 16,1-9-185-16</inkml:trace>
  <inkml:trace contextRef="#ctx0" brushRef="#br0" timeOffset="40009.37">8877 8781 1187 0,'-3'6'472'0,"-5"9"-308"16,3 11-59-16,2 15-62 16,2 1-12-16,2 2-11 15,2-2-70-15</inkml:trace>
  <inkml:trace contextRef="#ctx0" brushRef="#br0" timeOffset="40337.32">9339 9045 886 0,'-4'7'427'16,"-5"12"-153"-16,-3 0-79 0,-5 3-82 15,-5 0-31-15,-4-2-39 16,-5-6-7-16,-1-7-5 16,4-7-4-16,-2-13-7 15,4-1-7-15,15-8-15 16,-4-3-9-16,16-3-11 16,2 0-4-16,8 4 2 15,12 5 8-15,1 9 11 16,5 7 5-16,-4 10 9 15,1 8-2-15,-5 9 1 16,1 5-2-16,-7 2-3 16,-4-1 6-16,1 0-145 15,-1-4-168-15</inkml:trace>
  <inkml:trace contextRef="#ctx0" brushRef="#br0" timeOffset="40654.0199">9439 9133 817 0,'-2'1'448'16,"0"4"-60"-16,6 3-203 16,6 1-96-16,8 3-22 15,14-3-21-15,-6-1-5 16,2-5-5-16,-1-3-1 16,-9-8 4-16,5-6-1 0,-2-7-6 15,0-4 0-15,-8-6-6 16,-2-3-3-16,-12-12-24 15,-12-11-4-15,-8-12-51 16,-9-3-1-16,-9 4 12 16,1 14 1-16,-2 27 56 15,2 12 11-15,8 21 2 16,8 12-3-16,15 12-12 16,11 3-10-16,21 12 5 15,8 2 0-15,13-3 1 16,6 0-16-16</inkml:trace>
  <inkml:trace contextRef="#ctx0" brushRef="#br0" timeOffset="41170.71">9875 9141 887 0,'0'0'392'0,"0"6"-176"15,5 0-83-15,8-1-44 16,3-1-5-16,8-5-18 16,2-4-10-16,6-8-19 15,-5 0-7-15,-9-7-2 16,-4-2-1-16,-14-1-9 15,2-1-5-15,-17 1-14 16,-7 3-4-16,-8 7-6 16,-5 4-4-16,8 14 1 15,4 9-1-15,5 13 14 16,6 8 12-16,5 10 18 0,6 2 9 16,6 9 4-16,0 0-6 15,7-3-11-15,-2-5-7 16,1-11-9-16,-1-3-9 15,3-16-126-15</inkml:trace>
  <inkml:trace contextRef="#ctx0" brushRef="#br0" timeOffset="41470.94">10353 9080 1028 0,'-7'-7'464'0,"-6"-3"-212"15,-4 0-41-15,-4 2-80 16,2 8-31-16,-4 3-56 16,4 6-20-16,4 5-22 15,4-2-3-15,6 7 3 16,5-1 3-16,8 3 7 15,4 0 0-15,7-7 1 16,2-4 0-16,5-8 0 16,1-4-1-16,0-6-44 0,-1-2-65 15,-3-3-252-15</inkml:trace>
  <inkml:trace contextRef="#ctx0" brushRef="#br0" timeOffset="41626.44">10498 9056 729 0,'4'6'436'0,"0"0"9"0,1 11-280 15,-2 1-23-15,-1 2-57 16,-2 5-24-16,0-2-80 16,0-1-81-16</inkml:trace>
  <inkml:trace contextRef="#ctx0" brushRef="#br0" timeOffset="41764.99">10448 8796 1330 0,'-3'-5'553'16,"-2"-6"-316"-16,5 11-189 15,2 5-56-15,7 12-320 16</inkml:trace>
  <inkml:trace contextRef="#ctx0" brushRef="#br0" timeOffset="42095.32">10819 9033 883 0,'-6'-7'452'0,"-12"-5"-141"16,-4 3-59-16,-2 10-116 15,-3 4-47-15,7 6-68 16,2 9-18-16,5 6-17 16,6 7-1-16,12-1 4 15,8-1 7-15,12-3 8 16,2-6 4-16,1-11 6 15,1-4 2-15,-9-8 12 16,-4-6 6-16,-10-2 7 16,-11-3-5-16,-11-3-19 15,-6-1-38-15,-7-1-178 16</inkml:trace>
  <inkml:trace contextRef="#ctx0" brushRef="#br0" timeOffset="42570.42">10986 9060 603 0,'-5'4'300'0,"-3"0"-88"0,0 9-68 16,0-1-22-16,2 6 5 16,3 3-5-16,6 0-27 15,8 4-5-15,3-8-27 16,8-3-14-16,4-8-7 16,3-6-3-16,3-7-3 15,-8-7-2-15,-5-4-1 16,-4-5-3-16,-6 2-6 15,-6 2-2-15,0 6 1 16,-4 6 1-16,-5 2-6 16,2 7-6-16,0 4-12 15,2 5-6-15,2 7 2 16,2-1 3-16,7 6 6 16,3-2 2-16,7-4 14 15,4-3 12-15,0-9 30 16,3-5 18-16,-10-8 11 0,-5-3-8 15,-4-4-25-15,1-2-20 16,-7 0-69-16,3 2-71 16</inkml:trace>
  <inkml:trace contextRef="#ctx0" brushRef="#br0" timeOffset="42783.0199">11492 8781 897 0,'6'-4'509'16,"0"-2"-27"-16,1 6-364 16,8 2-42-16,-11 17-58 15,1 3-5-15,-2 12 14 16,1 3-59-16,-2-3-190 15</inkml:trace>
  <inkml:trace contextRef="#ctx0" brushRef="#br0" timeOffset="42954.06">11660 8745 1317 0,'0'1'566'0,"-4"4"-316"0,2 5-92 15,-2 14-113-15,1 4-10 16,8 8-14-16,-1 4-4 16,0-5-71-16</inkml:trace>
  <inkml:trace contextRef="#ctx0" brushRef="#br0" timeOffset="43606">12374 8823 759 0,'-5'-10'375'0,"-3"-5"-151"16,4 5-97-16,4 10-174 0</inkml:trace>
  <inkml:trace contextRef="#ctx0" brushRef="#br0" timeOffset="43991.14">12473 8801 1039 0,'16'-16'385'15,"12"-13"-284"-15,10 7-24 16,-1 5 8-16,-7 16 7 15,-2 9 3-15,-11 21-36 16,-1 12-9-16,-2 19 3 16,-1 5-5-16,-7 0-13 15,5-2-7-15,-4-16-11 16,-3-9-1-16,4-12 0 16,-2-8 0-16,-2-13 6 15,1-5 4-15,-8-15-21 16,1-2-9-16,-6-7-20 15,-9-1-10-15,0 8 4 16,-9 5 1-16,3 13 1 16,2 7 1-16,0 10 8 15,1 2 6-15,6 3 8 0,1 4-9 16,8-3-167-16</inkml:trace>
  <inkml:trace contextRef="#ctx0" brushRef="#br0" timeOffset="45107.6899">13032 9005 750 0,'-10'-1'347'15,"-14"1"-180"-15,0 6-50 16,10 3-97-16,0 5-19 0,9-2-2 15,8-4 1-15,6 2 6 16,6-3 1-16,6-3 4 16,-2 2 1-16,-7-4 4 15,-3-2 3-15,-6 0 3 16,-4-3-3-16,-9 2-6 16,-6 2-3-16,-11 2 2 15,1 7 5-15,3 1 7 16,5-1 0-16,11 7-3 15,4-2 2-15,3-5 2 16,5 4 7-16,4-5 11 16,-1-1 0-16,17-4 0 15,3-7-4-15,9-5-12 16,9-2-6-16,-6-6-9 16,3-2-5-16,0-1-4 15,-2 1 0-15,2 7 5 16,-3 4 14-16,-9 10 32 0,-4 3 22 15,-17 9 24-15,-9 1-2 16,-11 3-15-16,-7 0-16 16,-12 0-28-16,-2-1-10 15,6-4-95-15,0-5-65 16</inkml:trace>
  <inkml:trace contextRef="#ctx0" brushRef="#br0" timeOffset="48586.55">12321 9083 590 0,'-6'-6'362'0,"-3"-4"-38"15,-8 1-149-15,1 3-47 16,-3 6-70-16,-2 5-26 16,11 8-33-16,-4 2-5 15,14 7-4-15,1 1 1 16,9 0 8-16,7 1 2 0,9-10 7 16,6-6 10-16,6-9 39 15,-3-9 29-15,-10-9 52 16,-6-3 23-16,-19-6-5 15,-10 3-20-15,-13 6-55 16,-5 4-33-16,-1 7-28 16,2 0-60-16,7 4-309 15</inkml:trace>
  <inkml:trace contextRef="#ctx0" brushRef="#br0" timeOffset="49352.92">13864 9043 686 0,'4'0'306'0,"8"-3"-148"15,5 1-44-15,13 2-54 16,6 3-16-16,6-3-22 15,2 2-5-15,-5-1-5 16,-5-2 1-16,-15-1 0 0,-6-4 1 16,-12-2-4-16,-5 3-2 15,-7 4-5-15,-7-1-3 16,-4 8-1-16,1 5 0 16,-3 3-1-16,6 9 0 15,6-1 1-15,3-1 0 16,13 2 1-16,7-1 2 15,7 0 1-15,3-2 2 16,4-6 2-16,1-5 1 0,6-9 3 16,-1-5-3-16,0-9-8 15,-1-6-2-15,-9-5 0 16,-4-3 2-16,-6-1 10 16,-8 6 8-16,-9 4 41 15,-3 3 11-15,-2 9 8 16,-2 1-7-16,5 10-45 15,3 7-12-15,1 6-15 16,5 4 0-16,1 2 0 16,-2 1-1-16,7-2 2 15,0 0 3-15,9-6-20 16,5-4-83-16</inkml:trace>
  <inkml:trace contextRef="#ctx0" brushRef="#br0" timeOffset="49719.03">14472 9033 953 0,'3'0'415'0,"8"4"-206"15,5 3-63-15,13 12-44 16,2 0-8-16,4 7-21 15,-8 0-5-15,-9 3 14 16,-10-4 5-16,-17-8 17 16,-9-7 3-16,-12-12-24 15,-3-4-63-15,-4-6 58 16</inkml:trace>
  <inkml:trace contextRef="#ctx0" brushRef="#br0" timeOffset="50820.01">1883 9839 685 0,'1'0'335'0,"-1"6"-86"16,-4 6-52-16,-8 12-36 15,-5 7-18-15,-3 3-52 16,-3-5-21-16,-5-9-22 15,1-7-7-15,-3-14-8 16,2-6-3-16,8-13-14 16,2-7-14-16,12-7-18 15,5-3-6-15,13-2-1 16,8 7 2-16,9 12 1 16,5 8 3-16,-7 21 7 15,6 12 7-15,-6 19 12 16,-3 5 6-16,2 6-1 15,-4-3-2-15,0-12 0 16,-3-4-77-16</inkml:trace>
  <inkml:trace contextRef="#ctx0" brushRef="#br0" timeOffset="51086.24">2095 9927 861 0,'2'4'356'15,"3"8"-205"-15,1 3-44 16,-6 4-28-16,-1 2-16 16,-4-9-19-16,0 0-6 15,4-12-4-15,-1-6-3 16,-2-13-9-16,2-9-11 0,7-7-13 16,2-3-4-16,9 1-2 15,5 6 0-15,-1 12-5 16,6 11 9-16,-4 16 10 15,1 14 7-15,-8 11 8 16,-4 5-5-16,1 3 15 16,-1-1-68-16</inkml:trace>
  <inkml:trace contextRef="#ctx0" brushRef="#br0" timeOffset="51569.39">2533 9756 837 0,'-14'-4'415'0,"-13"-2"-111"16,4 6-218-16,3 5-42 16,4 8-44-16,6 4-9 15,10 5-7-15,10 4 0 16,11 0 9-16,5-3 4 15,6-7 5-15,-3-2 4 16,-5-5 1-16,-2-4-6 16,-12-5-35-16,-10-5-12 0,-7-2-21 15,-14 0 3-15,-4 5 32 16,-2 1 12-16,1 6 48 16,6 8 14-16,6 2 12 15,5 6 2-15,7 0-18 16,4 1-7-16,14-1-9 15,5-2-1-15,9-10-5 16,-1-5 0-16,4-6 4 16,2-9 2-16,-4-3-2 15,-1-7-2-15,-8-9-3 16,-3 1-1-16,-6-2-1 16,-4 7 0-16,-7 10 6 15,-3 5 6-15,-3 14 13 16,-3 9 3-16,1 7 1 15,5 11-10-15,1 0-16 16,3-6-6-16,9 2-73 0,3-8-76 16</inkml:trace>
  <inkml:trace contextRef="#ctx0" brushRef="#br0" timeOffset="51919.32">2975 10036 871 0,'7'2'403'0,"10"1"-161"15,6 2-49-15,-1-7-54 16,-2-4-32-16,-2-8-45 16,-2-3-18-16,-3 0-17 15,-1-1-4-15,-7 0-7 16,-5-2-13-16,-10 0-28 15,-9-4-10-15,-6 5-10 16,0 4 7-16,-3 10 11 16,8 8 3-16,5 15-1 15,4 6 4-15,6 7 23 16,2 7 15-16,6-1 19 16,2 2 6-16,9 2-14 15,-5-5-5-15,3 4-10 16,-5-3 3-16,0-7-94 15,3-5-436-15</inkml:trace>
  <inkml:trace contextRef="#ctx0" brushRef="#br0" timeOffset="52215.14">3437 9875 1050 0,'-10'-6'447'0,"-17"-5"-243"16,-1 4-44-16,0 10-72 15,-3 5-27-15,11 10-50 16,0 2-12-16,16 7-3 16,0 0 1-16,0-1 10 15,14 3 8-15,12-10 16 16,13-3 12-16,12-10 4 15,-13-6 0-15,-9-4-4 16,-8-4-5-16,-14-7 6 16,-3-5-38-16,0 3-131 15,-3-2-443-15</inkml:trace>
  <inkml:trace contextRef="#ctx0" brushRef="#br0" timeOffset="52519.42">3730 9873 651 0,'9'-7'399'0,"-9"-5"-17"16,-8 1-174-16,-6 8-34 16,-17 7-65-16,5 7-30 15,-2 12-51-15,4 1-11 16,9 9-8-16,4 3-2 0,12-7 1 15,9 2 1-15,12-8 6 16,9-3 7-16,2-12 14 16,-2-6 8-16,-9-9 9 15,-3 0 1-15,-14-3-6 16,-5 0-5-16,-10 3-17 16,-12-5-9-16,-4 9-14 15,-2 3-28-15,7-4-151 16</inkml:trace>
  <inkml:trace contextRef="#ctx0" brushRef="#br0" timeOffset="52693.88">3891 9958 1058 0,'16'-1'478'0,"14"-4"-216"0,4 0-81 16,2 0-74-16,-3 2-37 15,0 3-40-15,0 0-15 16,-10 2-101-16,-6-1-106 16</inkml:trace>
  <inkml:trace contextRef="#ctx0" brushRef="#br0" timeOffset="52828">4046 9939 641 0,'-5'7'416'0,"2"12"24"16,-2 3-215-16,5 1-131 15,6 3-28-15,-6-10-33 16,9 2-5-16,-1-3-121 16,0-1-182-16</inkml:trace>
  <inkml:trace contextRef="#ctx0" brushRef="#br0" timeOffset="53119.34">4467 9963 1022 0,'-4'10'458'0,"-11"9"-205"16,-1 2-51-16,-8-4-74 15,-6-4-33-15,-1-6-53 16,-2-3-16-16,3-3-13 0,3-1-3 16,15-3-4-16,-4-3-5 15,11-7-9-15,5-5-8 16,9 0-8-16,14-4 1 15,11 9 5-15,2 7 4 16,-4 7 5-16,-4 12 1 16,-9 5 8-16,-2 4 5 15,-2 6 5-15,-5-6 2 16,-1 1-13-16,2 0-69 0</inkml:trace>
  <inkml:trace contextRef="#ctx0" brushRef="#br0" timeOffset="53261.91">4331 9659 1354 0,'-4'-5'568'0,"1"6"-352"16,5 8-112-16,5 10-102 15,3 6-8-15</inkml:trace>
  <inkml:trace contextRef="#ctx0" brushRef="#br0" timeOffset="53702.57">5148 9765 909 0,'-2'-3'432'0,"-4"7"-199"15,2 18-48-15,7 39-103 16,0 17-8-16,1 20 6 15,0 5-9-15,-4-11-14 16,1-4-10-16,2-16-21 16,-1-12-53-16,6-24-200 15</inkml:trace>
  <inkml:trace contextRef="#ctx0" brushRef="#br0" timeOffset="53862.05">5091 10062 1022 0,'12'3'408'0,"5"0"-208"0,16 5-191 15,9-1-7-15,10-7 12 16,3 0-36-16</inkml:trace>
  <inkml:trace contextRef="#ctx0" brushRef="#br0" timeOffset="54015.95">5467 9887 798 0,'-2'6'391'15,"-4"8"-131"-15,5 10-145 16,1 6-35-16,6 9-37 16,0-3-8-16,-1-1-16 15,1-5-10-15,3-2-440 16</inkml:trace>
  <inkml:trace contextRef="#ctx0" brushRef="#br0" timeOffset="54197.59">5685 9895 1306 0,'-2'9'466'16,"2"12"-394"-16,0 6-33 15,-4 7-18-15,7-3-4 16,2 2 6-16,2-3-45 0,4-7-234 16</inkml:trace>
  <inkml:trace contextRef="#ctx0" brushRef="#br0" timeOffset="54435.73">5862 9917 926 0,'-5'2'432'0,"-18"3"-193"16,-1 4-69-16,-11 5-92 15,-5 0-28-15,10 4-27 16,6 2-11-16,13-3-15 16,10-3-3-16,11-4 4 15,11 1 2-15,14-4 11 16,3 0 0-16,9-3-2 15,0-2-9-15,-9 2-187 16,-1-3-299-16</inkml:trace>
  <inkml:trace contextRef="#ctx0" brushRef="#br0" timeOffset="54752.6">6017 10038 674 0,'-2'3'417'15,"1"0"15"-15,0 3-201 16,1-6-95-16,0 0-11 0,5 4-25 15,18 0-18-15,45 28-30 16,-39-29-5-16,-1-6-9 16,-2-5-4-16,-14-5-6 15,5-8-6-15,-6-2-18 16,-4-1-21-16,-11 0-38 16,-6-1-19-16,-12 4-21 15,-4 4 10-15,-2 10 18 16,0 9 14-16,4 13 25 15,1 6 8-15,7 7 17 16,2 2 11-16,7 11 29 16,4-1 10-16,3 6-2 15,5 2-6-15,3-1-22 16,6 4-4-16,6-10-21 16,-2-2 113-16</inkml:trace>
  <inkml:trace contextRef="#ctx0" brushRef="#br0" timeOffset="55185.66">6542 9843 861 0,'-13'1'398'0,"-10"5"-185"16,1 2-67-16,8 6-89 15,10 6-28-15,4 0-27 16,4 1-3-16,10-1 0 16,1-4 1-16,8-3 4 15,0-7-7-15,-4-6-69 16,-4 0-53-16,-11-4-92 15,-4 2-19-15,-17-1 69 16,-8-3 85-16,-12 5 182 16,1 1 79-16,11 5 61 15,-1 2-8-15,16 8-61 16,3 1-37-16,3 2-38 16,10 5-15-16,3-4-24 0,5 1-8 15,6-3-22-15,-5-7-6 16,7-2 1-16,-1-5-20 15,-2-9-165-15,4-3-357 16</inkml:trace>
  <inkml:trace contextRef="#ctx0" brushRef="#br0" timeOffset="55281.89">6557 9681 1212 0,'-5'-3'438'0,"-2"0"-363"16,3 3-92-16</inkml:trace>
  <inkml:trace contextRef="#ctx0" brushRef="#br0" timeOffset="55452.2899">6712 9894 1106 0,'18'14'477'0,"20"20"-261"16,-10-5-54-16,-8-1-58 15,-8-1-23-15,-20-12-24 16,-3 5-5-16,-16-11-20 16,-8-3-47-16</inkml:trace>
  <inkml:trace contextRef="#ctx0" brushRef="#br0" timeOffset="56018.95">7854 9902 910 0,'-16'9'378'0,"-11"15"-239"0,3 5-41 16,12 8-61-16,11 1-15 15,8-2-8-15,11-3 1 16,7-11 9-16,1-6 4 16,6-13 7-16,-7-8 5 15,-6-5 5-15,-5-3 1 0,-21-5-10 16,-3 4-8-16,-17-2-21 16,-8-1-7-16,2 9-3 15,3 0-44-15,15 7-259 16</inkml:trace>
  <inkml:trace contextRef="#ctx0" brushRef="#br0" timeOffset="56284.99">8054 9978 902 0,'-5'4'427'16,"-6"5"-154"-16,8 9-173 15,2 3-29-15,6 7-31 16,5 0-6-16,7 0-5 16,1-1-5-16,9-10 0 0,2-4 11 15,4-13 36-15,2-6 13 16,-8-9 13-16,-5-5-6 16,-11-5-32-16,-7 0-14 15,-8 1-20-15,-8 3-22 16,-2 2-101-16,0 6-77 15</inkml:trace>
  <inkml:trace contextRef="#ctx0" brushRef="#br0" timeOffset="56495.97">8368 10022 987 0,'1'11'506'15,"-1"7"-170"-15,1 2-118 16,-1 2-42-16,1 0-72 15,9 2-32-15,1-4-35 16,1-5-6-16,5-8 1 16,-4-7 3-16,5-13 2 15,2-4-2-15,-4-8-12 16,3 0-4-16,-5 0-53 16,0 1-80-16</inkml:trace>
  <inkml:trace contextRef="#ctx0" brushRef="#br0" timeOffset="57051.95">8872 9858 783 0,'-6'2'375'0,"-11"9"-161"16,0 2-48-16,7 3-88 15,1 4-28-15,9-1-24 16,8 4-13-16,9-1-4 16,4-8 0-16,4-2 2 15,-4-10 1-15,-2-4-16 16,-6 2-18-16,-8-1-24 15,-8-1-9-15,-15 2 12 16,-5-2 13-16,-9 0 21 16,2 4 6-16,-1 5 14 15,3 5 12-15,7 4 11 16,4 2 5-16,12 1-1 16,10 0-4-16,10-3 2 15,7 1 1-15,6-10-1 16,-2 0-3-16,4-6-7 15,2-4-1-15,3-4-5 0,-3-7-1 16,1-5-2-16,-8 0-2 16,-8-7 0-16,-3 2 0 15,-9 5-2-15,5 5 0 16,-11 10 22-16,-5 4 7 16,-1 14 5-16,-5 1-3 15,8 7-26-15,4 2-7 16,4 1-7-16,12-2-1 0,-8 3-72 15,0-3-74-15</inkml:trace>
  <inkml:trace contextRef="#ctx0" brushRef="#br0" timeOffset="57368.7">9494 10008 975 0,'-10'-10'441'0,"-16"-16"-198"16,3 7-67-16,0 6-68 15,-1 2-30-15,6 15-45 16,-3 5-14-16,2 12-14 16,3 6-1-16,-1 0 6 15,8 2 4-15,9-5 0 16,10 2 2-16,12-7-1 0,2-3 1 15,3-10 5-15,-3-6 5 16,-1-1 8-16,-8-11 4 16,-15-1-1-16,-7-1-6 15,-15-1-19-15,-4 8-10 16,-3 2-34-16,4 3-37 16</inkml:trace>
  <inkml:trace contextRef="#ctx0" brushRef="#br0" timeOffset="57951.91">9868 10006 450 0,'-4'-7'311'16,"-5"-7"51"-16,1 6-117 16,-7 0-61-16,-3 1-16 15,0 10-60-15,-5 1-21 16,4 6-53-16,-2 6-16 16,4 4-8-16,4 3 1 15,11 5-3-15,5-3 0 0,12-3 1 16,8-7 2-16,4-7 4 15,1-6 3-15,-1-6 1 16,1-6-3-16,-9-3-14 16,-2-2-15-16,-10 1-7 15,-9 1-1-15,-6 4 3 16,-7 4 11-16,-1 10 7 16,4 4 1-16,-3 10 7 15,2 3-1-15,4 12 9 16,-1 9 2-16,8 11 2 15,4 4 2-15,5-2-12 16,1-6 0-16,7-13-2 16,-2-7-43-16,4-22-149 15</inkml:trace>
  <inkml:trace contextRef="#ctx0" brushRef="#br0" timeOffset="58248.08">10203 10023 914 0,'-12'-10'435'0,"-13"-5"-179"0,2 12-120 16,-2 5-40-16,3 13-59 15,-3 4-16-15,13 4-18 16,6 4 4-16,11-2 8 15,12-3 7-15,6-5 3 16,5-3 2-16,2-10 4 16,-2-4 3-16,-8-11 3 15,-2-3-1-15,-11-2-5 16,-4-1-7-16,-2 1-85 16,-3 2-64-16</inkml:trace>
  <inkml:trace contextRef="#ctx0" brushRef="#br0" timeOffset="58551.9">10301 10152 889 0,'5'2'452'0,"6"2"-125"16,2-4-81-16,8-6-88 0,2-3-37 16,3-7-53-16,1 2-23 15,-5-4-23-15,-5 0-1 16,-9 3-1-16,-7-2-2 15,-10 3-9-15,-8-1-5 16,-7 2-8-16,-3 8-7 16,-1 5-5-16,6 5-1 0,5 12-4 15,1 0 8-15,7 13 14 16,-3 1 8-16,7 10 15 16,5 7-4-16,2 2 5 15,1 5-1-15,1-2-1 16,-4-6 2-16,6-9-8 15,-4-11-10-15,5-12-94 16</inkml:trace>
  <inkml:trace contextRef="#ctx0" brushRef="#br0" timeOffset="59018.55">10845 9953 1076 0,'-9'-1'431'16,"-12"-2"-287"-16,4 3-44 15,0 9-67-15,6 0-17 16,7 7-19-16,-4-4-4 16,14 1 1-16,-6-1 2 0,9-7 3 15,8 5-9-15,0-7-49 16,4-3-46-16,-1 0-146 16,-6-6-71-16,-14 0 33 15,-3 4 54-15,-14 1 250 16,-6 2 147-16,-3 8 125 15,0 2 33-15,5 4-51 16,10 2-41-16,8-1-67 16,8 5-25-16,7-1-29 15,-3-3-13-15,9-1-27 16,1-2-10-16,0-11-19 16,10-2-1-16,-1-7-93 15,-3-6-78-15</inkml:trace>
  <inkml:trace contextRef="#ctx0" brushRef="#br0" timeOffset="59128.98">10852 9746 943 0,'-2'-2'440'0,"-7"1"-121"16,10 1-282-16,0 3-66 15</inkml:trace>
  <inkml:trace contextRef="#ctx0" brushRef="#br0" timeOffset="59361.38">11122 9994 1248 0,'0'1'515'0,"1"3"-297"15,5 3-45-15,4 5-68 16,5 5-27-16,7 4-47 15,0 5-15-15,-1 2-10 16,-8-2 2-16,-15-3 3 16,-7-3 5-16,-16-8 5 15,-11-1 0-15,-9-8 1 16,-3-4-11-16,10-7-64 16</inkml:trace>
  <inkml:trace contextRef="#ctx0" brushRef="#br0" timeOffset="60085.92">12363 10135 303 0,'1'-8'257'0,"-1"-6"78"16,-8-2-48-16,-14-3-55 0,-7 4-26 15,-8 2-47-15,-3 0-33 16,4 7-36-16,4 4-26 16,3 6-36-16,8 8-14 15,7 11-30-15,6-1-1 16,14 10 0-16,5 2 7 16,11-6 9-16,5 1 5 15,3-15 7-15,2-6 2 0,-1-14 4 16,3-4-18-16,-3-13-36 15,0-4-10-15,-6-6-18 16,-4-8 16-16,-8-2 32 16,-5-10 9-16,-13-12 17 15,-4 2 14-15,-5 2 25 16,0 10 9-16,-1 22 11 16,3 11-7-16,0 18-32 15,2 11-11-15,5 20-9 16,1 11-2-16,5 18 13 15,2 4 7-15,7 3 0 16,2-6 0-16,0-16-2 16,3-4-2-16,0-15-50 15,1-5-60-15</inkml:trace>
  <inkml:trace contextRef="#ctx0" brushRef="#br0" timeOffset="60450.93">12567 9884 1023 0,'-3'3'422'16,"-4"12"-239"-16,2 7-94 16,2 18-13-16,3 8 8 0,3 1 6 15,2 0-2-15,2-9-45 16,-3-6-7-16,2-9-7 15,-3-8 1-15,-3-11 11 16,0-6 2-16,-3-13-28 16,-1-3-14-16,-2-9-31 15,1-3-7-15,-5-10 18 16,1-11 10-16,1-11 11 16,2-5 3-16,7 0-3 15,7 8-4-15,13 16-9 16,3 10 0-16,5 10-3 15,2 10 0-15,1 6 2 16,3 5-1-16,8 6-41 16,5 2-51-16</inkml:trace>
  <inkml:trace contextRef="#ctx0" brushRef="#br0" timeOffset="60723.55">12648 10289 939 0,'13'0'441'16,"6"3"-201"-16,6 0-102 16,3-1-46-16,5 1-51 15,4-3-13-15,1-4-154 16</inkml:trace>
  <inkml:trace contextRef="#ctx0" brushRef="#br0" timeOffset="60935.14">12537 10091 1172 0,'11'-2'483'0,"19"-2"-304"0,7 2-47 16,8 1-71-16,6 2-26 15,4 1-4-15,0 4-63 16</inkml:trace>
  <inkml:trace contextRef="#ctx0" brushRef="#br0" timeOffset="61277.23">13028 10243 1008 0,'-1'3'479'0,"-5"5"-179"16,0 1-88-16,1 9-82 0,2 3-30 15,2 7-41-15,1 1-20 16,2-2-23-16,4-1-5 16,5-9-2-16,6 2 1 15,1-8-21-15,2-3-53 16,-1-8-194-16</inkml:trace>
  <inkml:trace contextRef="#ctx0" brushRef="#br0" timeOffset="61470.91">13008 10081 1358 0,'2'0'578'0,"4"2"-332"16,-1 0-76-16,-5-2-95 15,0 0-15-15,0 0-667 16</inkml:trace>
  <inkml:trace contextRef="#ctx0" brushRef="#br0" timeOffset="64663.88">13896 10029 825 0,'-6'8'339'0,"-7"11"-191"16,0 7-23-16,-6 0-25 15,3-8-20 1,8-10-36-16,1 1-10 0,-25 13-1 0,2-8-2 15,1-17-10-15,14-14-7 16,3-11-14-16,8 2-3 16,8-2-3-16,7 3 0 15,7 11 14-15,-2 4 8 16,6 13 19-16,-1 9 10 16,6 12 0-16,-1 2-2 15,-1 7-9-15,1-2-6 16,-2-1-14-16,1-1-69 0</inkml:trace>
  <inkml:trace contextRef="#ctx0" brushRef="#br0" timeOffset="64946.97">14056 10095 1030 0,'7'4'420'0,"2"7"-264"15,3 6-20-15,0 4-38 16,-6 2-18-16,0-4-26 16,-6-6-10-16,-2-5 0 15,2-6 3-15,-5-12-1 16,5-3-5-16,4-8-20 16,-1-3-9-16,6 1-13 15,3 0 0-15,5 4-9 0,-1 2-2 16,7 15 3-16,-3 3-3 15,-4 12 7-15,2 3 2 16,-6 0 1-16,1 6 28 16,-2 3-162-16</inkml:trace>
  <inkml:trace contextRef="#ctx0" brushRef="#br0" timeOffset="65263.75">14592 10168 596 0,'11'-7'354'15,"4"-6"-51"-15,-4-1-96 16,-4 1-26-16,-8-3-28 16,-3 1-6-16,-9-1-14 15,-1 0-7-15,-9 4-32 16,-6-1-22-16,0 11-44 15,-2 3-16-15,6 8-25 16,5 4-3-16,10 4 0 16,7 8 0-16,12 1 14 15,9 1 2-15,11-4 7 16,-1-5 2-16,5-7 5 16,-6-2-9-16,-5-9-104 0,-2-4-75 15</inkml:trace>
  <inkml:trace contextRef="#ctx0" brushRef="#br0" timeOffset="65380.93">14569 9871 1165 0,'0'-4'521'0,"-3"-1"-277"16,3 6-98-16,0-1-126 16,0 0-7-16,4 24-62 15</inkml:trace>
  <inkml:trace contextRef="#ctx0" brushRef="#br0" timeOffset="65692.03">15105 10038 1128 0,'-1'0'473'16,"1"8"-276"-16,2 7-73 15,2 10-75-15,4 8-8 16,-5 4-11-16,3 0-6 15,0-5-5-15,-3-3-15 16,0-11-167-16,0-9-329 16</inkml:trace>
  <inkml:trace contextRef="#ctx0" brushRef="#br0" timeOffset="65897.9899">15277 10083 690 0,'-8'0'404'0,"-13"-1"-26"15,-4 2-150-15,1 4-93 16,1-1-31-16,6 3-44 16,6 0-19-16,5 6-25 15,6-1-6-15,9 5-4 16,6-2 0-16,14 1 1 16,6-2 0-16,4-1-27 15,2 2-49-15,1-7-169 16,-3-1-245-16</inkml:trace>
  <inkml:trace contextRef="#ctx0" brushRef="#br0" timeOffset="66197">15633 10143 560 0,'0'-4'359'15,"4"4"-2"-15,-2 5-69 16,-3-5-108-16,0 4-34 16,-6 17-56-16,-13 30-21 15,3-30-26-15,-6-3-8 16,0-4-7-16,-7-10 0 15,6-4-7-15,-2-11-19 16,4-8-34-16,4-2-12 16,4-9-10-16,8 3 11 0,12 2 19 15,6 5 4-15,9 9 17 16,3 2 5-16,-4 10 24 16,0 6 12-16,-2 10 8 15,-2 3 2-15,1 6-11 16,-4 1-7-16,0-1-12 15,1 3-4-15,-7-6-111 16,1-7-340-16</inkml:trace>
  <inkml:trace contextRef="#ctx0" brushRef="#br0" timeOffset="66308.9299">15576 9870 1362 0,'-3'-3'518'0,"4"0"-415"16,-1 3-65-16,0 0-173 0</inkml:trace>
  <inkml:trace contextRef="#ctx0" brushRef="#br0" timeOffset="66647.7899">15813 10151 899 0,'4'7'465'0,"2"4"-120"0,12 6-167 16,3 0-26-16,2-1-57 15,-2-4-20-15,-2-8-29 16,1-4-5-16,-3-9-3 16,2-6-1-16,-5-8-5 15,-1-6-4-15,-8-7-5 16,-5-6-2-16,-5-11-7 15,-9-8-2-15,-12-9-5 16,-8 7-3-16,-5 18-4 16,1 14 1-16,9 23-7 15,3 9-7-15,9 9-4 16,8 8-4-16,9 6 4 16,11 4 5-16,10 7-3 15,8 0-50-15,12-1-167 16</inkml:trace>
  <inkml:trace contextRef="#ctx0" brushRef="#br0" timeOffset="67073.08">16290 10006 904 0,'-13'-6'436'0,"-16"0"-168"15,-1 0-92-15,3 5-107 16,6 4-32-16,10 7-36 16,1 2-4-16,11 2 3 15,8 7 3-15,12-3 7 16,8-3 2-16,2-2 0 15,-1-7 1-15,-10-6-1 16,-5 1-2-16,-8 0-13 16,-8-1-4-16,-13 2-2 15,-6-1 1-15,-13-1 8 16,-1 2 1-16,-1 5 12 16,4 1 8-16,9 8 39 15,8 4 18-15,11 1 12 16,3 0 1-16,11-1-21 0,2-2-7 15,19-3-8-15,5-1-5 16,7-4-9-16,0-8-21 16,-13-2-487-16</inkml:trace>
  <inkml:trace contextRef="#ctx0" brushRef="#br0" timeOffset="68234.37">1868 10872 445 0,'1'-10'321'0,"-2"-9"-8"16,-7-1-82-16,-9 3-32 15,0 4-52-15,-1 4-24 16,-5 11-46-16,6 6-19 0,-6 12-40 16,3 9-10-16,11 6-6 15,4 7 0-15,10-2 4 16,9-2 4-16,6-11 3 15,5-8 1-15,3-10 7 16,1-7 1-16,1-7 5 16,-2-4-1-16,-6-7-14 15,-4-1-8-15,-13-5-16 16,-5 1-4-16,-11 2 4 16,-6 4 1-16,0 11-4 15,-3 4-5-15,2 17 3 16,2 4 3-16,1 16 20 15,10 4 10-15,11 5 9 16,7 4-3-16,11-2-4 16,-3-1-2-16,-1-8-6 0,1-6 13 15,-4-12-86-15,-4-5-86 16</inkml:trace>
  <inkml:trace contextRef="#ctx0" brushRef="#br0" timeOffset="68551.06">2201 10942 1068 0,'-4'-6'463'0,"-11"-4"-249"16,0 2-58-16,0 7-78 15,2 7-36-15,0 9-42 16,3 5-11-16,2 7-1 15,4-3 5-15,12 6 6 16,3-7 1-16,8-4 4 16,6-2 1-16,6-14 8 15,8-1 4-15,-9-10 8 16,0-7 6-16,-13-4 8 16,-6-6 3-16,-10 1-4 15,-8 2-6-15,-15 3-17 16,-5 1 1-16,0 6-114 15,4 0-70-15</inkml:trace>
  <inkml:trace contextRef="#ctx0" brushRef="#br0" timeOffset="68867.95">2451 11068 965 0,'15'0'433'15,"12"0"-197"-15,4-5-54 16,-3 1-48-16,-6-4-28 16,-4-4-41-16,0 2-21 0,-5-7-15 15,-5 0-3-15,-6-3-4 16,-10-3-4-16,-10 5-14 16,-3 2-4-16,-9 5-5 15,0 3-4-15,4 14-7 16,-3 4-8-16,12 16 7 15,-1 5 10-15,10 2 24 16,8 4 13-16,8 5 3 16,5-2-4-16,7 5-14 15,-3 1-2-15,-4-6-2 16,0 0 2-16,-7-13-66 16,-1-4-54-16</inkml:trace>
  <inkml:trace contextRef="#ctx0" brushRef="#br0" timeOffset="69367.33">2736 10941 1188 0,'4'-3'482'16,"7"-4"-301"-16,2 2-44 15,14 0-53-15,6-1-24 16,4 2-36-16,1-4-8 0,-11 0-2 16,-6 2 2-16,-12 0 0 15,-5 3-6-15,-8 3-14 16,-6 3-5-16,-11 4-6 16,-3 3 2-16,-3 7 6 15,-14 3-2-15,21 6 0 16,5 2 6-16,13 2 11 15,20-2 7-15,-4-5 5 16,5-1-3-16,6-9-4 16,0-5 1-16,4-6 2 15,-1-2 3-15,-2-9-2 16,1-7-13-16,-3-8-17 16,-1-4-6-16,-5-3 0 15,-5 3 11-15,-5 2 15 16,-5 1 2-16,-4 10 17 15,-1 8 3-15,0 14-2 0,-1 6 1 16,2 11-20-16,-2-1-5 16,2 4-1-16,-1-1-1 15,2-7 1-15,3 0 8 16,-3-7-77-16,5-1-61 16</inkml:trace>
  <inkml:trace contextRef="#ctx0" brushRef="#br0" timeOffset="69503.83">3085 10650 936 0,'-10'-8'561'0,"3"-5"-52"16,0 4-277-16,10 12-200 16,3 5-9-16,5 8-122 15</inkml:trace>
  <inkml:trace contextRef="#ctx0" brushRef="#br0" timeOffset="69850.92">3445 10952 698 0,'-5'-7'413'15,"-4"-2"-32"-15,-3 0-126 16,-2 8-115-16,-1 2-38 16,-1 8-59-16,2 4-17 15,2 8-15-15,3 3 9 16,9 1 9-16,5 3 1 16,14-6 1-16,8-4-7 15,5-9 2-15,5-6 4 0,-9-9 19 16,-3-4 14-16,-10-7 14 15,-7-2 11-15,-9-3-8 16,-7-3-17-16,-5 0-28 16,-10 5-12-16,0 1-147 15,-1 8 77-15</inkml:trace>
  <inkml:trace contextRef="#ctx0" brushRef="#br0" timeOffset="70617.27">4556 11086 398 0,'4'-2'276'0,"1"-9"28"16,-3 0-80-16,0-1-72 15,-2-5-26-15,-14-3-20 16,0 5-2-16,-7 0-7 16,-6 3-8-16,5 9-31 15,-7 3-19-15,2 11-29 16,2 6-10-16,8 8-11 0,7 1 0 16,12 3 6-16,8 3 5 15,7-2 6-15,8-5 2 16,5-7 4-16,2-14 3 15,3-11 0-15,-3-11-17 16,0-9-13-16,-6-5 0 16,-6-6 2-16,-3 0 17 15,-9-12 12-15,-3-4 0 16,-5-6-2-16,0 1 2 0,-8 16 22 16,1 8 16-16,-2 19 21 15,0 4-1-15,1 12-34 16,0 7-24-16,3 14-24 15,3 11-4-15,2 20 10 16,1 9 11-16,0 10 7 16,0-5 2-16,3-7 0 15,1-7-3-15,9-12-17 16,4-4-69-16</inkml:trace>
  <inkml:trace contextRef="#ctx0" brushRef="#br0" timeOffset="71119.2">4944 11116 606 0,'6'-1'369'0,"2"-7"-45"16,-6-3-109-16,-2 1-28 16,-9-7-42-16,1 1-8 15,-2-2-23-15,-3-1-9 0,-5 5-26 16,-4-1-21-16,-3 8-36 16,-1 6-15-16,2 7-18 15,5 6-9-15,3 2-10 16,5 1 0-16,8 1 6 15,3 1 4-15,11 10 14 16,6-3 2-16,6-2 4 16,4-5 3-16,3-11-10 15,1 0-19-15,-8-11-26 16,3-2-7-16,-9-4 12 16,-4-3 17-16,-7-3 29 15,-5 6 5-15,-1 0 3 16,-7 2 0-16,3 10-4 15,-3-1 0-15,2 9 5 16,1 7 4-16,-3 11 10 16,4 5 5-16,-3 11 2 15,6 3-2-15,2 7-5 0,1-4-6 16,-3-3-5-16,0-6 3 16,1-13-105-16</inkml:trace>
  <inkml:trace contextRef="#ctx0" brushRef="#br0" timeOffset="71460.01">5201 11319 601 0,'0'-2'386'0,"0"-1"3"16,0 4-60-16,0-1-85 16,-1 0-42-16,0 11-61 15,-4 12-30-15,-4 32-31 16,5-27-14-16,4-6-24 15,3-3-10-15,1-5-14 16,4-5-4-16,-9-3-32 0,12-2-44 16,1-4-140-16,0-4 25 15</inkml:trace>
  <inkml:trace contextRef="#ctx0" brushRef="#br0" timeOffset="71787.92">5200 11155 1120 0,'1'1'553'0,"0"-2"-156"0,-3 3-253 16,2-2-51-16,0 0-41 15,0 0-388-15</inkml:trace>
  <inkml:trace contextRef="#ctx0" brushRef="#br0" timeOffset="74625.34">5823 10973 658 0,'0'0'311'0,"-2"0"-130"16,9 1-72-16,-7-1-72 15,9 1-10-15,57 13-8 16,-30-10-2-16,4-3-6 16,-1 3 0-16,-10-1 3 15,-8-1 1-15,-12-2 16 16,-9-5 11-16,-7 2 5 16,-8-5 1-16,-4 3-17 15,-1 5-9-15,-1 5-10 16,3 4-4-16,1 7-7 0,3 1-2 15,6 7-5-15,6 6 0 16,11 4 3-16,3-2 1 16,9-2 5-16,7-7 4 15,5-12 7-15,4-7 2 16,2-15 7-16,-8-6 1 16,-5-10 2-16,-4-1-1 15,-9-2-5-15,0 0 0 16,-12 4-1-16,-4-4-1 0,-6 13 3 15,-2 3-5-15,0 14-16 16,5 7-3-16,1 8-12 16,4 5 1-16,3-2 8 15,-5 5 3-15,8-1 3 16,-1-4 2-16,2-4 3 16,7-4 3-16,-6-10 8 15,2 0 1-15,6-11-1 16,0-6-2-16,4 0-9 15,3 2-3-15,2 4-7 16,-3 6-4-16,-1 9-7 16,-4 2 1-16,-6 13 5 15,0 4 5-15,-7 4 5 16,2 3 2-16,-5 0-48 16,1 0-96-16</inkml:trace>
  <inkml:trace contextRef="#ctx0" brushRef="#br0" timeOffset="74858.01">6605 11028 599 0,'12'10'293'0,"11"3"-65"15,2 7-38-15,-1 10-38 16,-5-5-1-16,-15 3-34 16,-5-1-21-16,-17-8-24 15,-8-3-11-15,-4-8-30 16,-1-8-61-16</inkml:trace>
  <inkml:trace contextRef="#ctx0" brushRef="#br0" timeOffset="75391.9299">7389 11153 967 0,'12'4'434'16,"4"0"-235"-16,10-1-46 16,2-1-23-16,1-8-46 15,0-5-14-15,-8-2-28 16,-3-5-6-16,-11 1-7 16,-7-5-5-16,-12 0-21 15,-4 3-12-15,-12-2-19 16,1 8-7-16,-1 12-3 15,1 4 6-15,8 16 3 16,3 6 4-16,1 6 14 16,4 4 11-16,7 6 19 15,1 4 9-15,8 6 2 16,2 3-5-16,5-1-10 0,0-3-1 16,-1-11-18-16,2-10-51 15</inkml:trace>
  <inkml:trace contextRef="#ctx0" brushRef="#br0" timeOffset="75709.9">7969 11081 1041 0,'-6'5'447'0,"-8"2"-238"0,-5 6-117 15,1 3-19-15,-6 0-29 16,-3-3-6-16,2-2-7 16,-5-4-8-16,3-9-12 15,1-5-13-15,8-7-27 16,2-1-9-16,13-4-4 16,6 5 8-16,12-1 21 15,4 4 10-15,8 11 13 16,-1 4 12-16,-1 13 16 15,-2 0 2-15,-4 9 3 16,-4 2-6-16,-4 4-13 16,-2-1 10-16,-7-6-123 15</inkml:trace>
  <inkml:trace contextRef="#ctx0" brushRef="#br0" timeOffset="75860.9599">7855 10774 1320 0,'-2'4'484'0,"-3"8"-390"16,6 6-65-16</inkml:trace>
  <inkml:trace contextRef="#ctx0" brushRef="#br0" timeOffset="76265.87">8216 10810 1058 0,'-5'5'415'0,"-6"15"-280"15,2 11-74-15,7 22-49 16,2 9 0-16,4 10 0 16,1-2 0-16,0-6-9 15,-2-4-70-15</inkml:trace>
  <inkml:trace contextRef="#ctx0" brushRef="#br0" timeOffset="76593">8155 10749 970 0,'15'-11'414'0,"18"-8"-225"16,4 10-73-16,-3 13-72 15,-2 7-13-15,-15 10-19 16,-3 4 0-16,-18 6 0 0,-5 1 2 16,-9-3 3-16,-4-3-3 15,1-13-14-15,4-10-14 16,11-12-28-16,6-3-6 16,19 2 4-16,7 5 5 15,4 12 15-15,1 7 9 16,-8 13 24-16,-7 5 18 0,-16 0 28 15,-4 0 2-15,-16-4-9 16,-2-1-10-16,-3-9-21 16,-1-6-48-16,12-4-253 15</inkml:trace>
  <inkml:trace contextRef="#ctx0" brushRef="#br0" timeOffset="76958.13">8755 11062 701 0,'-6'-7'379'0,"-12"-9"-61"16,-4-2-95-16,-2 8-82 15,-3 7-48-15,7 11-76 16,2 7-21-16,6 8-9 0,-3 2 1 15,22 4 11-15,6 0 5 16,12-2 5-16,13-2 3 16,-6-12 5-16,-2-3 4 15,-6-12 13-15,-7-9 7 16,-12-10 4-16,-5-3 1 16,-6-8-13-16,-3-5-6 15,-5-7-9-15,-2-8-4 16,1-6-6-16,4 3-4 0,11 7-10 15,5 7-6-15,13 18-8 16,1 7 7-16,3 12-87 16,2 5-68-16</inkml:trace>
  <inkml:trace contextRef="#ctx0" brushRef="#br0" timeOffset="77509.31">9075 11068 628 0,'-7'-11'403'0,"-5"-4"-11"16,-3 5-177-16,-3 2-49 15,-2 10-87-15,0 1-42 16,3 6-48-16,2 4-8 16,6 8 10-16,1 2 4 15,9 7 9-15,6 0 4 16,14-8-3-16,6 1 2 16,8-14 8-16,3-6 3 0,-5-10 6 15,0-6 3-15,-10-7 2 16,-5-1-1-16,-10-3-2 15,-4 4 6-15,-7 2 13 16,-5 3 0-16,0 6-2 16,0 0-12-16,2 4-33 15,5 5-11-15,1 4-10 16,0-4-1-16,0 0 9 16,0 11 5-16,5 35 6 15,1-27 0-15,8-2 5 16,2-1 8-16,4-2 16 15,2-5 10-15,-2-9 25 16,2-2 8-16,-4-8 12 16,1-3 2-16,-7-5-11 15,0-3-9-15,-4 2-21 16,-6 2-12-16,-2 3-19 16,0 9-46-16,0-2-153 15,0 7-166-15</inkml:trace>
  <inkml:trace contextRef="#ctx0" brushRef="#br0" timeOffset="77866.89">9665 11191 1361 0,'2'1'606'0,"2"1"-296"15,-1 1-53-15,-3-3-116 16,0 0-47-16,0 0-111 16,-1 0-199-16</inkml:trace>
  <inkml:trace contextRef="#ctx0" brushRef="#br0" timeOffset="86582.38">10074 10762 973 0,'0'-1'404'0,"6"-4"-230"15,10 2-42-15,27-1-55 16,12 2-20-16,23 3-31 15,9 1-10-15,7 4-3 0,3 1 3 16,-13 1-1-16,-6-4-21 16,-20-4-127-16,-5-3-132 15</inkml:trace>
  <inkml:trace contextRef="#ctx0" brushRef="#br0" timeOffset="86813.66">10576 10797 603 0,'-6'4'363'16,"-1"5"-24"-16,-3 12-164 16,3 9-33-16,3 19-54 15,1 4-23-15,-4 5-29 16,4-2-10-16,7-8-10 15,4-2-4-15,10-9-43 16,0-5-106-16</inkml:trace>
  <inkml:trace contextRef="#ctx0" brushRef="#br0" timeOffset="87284.25">11108 11056 659 0,'6'-2'394'16,"7"-1"-49"-16,-12 10-116 15,-6 6-32-15,-10 9-59 16,-7 2-28-16,-8 3-56 16,-1-1-20-16,-1-5-10 15,4-2 2-15,4-10 6 16,0-6 0-16,2-11-15 15,3-6-12-15,5-3-18 16,3-4-9-16,11 1 0 16,5 0 0-16,6 2 1 15,4 1 2-15,6 10-3 16,0 7 6-16,4 9 9 16,4 8 3-16,-1 7 9 15,-2 2 0-15,-3 2-13 16,-3 0-61-16</inkml:trace>
  <inkml:trace contextRef="#ctx0" brushRef="#br0" timeOffset="87866.23">11971 11018 786 0,'-9'-6'379'0,"-7"-6"-118"0,-12 6-63 15,-5 13-101-15,1 7-28 16,10 10-69-16,6 5-11 15,15 2-9-15,7-5 4 16,12 0 13-16,6-5 3 16,10-9 11-16,1-2 3 15,1-11-7-15,-5-5-12 16,-8-6-16-16,-7-3-5 16,-12-3 5-16,-4 5 9 0,-9 6 8 15,-7 1 6-15,-2 15 4 16,1 6 1-16,4 13 14 15,3 12-2-15,8 11 7 16,0 7 2-16,9 6-9 16,-2-4-1-16,0-7-4 15,3-13 1-15,-1-13-30 16,4-9-65-16</inkml:trace>
  <inkml:trace contextRef="#ctx0" brushRef="#br0" timeOffset="88166.61">12223 11088 646 0,'-3'3'248'15,"-2"7"-112"-15,3 5-44 16,5 10-14-16,6 2 6 15,9 1-40-15,5 0 6 16,7-8 7-16,3-5 6 16,-1-13 29-16,-3-5 1 15,-7-11 27-15,-6-8 5 16,-13-6-24-16,-7 2-16 0,-18-1-39 16,-7 4-12-16,-6 5-21 15,-2 4-11-15,9 6-7 16,0 2-67-16,10 10-182 15</inkml:trace>
  <inkml:trace contextRef="#ctx0" brushRef="#br0" timeOffset="88517.4">12519 11207 671 0,'7'1'368'16,"6"3"-49"-16,8-1-183 0,6 1-23 16,1-3-43-16,0-1-15 15,-4-4-23-15,-5-4-3 16,-2-4 2-16,-7-2 0 16,-8-4-1-16,-3 3-4 15,-13-4-9-15,-3 3-5 16,-5 1-17-16,-4 3-8 15,0 12-15-15,-3 2-6 16,8 17 3-16,1 4 5 16,7 7 15-16,7 7 11 0,6 7 5 15,10 3 5-15,6 8-2 16,2-1-1-16,5-6 2 16,-4-7 3-16,-2-13-126 15</inkml:trace>
  <inkml:trace contextRef="#ctx0" brushRef="#br0" timeOffset="88999.14">12878 11079 686 0,'2'1'301'0,"6"3"-118"0,5 0-93 16,12-1-30-16,6-2-5 16,4-2-21-16,1 1-10 15,-6 1-9-15,-4-1 1 16,-8 1 2-16,-7-1 3 16,-11-4-2-16,-5 4-3 15,-10 0 6-15,-3 4 1 16,0 6 2-16,-2-3-1 0,6 6-14 15,3 0-7-15,6 3 6 16,4 2 6-16,2 2 10 16,7 0 6-1,6-2-1-15,3-2-3 0,9-5-5 16,-2-4-3-16,0-4 1 16,-2-6-1-16,-5-7 3 15,2-4-3-15,-4-4-8 16,2-3 0-16,-6-1-1 15,-5 1 1-15,-5 6 12 16,-2 6 3-16,-2 10-11 16,2 7-3-16,-4 7-12 15,3 3-6-15,1 4 6 16,-2-1 0-16,3 0-52 16,3-1-81-16</inkml:trace>
  <inkml:trace contextRef="#ctx0" brushRef="#br0" timeOffset="89134.4099">13196 10936 1290 0,'-3'-9'523'16,"-3"-6"-341"-16,5 5-96 16,5 12-49-16,3 5-127 15</inkml:trace>
  <inkml:trace contextRef="#ctx0" brushRef="#br0" timeOffset="89599.22">13621 11221 453 0,'2'-7'308'0,"1"-6"38"16,-4-3-84-16,-5-2-73 15,0-1-33-15,-7 1-55 0,-5 4-27 16,-1 4-42-16,-2 5-18 15,2 7-35-15,3 6-8 16,3 8-4-16,3 3 5 16,10 2 10-16,3 1 7 15,8-3 8-15,4 0 4 16,5-7 8-16,0-4 3 16,2-8 6-16,-4-3 2 15,-5-7 1-15,2-3-1 16,-4 0-6-16,-3 1-15 0,-2 6 30 15,-6 2 7-15,4 10 18 16,-1 3 16-16,2 7-35 16,0 6-10-16,2 1-17 15,6 2-3-15</inkml:trace>
  <inkml:trace contextRef="#ctx0" brushRef="#br0" timeOffset="90266.56">14650 11201 705 0,'0'-11'375'16,"-1"-8"-102"-16,-6 0-85 15,1-1-26-15,-6 4-39 16,0-2-13-16,-8 1-47 16,-2 4-25-16,-4 8-39 15,-1 5-20-15,4 8-15 16,6 6 2-16,5 5 19 15,5 7 7-15,7 4 13 16,7-3 5-16,10-1-1 16,2-7 0-16,8-7 9 15,-2-10 4-15,0-10 8 16,-2-8 3-16,-2-10-3 16,0-3-2-16,-5-14-7 0,3 2-3 15,-10-16-4-15,-1-8-1 16,-6-1 2-16,-4-5-2 15,2 16-5-15,-6 13-6 16,0 24-24-16,1 13-13 16,-4 19-10-16,1 14 0 15,4 23 19-15,1 11 14 16,3 12 13-16,2-7 6 0,2-8 1 16,1-6-1-1,5-9 16-15,2-1-51 0</inkml:trace>
  <inkml:trace contextRef="#ctx0" brushRef="#br0" timeOffset="90764.27">15025 11177 749 0,'1'-6'352'0,"-1"-9"-125"15,4-1-48-15,-5-1-43 0,1 0-11 16,-4 0-25-16,-7 0-14 16,-4 3-36-16,-4 0-18 15,-8 12-32-15,-3 1-12 16,1 9-12-16,2 5 3 15,7 6 10-15,6 4 4 16,11 3 10-16,4 0 1 16,9-4 1-16,8 0 4 15,7-8 4-15,3-6 3 16,0-7 2-16,0-3-1 16,-8-11-1-16,-3-1-2 0,-7-1 0 15,-5 0-1-15,-4 3-3 16,-3 0-2-16,-2 8-9 15,2 4-7-15,-1 9-5 16,-1 7 2-16,3 10 8 16,0 6 4-16,1 8 7 15,3 3 1-15,1 6-1 16,0 2-1-16,3-5 0 16,-1-5 0-16,-1-12-10 15,0-7-60-15</inkml:trace>
  <inkml:trace contextRef="#ctx0" brushRef="#br0" timeOffset="91037.69">15284 11279 1050 0,'-4'2'441'0,"-1"7"-226"16,-2 4-45-16,-2 6-33 16,-2 6-22-16,2 3-45 15,3 6-17-15,3-4-18 16,3-3-6-16,7-5-12 16,1-6-4-16,4-6 3 15,1-7 9-15,0-7-87 16,-1-8-67-16</inkml:trace>
  <inkml:trace contextRef="#ctx0" brushRef="#br0" timeOffset="91183.9299">15313 11127 1384 0,'1'0'564'0,"0"0"-367"15,0 4-72-15,-1-4-92 16,0 0 4-16</inkml:trace>
  <inkml:trace contextRef="#ctx0" brushRef="#br0" timeOffset="92022.07">1712 11895 1040 0,'-3'11'428'0,"-3"23"-239"15,0 11-101-15,4 19-40 16,2 7-11-16,4-4-15 16,-2 0-2-16,0-13 2 15,-2-9-13-15,-1-16-184 16</inkml:trace>
  <inkml:trace contextRef="#ctx0" brushRef="#br0" timeOffset="92353.59">1657 11813 965 0,'14'-16'399'0,"23"-14"-263"0,0 12-29 16,-9 18-67-16,5 8-22 15,-14 13-11-15,-8 3 1 16,-10 9 4-16,-10 4 4 16,-12-2 8-16,1-2 1 15,3-12 7-15,3-12-6 16,11-11-30-16,7-8-12 0,11-12-18 16,7 4-2-16,12 8 14 15,1 5 2 1,6 12 4-16,-4 9 3 0,-15 10 6 15,-10 6 6-15,-20 10 8 16,-14-4 4-16,-10-4 8 16,-10-3 0-16,11-15-42 15,11-2-90-15</inkml:trace>
  <inkml:trace contextRef="#ctx0" brushRef="#br0" timeOffset="92654.12">2081 12147 1104 0,'8'0'445'0,"11"0"-280"15,3 0-41-15,0 0-45 16,1-6-15-16,-4-7-24 0,0 0-1 16,-9-6-7-1,-2 2-1-15,-8-3-7 0,-8-4-5 16,-12 0-16-16,0-1-8 15,-4 13-20-15,3 5-9 16,6 14-10-16,0 10 2 16,7 8 13-16,0 3 5 15,2 5 9-15,7 0 2 16,1 7 4-16,4 3 1 16,4 7 8-16,-5 1 4 0,2-6 12 15,1-1-36-15</inkml:trace>
  <inkml:trace contextRef="#ctx0" brushRef="#br0" timeOffset="92844.02">2327 11984 1073 0,'0'-1'449'15,"0"1"-213"-15,3 15-171 16,2 9-26-16,4 11-3 16,-1 3-6-16,3 0-15 15,-3-2 1-15,-5-2-128 0</inkml:trace>
  <inkml:trace contextRef="#ctx0" brushRef="#br0" timeOffset="92987.51">2350 11743 945 0,'0'0'343'0,"3"6"-272"16,4 4-210-16</inkml:trace>
  <inkml:trace contextRef="#ctx0" brushRef="#br0" timeOffset="93320.9899">2715 11997 740 0,'-15'-5'439'16,"-8"-4"-7"-16,-2 9-301 15,-2 0-41-15,8 11-63 16,-3 3-19-16,8 12-9 16,6-1-9-16,6 0 0 0,3 4 2 15,10-6 0-15,7-1 6 16,7-7 10-16,4-4 8 16,2-9 10-16,-4-2 6 15,-13-7 29-15,-5-1 14 16,-16-1 9-16,-9-1-7 15,-9 6-35-15,-1-4-20 16,2 5-92-16,3 1-69 16</inkml:trace>
  <inkml:trace contextRef="#ctx0" brushRef="#br0" timeOffset="93689.2899">2853 12035 985 0,'15'1'486'16,"8"-1"-145"-16,-2 7-225 15,3 4-18-15,-12 4-50 16,-4 3-7-16,-8 4-12 16,-4-3-9-16,-6 1-4 15,-1 1-20-15,2-9-59 16,1-4-30-16,5-8-106 15,3-10-26-15,10-9-8 16,2-2 17-16,3-6 100 16,0 3 44-16,-1 4 119 0,-6 3 61 15,-4 9 92-15,-3 2 23 16,-5 10-12-16,2 4-37 16,-2 2-82-16,-1 0-26 15,4 2-42-15,1 3-12 16,9 1-10-16,5 2-2 15,3 1 17-15,4-5-51 16,-3-2-112-16,4-1-93 16</inkml:trace>
  <inkml:trace contextRef="#ctx0" brushRef="#br0" timeOffset="93919.51">3273 12144 559 0,'13'-9'326'0,"8"-8"-36"15,3 3-45-15,-13-2-59 16,-5 2-7-16,-10 2-8 15,-8-4-12-15,-10 1-34 16,-7 3-29-16,-2 7-62 16,1 2-21-16,4 12-39 15,7 3-9-15,8 9 13 16,4 1 4-16,11 0 19 16,7 0 7-16,11-5-1 15,4-2 0-15,5-7 2 16,2-4-9-16,-3-7-121 15,-2-2-182-15</inkml:trace>
  <inkml:trace contextRef="#ctx0" brushRef="#br0" timeOffset="94146.57">3468 12039 991 0,'-1'-3'513'16,"1"3"-133"-16,1 0-116 15,-1 0-124-15,0 0-35 16,7 14-51-16,24 37-20 0,-22-30-14 15,8 2-4 1,-12-4-1-16,2-4 0 0,0-5 1 16,-3-7 4-16,6-7 5 15,0 0 1-15,4-13-2 16,1 2-5-16,0-3-8 16,-1-6-28-16,0 5-98 15,0-1-82-15</inkml:trace>
  <inkml:trace contextRef="#ctx0" brushRef="#br0" timeOffset="94872.45">3869 12041 1000 0,'2'-3'471'0,"-2"-1"-180"0,5-1-80 16,8 2-89-16,1-1-32 15,8 0-48-15,1 1-18 16,-4 1-12-16,-4 0 0 16,-5-1-1-16,-2 0-2 15,-10 3-9-15,-2 0-3 16,-10 4-5-16,-8 6 0 16,-1-2 2-16,0 3 3 15,1 3-6-15,4 0-1 0,8 6 0 16,4 1 0-1,10-2 3-15,7-1 2 0,7-2 4 16,6-3 2-16,0 0 4 16,-2-4 1-16,0-8 1 15,2-2-15-15,4-9-53 16,10-1-8-16,1-4-19 16,-1-2 13-16,-3-3 51 15,-13 1 9-15,-4 5 15 16,-2 6 5-16,-7 7 25 15,1 3 8-15,-11 10 14 16,-7-1 5-16,-6 10-6 16,-3-2-3-16,-5-2-6 15,-1-1-4-15,2-8-11 16,1-4 0-16,8-5-1 16,1-4-5-16,5-8-15 15,4-1-9-15,2-3-20 16,7 1-3-16,5 5-1 0,0 1 3 15,4 5 4-15,-3 5 3 16,-1 6 2-16,1 3 2 16,1 7 12-16,1 0 5 15,4-2 9-15,1-1 1 16,2-6 4-16,1-5-4 0,2-2-3 16,0-4 2-1,-2-4 2-15,0-4 2 0,-9-3 2 16,-5 2-4-16,-3-1-6 15,1 5-6-15,0 6 3 16,-4 2 2-16,-2 5 1 16,2 7 3-16,-2 2-5 15,2 2-1-15,5 7-3 16,-5-2 0-16,4 1-41 16,-1-3-6-16</inkml:trace>
  <inkml:trace contextRef="#ctx0" brushRef="#br0" timeOffset="95400.7399">5470 11966 631 0,'-7'-3'369'0,"-11"1"-9"16,-7 2-130-16,-4 14-91 15,-1 8-34-15,4 5-72 16,10 5-17-16,13 4-24 15,9-2 0-15,16-9 15 16,4-2 8-16,6-15 16 16,-1-3 6-16,-8-6 9 15,-4-8 5-15,-14-2 4 0,-4-3-5 16,-12 2-21-16,-13 1-11 16,-2 6-21-16,-9 0-5 15,8 5-64-15,9 3-74 16</inkml:trace>
  <inkml:trace contextRef="#ctx0" brushRef="#br0" timeOffset="95754.42">5770 12006 809 0,'-4'-3'388'0,"-9"-7"-138"16,-2 2-74-16,-4 9-84 15,0 1-30-15,4 8-51 16,2 1-15-16,10 3-15 16,5 1-1-16,4-1 6 15,4-1 3-15,7-2 7 16,-4-5 4-16,7-1 4 16,-3-5-3-16,-6-1-17 15,-6-2-8-15,-9-4-11 16,-5 4 3-16,-12 1 16 15,-1 5 13-15,0 4 37 16,4 0 17-16,7 4 24 16,7-1 9-16,8 7 4 0,0 1-2 15,15 0-9-15,4-2-14 16,8-1-30-16,9-6-8 16,-6-4-69-16,4-3-445 15</inkml:trace>
  <inkml:trace contextRef="#ctx0" brushRef="#br0" timeOffset="96354.58">6722 12014 830 0,'-12'4'366'0,"-16"2"-172"15,2 6-66-15,3 6-77 16,8 4-11-16,15 8-18 16,6 4 4-16,20-3 16 15,5-6 5-15,6-13 6 16,5-7 1-16,-12-11 6 16,-6-7-1-16,-10-10-3 15,-7-5-6-15,-9-5-19 16,-7-2-6-16,-10-11-13 15,-6-8-5-15,0-13-7 16,5 0-8-16,13 8-25 16,10 7-16-16,18 21-36 15,5 6-12-15,5 18-90 16,4 8-134-16</inkml:trace>
  <inkml:trace contextRef="#ctx0" brushRef="#br0" timeOffset="96510.85">6973 12066 845 0,'-5'8'387'0,"3"14"-164"0,2-1-79 16,5 3-66-16,3-2-27 16,1-5-62-16,-2-2-93 15</inkml:trace>
  <inkml:trace contextRef="#ctx0" brushRef="#br0" timeOffset="96802.48">7373 12001 861 0,'-4'15'424'16,"-1"8"-132"-16,-8 3-106 15,-2 1-36-15,-6 0-40 16,-2-4-28-16,-3-3-39 15,-2-10-4-15,-3-8-2 16,1-4-11-16,6-10-39 16,2-3-28-16,9-8-57 15,6-2-2-15,8-1 15 16,4 2 14-16,12 5 42 16,2 6 12-16,-1 13 27 0,4 0 15 15,-3 20 18-15,2 4 0 16,6 6-11-1,-1 5-7-15,1-9 18 0,3 2-67 16</inkml:trace>
  <inkml:trace contextRef="#ctx0" brushRef="#br0" timeOffset="97202.89">7760 12027 1041 0,'-15'-15'476'16,"-11"-5"-221"-16,-9 9-122 15,4 7-37-15,1 16-62 16,1 2-22-16,10 9-17 16,3 3-5-16,11 1 7 15,7 4 3-15,14-1 7 16,-2-4 0-16,20-6 4 15,1-5 4-15,3-12 6 16,5-4 2-16,-13-9-40 16,-5-5-21-16,-13-4-22 15,3 2-4-15,-15 0 42 16,-6-1 17-16,-2 5 14 16,-10 6 5-16,3 14-1 0,3 9-2 15,2 17 7-15,4 3-3 16,4 8-5-16,2 2 2 15,5 3-8-15,1-2 1 16,2-7 22-16,3-6-50 16,-2-14-439-16</inkml:trace>
  <inkml:trace contextRef="#ctx0" brushRef="#br0" timeOffset="97486.11">8110 12051 1067 0,'-11'-8'464'15,"-12"-7"-214"-15,4 8-157 16,-2 7-20-16,1 8-35 16,-2 0-20-16,5 11-21 15,6 0-2-15,6 4 1 16,10 3 4-16,12-2 7 15,4 0 2-15,6-11 10 16,0-3 5-16,-2-10 8 16,-1-3 2-16,-6-9-1 15,-1-2-13-15,-7 2-110 16,-3-2-107-16</inkml:trace>
  <inkml:trace contextRef="#ctx0" brushRef="#br0" timeOffset="97782.7">8227 12159 870 0,'4'4'445'16,"8"3"-110"-16,3 0-80 16,4-6-96-16,4 1-26 15,1-3-53-15,-2-5-21 16,-2-7-21-16,-3-2-5 0,-6-1-4 16,-3-2-4-16,-5 1-8 15,-7-1-8-15,-7 1-10 16,-4 0-5-16,-5 1-8 15,3 3-2-15,-3 6-13 16,3 8-4-16,3 15-3 16,3 6 0-16,8 13 10 15,2 5 9-15,7 9 13 16,0 2 5-16,-3 4 4 16,4-4-1-16,-1-1 0 15,3-6 9-15,1-14-128 16,-1-6-455-16</inkml:trace>
  <inkml:trace contextRef="#ctx0" brushRef="#br0" timeOffset="98139.5">8715 12005 982 0,'-8'-7'401'16,"-13"-3"-249"-16,-2 4-32 16,-1 6-60-16,1 7-22 15,8 7-36-15,2 2-6 0,13 3-2 16,4 1 4-16,13-3 8 16,6-2 3-16,3-1 4 15,0-4 3-15,-9-4 6 16,-2-5 3-16,-12-5-21 15,-3-1-8-15,-12-3-17 16,-8 1-4-16,-9 5 14 16,-3 2 5-16,2 6 18 15,4 6 5-15,12 8 29 16,5-1 19-16,12 10 5 16,10-1-2-16,13 1-26 15,8-5-13-15,9-8 21 16</inkml:trace>
  <inkml:trace contextRef="#ctx0" brushRef="#br0" timeOffset="98753.4599">8841 12013 989 0,'0'0'397'0,"1"0"-262"15,4 2-47-15,-5-2-45 16,12 0-10-16,51 6-8 16,-27-6-5-16,-2 0-3 15,-4-5 2-15,-17 0 1 16,-3 0-1-16,-12-1-13 15,-4 5-6-15,-8 2-11 16,-4 5-3-16,-2 4 0 16,-1 3 2-16,2 4 13 0,6 5 7 15,7 7 17-15,4-1 5 16,14-1-2-16,6-4-1 16,9-6-2-16,4-6 5 15,4-11 3-15,-1-4 1 16,-1-15-5-16,-2 1-5 15,-7-5-8-15,-2 1-2 0,-6 3-5 16,-2 0-1-16,-6 0-5 16,-2 6-4-16,-6 5-23 15,-2 6-7-15,-3 12-3 16,4 7 4-16,2 10 20 16,-1 1 8-16,6-2-77 15</inkml:trace>
  <inkml:trace contextRef="#ctx0" brushRef="#br0" timeOffset="98953.95">9418 11977 1397 0,'0'8'482'0,"1"11"-428"16,4 5-35-16,3 9-1 15,-2-2 2-15,-2 3-3 0,-3-2-2 16,2-5-6-16,0-3-53 16,6-13-301-16</inkml:trace>
  <inkml:trace contextRef="#ctx0" brushRef="#br0" timeOffset="99146.06">9645 12021 812 0,'-18'0'414'0,"-13"2"-131"0,-4 7-132 16,2 1-35-16,8 7-64 16,5-3-23-16,9 1-30 15,9 3-9-15,9-6-3 16,9 5 3-16,11-2 9 16,4-1 2-16,4 1-45 15,0-4-96-15</inkml:trace>
  <inkml:trace contextRef="#ctx0" brushRef="#br0" timeOffset="99487.58">10030 12056 624 0,'-5'-9'407'0,"-8"-10"49"16,-7 4-222-16,-3-1-110 15,-2 3-36-15,1 7-63 0,2 2-24 16,1 7-21-16,5 8-1 15,4 1 5-15,4 4 1 16,8-3 0-16,0 1 2 16,7-3 5-16,5 1 2 15,4-1 1-15,2-4-18 16,-6-1-50-16,-5-5-13 16,-10-2-6-16,-5-1 18 15,-10 2 59-15,2 3 43 0,-2 4 48 16,3 0 15-16,6 2 4 15,2 2-20-15,7 5-26 16,0 2-10-16,6 0-13 16,2-2-6-16,8-6-6 15,3-4 12-15,6-8-94 16,3-4-75-16</inkml:trace>
  <inkml:trace contextRef="#ctx0" brushRef="#br0" timeOffset="99786.42">9909 11751 983 0,'-4'-4'374'0,"-8"-6"-278"16,9 6-59-16,3 4-53 0,3 1-35 16,-3-1-76-16,0 0-31 15,2 1-54-15,16 4 1 16,36 44 43-16,-26-22 33 15,5 8 69-15,3 6 31 16,1 5 161-16,1-1 72 16,-11-4 118-16,-4-4 36 15,-10-11-70-15,-3-3-37 16,-5-4-65-16,-5 0-19 16,-8-4-37-16,-5-5-27 0,-4-5-39 15,-1-4-5-15,-2-6-136 16,2-4-14-16</inkml:trace>
  <inkml:trace contextRef="#ctx0" brushRef="#br0" timeOffset="100354.15">11093 12052 1004 0,'-11'9'382'0,"-11"12"-241"15,5 7-61-15,12-2 4 16,7 1 5-16,14-6-8 15,7-4-13-15,5-11-5 16,0-6-1-16,2-15-10 16,-5-7-2-16,-2-11-13 15,-4-2-6-15,-11-7-4 16,-6-3-7-16,-12-9-17 16,-7-2-6-16,-15 0-11 15,-8 8-2-15,-6 18-2 16,-6 12-1-16,8 18 1 15,4 7 0-15,13 14 1 16,10 5 0-16,16 6-1 16,9 8 2-16,17 2 10 15,11-2-31-15,18-11-82 0,7-5-67 16</inkml:trace>
  <inkml:trace contextRef="#ctx0" brushRef="#br0" timeOffset="100685.37">11602 11964 899 0,'-7'-2'415'0,"-9"-5"-175"16,-6-1-68-16,-6 4-71 15,-1 2-29-15,3 10-42 16,4 5-20-16,6 7-19 16,5 2-7-16,10-3-2 15,1 0 2-15,14 1 9 16,3-8 6-16,4-2 8 15,2-2 6-15,-9-8 6 16,-3 2-5-16,-11-5-14 16,-4 2-8-16,-13 1-6 15,-8 1 1-15,-4 6 12 16,-1-2 8-16,10 3 6 16,7 1-1-16,12 3 4 15,4 3-2-15,12 0-1 16,1 0 2-16,4 0-3 15,4-3-1-15,5-3-3 16,-2-6-40-16,-1-7-211 16</inkml:trace>
  <inkml:trace contextRef="#ctx0" brushRef="#br0" timeOffset="100818.65">11560 11818 799 0,'-3'-8'439'0,"-4"-9"-20"15,4 11-354-15,3 2-52 0,3 8-116 16,-3-4-209 0</inkml:trace>
  <inkml:trace contextRef="#ctx0" brushRef="#br0" timeOffset="101106.72">11822 11991 993 0,'-17'-3'447'16,"-9"-4"-210"-16,3 10-156 15,4 6-46-15,4 10-49 16,4 5-4-16,4 2-2 16,7 4 3-16,12-3 11 15,-1-4 4-15,8-6 8 16,4-5 8-16,-1-8 10 15,0-4 4-15,-5-8 10 16,-10 1 0-16,-13-2-8 16,-9-1-4-16,-11 3-14 0,0-1-3 15,3 3-24-15,4 2-62 16</inkml:trace>
  <inkml:trace contextRef="#ctx0" brushRef="#br0" timeOffset="101622.89">12202 11982 758 0,'-9'-7'419'16,"-6"-2"-21"-16,0 6-315 15,0 3-50-15,4 7-37 16,5 5-10-16,6 4-8 15,0 1 1-15,4 2 9 16,1-1 5-16,7-5 7 16,1 3 4-16,4-6 5 15,-5-3-15-15,-4-3-32 16,-7-5-16-16,-2-2-21 16,0-3 13-16,0 5 31 15,0 0 29-15,-12-2 33 16,-39-9 8-16,34 12-1 15,4 6-10-15,0 5-2 0,4 2-2 16,6 2 4-16,3 0-1 16,6 1-12-16,7 0 0 15,7 1 4-15,-1-7 2 16,5-8 3-16,0-3 3 16,-1-9-5-16,3-3-2 15,0-4-4-15,0-3-3 16,1 2 1-16,-6-2-9 15,-7 10 51-15,-5 3 19 16,-8 6 3-16,-2 3 9 16,0 7-54-16,2 6-23 0,0 4-7 15,8 2 0-15,2 0 1 16,3-2 2-16,3-8-77 16,-1 0-89-16</inkml:trace>
  <inkml:trace contextRef="#ctx0" brushRef="#br0" timeOffset="101810.78">12593 12042 1159 0,'8'4'495'0,"1"7"-266"16,4 5-20-16,-3 6-46 0,-3 0-25 15,-1 4-37-15,-7-5-17 16,-7-4-36-16,-5-1-9 15,-4-6-77-15,-4-4 397 16</inkml:trace>
  <inkml:trace contextRef="#ctx0" brushRef="#br0" timeOffset="102555.8">13103 12022 996 0,'3'-1'377'0,"13"1"-270"0,4-3-40 16,18 5-15-16,5-6-3 15,8-1-11-15,4-2-10 16,-16-6-9-16,-5 6-1 16,-20 5-1-16,-11-1-4 15,-15 7-8-15,-12 1-5 16,-10 5-5-16,0 5 1 16,4 3-3-16,6 4-1 0,16 2 3 15,3 0 5-15,13-3 6 16,7 0 7-1,9-7 3-15,7-1 0 0,2-8 4 16,-1-5 0-16,-7-6-4 16,-3-4-4-16,-7-6-12 15,-2 5-2-15,-3-1-7 16,1 4-1-16,-3 8-7 16,0 0-5-16,-3 8 8 15,0 2 6-15,0 8 15 16,-3 1 8-16,-2-2 2 15,0-1-2-15,0-9 6 16,0-3 9-16,0-7 4 16,2-5-4-16,4-6-9 15,1-6-13-15,7-3-9 16,1 1-3-16,3 2-4 16,0 5-2-16,-5 6 13 15,-1 8 9-15,-5 9 15 0,-3 6 5 16,-1 10-5-16,0 4-7 15,-3 2-5-15,0-2 0 16,4-6-82-16</inkml:trace>
  <inkml:trace contextRef="#ctx0" brushRef="#br0" timeOffset="102766.7399">13843 12051 666 0,'6'0'406'0,"7"3"26"16,6 7-232-16,6 7-52 16,4 6-7-16,-4 5-21 15,-4-2-22-15,-19-3-27 16,-8-4-12-16,-19-9-6 16,-6-4 2-16,-3-10-95 15,1-3-25-15</inkml:trace>
  <inkml:trace contextRef="#ctx0" brushRef="#br0" timeOffset="103319.7">14599 12190 824 0,'1'5'372'15,"10"1"-145"-15,1 1-110 16,9-4 1-16,7-5-19 16,-3-5-18-16,7-6-30 15,-3-2-12-15,-8-3-8 16,-4-3-2-16,-16 0-1 15,-3 1-7-15,-18-3-11 16,-4 4-8-16,-9 2-16 16,1 5-7-16,4 12-6 15,1 5-2-15,7 12 12 0,-1 6 10 16,8 12 21-16,5 4 14 16,9 9 18-16,2 4 5 15,1 4-5-15,4 1-7 16,-5-5-14-16,6-6-6 15,-3-13-5-15,-2-10-12 16,3-12-124-16,-1-7-164 16</inkml:trace>
  <inkml:trace contextRef="#ctx0" brushRef="#br0" timeOffset="103634.7099">15114 12103 875 0,'0'6'382'0,"-4"12"-174"16,-7 2-25-16,-1 3-38 15,-3 2-11-15,-5-4-43 16,-2-3-25-16,-11-9-19 16,1-4-8-16,-3-7-8 15,5-9-4-15,8-7-19 16,5-4-14-16,13-2-22 0,7-3-7 15,14 9-3 1,3 1 5-16,6 4 17 0,1 13 11 16,-4 3 16-16,-3 9 7 15,-3 12 2-15,-2-3-5 16,-4 7-4-16,-2 1-1 16,0-3-7-16,-3-3-67 15</inkml:trace>
  <inkml:trace contextRef="#ctx0" brushRef="#br0" timeOffset="103779.28">15068 11807 918 0,'-4'-11'540'16,"3"-6"0"-16,1 13-449 15,0 6-69-15,5 11-72 16,-2 7-73-16</inkml:trace>
  <inkml:trace contextRef="#ctx0" brushRef="#br0" timeOffset="103952.07">15246 12014 1045 0,'0'13'442'15,"0"11"-249"-15,4 11-67 16,1 5-14-16,4 9-39 15,1-1-22-15,-5 4-33 0,0 1-4 16,-4-8-3-16,-1-5-57 16,0-18-417-16</inkml:trace>
  <inkml:trace contextRef="#ctx0" brushRef="#br0" timeOffset="104234.87">15351 11850 1134 0,'12'-15'490'0,"15"-12"-270"16,-2 9-69-16,-2 17-86 16,-5 7-33-16,-7 11-31 15,-3 3-7-15,-8 1 2 16,-1-1 1-16,-7 0-24 16,-3-5-22-16,0-2-46 15,5-4-20-15,9-9 19 16,6 3 17-16,12 4 42 15,2 4 20-15,-5 6 26 16,-3 1 22-16,-9 3 29 16,-8-2 18-16,-13 0-1 15,-10 0-10-15,-10-6-21 16,-6 0 13-16,9-7-147 16</inkml:trace>
  <inkml:trace contextRef="#ctx0" brushRef="#br0" timeOffset="104617.9099">15762 12092 764 0,'-10'-9'378'0,"-13"-7"-125"16,-2 2-95-16,6 10-106 15,3 5-32-15,7 11-36 16,3 5-8-16,7 7 15 16,4-2 13-16,10 4 26 15,5 1 8-15,6-5 7 16,5 0 0-16,-5-10-4 16,-4-5 5-16,-7-11 22 15,-2-8 5-15,-11-11 0 16,-6-4-5-16,-11-4-23 15,-7-6-2-15,-7-6-2 16,0-7-4-16,10-13-15 16,6-1-13-16,23 7-23 15,11 6-15-15,16 20-83 16,4 10-50-16,3 14-133 16,1 8-171-16</inkml:trace>
  <inkml:trace contextRef="#ctx0" brushRef="#br0" timeOffset="105145.87">16032 12162 738 0,'2'-2'348'0,"4"-3"-140"15,-1-1-40-15,-2-4-47 16,-4-4-13-16,-5-4-6 16,-1 0-10-16,-2 3-24 15,-1 3-13-15,-2 9-39 16,-3 3-15-16,-2 3-19 16,0 7-4-16,1 5 5 15,4 1 7-15,11 6 9 16,3 0 3-16,10 0 6 15,4-2 2-15,3-6 6 16,3-4 2-16,0-6 5 16,-2-4 1-16,-3-8 0 15,2-4 0-15,-6-1-5 0,0-2-2 16,-4 1-4 0,-4 7-3-16,-5 1-1 0,1 4-4 15,3 4-10-15,-4-2-2 16,0 0 0-16,0 0 7 15,2 5 29-15,7 6 16 16,49 27 30-16,-29-31 18 16,1-8 18-16,0-4 3 15,-10-7-8-15,0-4-9 0,-11-3-26 16,-5 1-14-16,-6-1-25 16,-2 1-12-16,-3 7-8 15,1 1-62-15,4 9 320 16</inkml:trace>
  <inkml:trace contextRef="#ctx0" brushRef="#br0" timeOffset="106768.2099">1694 12850 486 0,'0'-1'339'15,"1"-3"7"-15,7 9-153 0,5 8-48 16,6 10-56-16,6 5-15 15,-3 9-23-15,-6 0-5 16,-8-3-2-16,-13-17-2 31,3-8 6-31,1 0 1 0,-18 13 1 0,-2-10-2 16,-3-11-18-16,12-11-14 16,9-10-33-16,7 2-11 15,12-12-3-15,5-4 7 0,1-2 17 16,-2 1 6-1,-1 6 4-15,-4 6 2 0,-6 12 4 16,-4 3 1-16,-8 14 3 16,-1 4-1-16,-6 10-6 15,-1 9-4-15,10 9-6 16,5 0-2-16,16 0 0 16,9-6 5-16,10-7-67 15,0-6-63-15,4-8-199 16</inkml:trace>
  <inkml:trace contextRef="#ctx0" brushRef="#br0" timeOffset="107181.53">2290 12961 607 0,'2'-5'369'0,"-1"0"-39"16,-3 5-64-16,1 0-115 16,0 0-48-16,-22 8-61 0,-30 42-12 15,22-32-11 1,-1-1-2-16,7-8 1 0,1-6 0 15,10-5-17-15,0-6-15 16,5-12-26-16,7-4-15 16,5-7-3-16,10 0 13 15,1 2 18-15,-1 6 12 16,6 16 15-16,-1 8 7 16,5 22 18-16,-3 6 9 15,2 13 20-15,1-1 0 0,0-6-11 16,0-7-4-16,0-9-15 15,0-6-1-15,-2-11 9 16,1-2 2-16,-8-13 4 16,-5-3-2-16,-4 0-10 15,-3-1-5-15,-1-4-10 16,-1 0-8-16,0-1-8 16,0-2-7-16,2 11-21 15,2 6-3-15,3 13-7 16,2 10 0-16,1 13 18 15,-1 1 7-15,5 2-43 16,-4 1-82-16</inkml:trace>
  <inkml:trace contextRef="#ctx0" brushRef="#br0" timeOffset="107530.33">3224 13029 1057 0,'-7'6'460'0,"-7"5"-240"16,-4 2-122-16,-3 3-19 0,-3-6-41 16,-1 2-11-16,0-3-5 15,1-9 3-15,4-4-41 16,2-3-13-16,5-6-21 15,2-2-9-15,7-5 28 16,3-7 6-16,4 1 5 16,10 3 18-16,-3 8 25 15,5 10 15-15,6 16 21 16,-2 5-1-16,6 13-8 16,0 2-9-16,-3 1-12 15,0-1-8-15,-5-2-52 16,-3-7-22-16</inkml:trace>
  <inkml:trace contextRef="#ctx0" brushRef="#br0" timeOffset="107663.88">3043 12727 1344 0,'-1'0'451'16,"4"2"-409"-16,6 6-105 15</inkml:trace>
  <inkml:trace contextRef="#ctx0" brushRef="#br0" timeOffset="107930.12">3473 13080 1127 0,'9'3'482'0,"15"5"-261"15,-2-5-53-15,-2-6-55 16,-2-5-28-16,-7-8-26 15,-2-1-12-15,-14-3-47 16,-8 0-20-16,-10-2-55 16,-4-1-5-16,-8 5 20 15,2 3 9-15,3 12 28 16,2 9-7-16,14 17-3 16,4 5-3-16,10 5 36 15,4 1 15-15,10-2 24 16,4 6 9-16,1-1-20 15,2 1-6-15,-4-2 9 16,-3-3-52-16</inkml:trace>
  <inkml:trace contextRef="#ctx0" brushRef="#br0" timeOffset="108234.4">3948 12944 699 0,'-6'11'377'0,"-6"14"15"16,-1 5-205-16,-8 1-42 15,-3-3-22-15,-11-12-65 16,2-2-19-16,2-13-50 16,1-3-31-16,6-9-39 15,5-4-11-15,6-8 28 16,9-2 19-16,9-7 37 15,9 5 28-15,7 11 44 16,4 9 24-16,4 21 25 16,0 9-5-16,2 12-6 15,-3 0-15-15,-1 0-29 16,0-4-16-16,-5-4 399 16</inkml:trace>
  <inkml:trace contextRef="#ctx0" brushRef="#br0" timeOffset="108834.66">4944 12887 796 0,'-15'-7'421'16,"-12"-2"-119"-16,-10 6-148 16,7 4-41-16,6 11-82 15,7 1-29-15,17 7-25 16,5 2-4-16,16 1 10 15,6-1 8-15,8-4 12 0,1-2 5 16,-8-8 8-16,-8-6 4 16,-12-2 7-16,-7-5-6 15,-9-3-12-15,-4 6-6 16,-13 2-8-16,-7 1 5 16,-6 10 9-16,-3-2 7 15,10 1 9-15,8 4 7 16,13-2-1-16,9 1 0 15,11 4-8-15,6-2-4 16,13 2-5-16,0-1-1 16,1-6 2-16,-1 2-20 0,-2-9-114 15</inkml:trace>
  <inkml:trace contextRef="#ctx0" brushRef="#br0" timeOffset="108979.6">4927 12688 1247 0,'-3'-9'490'16,"-3"-10"-309"-16,4 11-162 15,0 5-26-15,1 8-155 16,0 8-184-16</inkml:trace>
  <inkml:trace contextRef="#ctx0" brushRef="#br0" timeOffset="109119.47">5041 12933 788 0,'23'26'466'0,"15"19"-79"16,-2 5-145-16,10-3-42 16,-3 2-80-16,-1 1-27 15,2-5-50-15,-18-2-22 16,-10-14-74-16,-3-8-95 16</inkml:trace>
  <inkml:trace contextRef="#ctx0" brushRef="#br0" timeOffset="109285.4">5345 12979 1018 0,'-8'-1'496'0,"-10"4"-178"15,-4 9-125-15,-6 9-114 16,-2 7-25-16,-9 9-24 16,-8 6-7-16,-1 7-7 15,3-3-4-15,11 0-48 16,7-2-70-16</inkml:trace>
  <inkml:trace contextRef="#ctx0" brushRef="#br0" timeOffset="109924.83">5583 13061 678 0,'-3'-8'397'0,"-1"-12"-77"16,-8-1-97-16,-3 1-39 0,-8-3-84 16,2 3-36-16,2 11-55 15,-7 3-13-15,12 8-21 16,1 9-7-16,-3 6 0 15,12 3 2-15,4 7 9 16,2 0 6-16,14-2 7 16,-1-5 5-16,6-6 6 15,1-6 5-15,4-8 3 16,-1-5 0-16,0-9-12 16,-2 0-5-16,-5-3-4 15,-3-3 1-15,-6 5 15 16,-6-4 20-16,-4 5 27 15,-1 5 2-15,-5 7-5 16,3 11-18-16,1 7-30 16,2 2-1-16,4 4 1 15,3-4 2-15,6-1 5 16,-1-6 2-16,4-5 11 16,1-4 6-16,3-5 7 0,1-5 1 15,0-6-7-15,-2-2-7 16,1-6-3-16,-4 5-1 15,0 2 0-15,-1 2 0 16,-4 7-12-16,0 6-6 16,-1 10-6-16,1 6-4 15,0 10 7-15,4-2 2 16,0-2 4-16,-4-6 3 16,4-3 7-16,-5-6 7 15,3-7 27-15,1-3 8 0,-4-11 6 16,1-4-4-16,1-2-24 15,-3-1-10-15,-1-4-48 16</inkml:trace>
  <inkml:trace contextRef="#ctx0" brushRef="#br0" timeOffset="110548.97">7058 12925 927 0,'-16'-4'418'0,"-14"1"-201"15,-1 3-70-15,1 13-72 16,5 5-29-16,11 10-34 16,9 2-10-16,10 1-1 15,9-4 4-15,13-2 15 16,4-6 6-16,12-6 5 15,-1-7 5-15,-12-12 14 16,-5-4 6-16,-16-10 3 16,-3-3-1-16,-12-11-18 0,-8-5-8 15,-5-15-11-15,-7-4-4 16,4-4-6-16,6 3-4 16,12 8-9-16,4 6-8 15,8 10-13-15,9 6-4 16,5 14-52-16,0 5-59 15,9 12-170-15</inkml:trace>
  <inkml:trace contextRef="#ctx0" brushRef="#br0" timeOffset="110752.67">7305 12909 1058 0,'-2'0'432'16,"-2"7"-240"-16,1 9-108 16,2 7-6-16,1 8-15 15,0 1-16-15,0-1-20 16,3 0-12-16,6-4-81 16,3-4-91-16</inkml:trace>
  <inkml:trace contextRef="#ctx0" brushRef="#br0" timeOffset="111049.46">7700 12984 962 0,'-5'8'477'0,"-10"3"-94"16,-3 8-269-16,-1 1-13 15,-6-2-35-15,0-2-15 16,-3-6-24-16,1-1-3 15,-7-9-15-15,4 0-12 0,4-10-31 16,4-4-11-16,12 0-13 16,4-6 2-16,12 3 13 15,2-2 5-15,11 3 48 16,3 4 19-16,4 11 42 16,1 8 19-16,2 14-6 15,-2 6-6-15,-2 1-26 16,0 2-13-16,2-2-12 15,3-5 61-15</inkml:trace>
  <inkml:trace contextRef="#ctx0" brushRef="#br0" timeOffset="111663.02">8066 12913 845 0,'-20'-4'422'15,"-12"-1"-144"-15,-5 6-110 16,1 6-38-16,10 9-70 16,4 3-26-16,11 6-56 15,3 5 0-15,7-2 5 16,2-3 10-16,10-6 12 16,6-4 4-16,11-13 9 15,6 0 1-15,4-6 0 0,-1-3-2 16,-6-5-23-16,-6-1-17 15,-12 0-31-15,-1-1-3 16,-13 3 15-16,-6 6 9 16,-7 8 36-16,-4 9 16 15,-4 11 9-15,2 7 12 16,2 10 4-16,5 6-11 16,11 14-7-16,3 2-5 15,9-1-12-15,3-5 2 16,1-14-13-16,3-11-41 15,4-20-202-15</inkml:trace>
  <inkml:trace contextRef="#ctx0" brushRef="#br0" timeOffset="111978.52">8356 12984 794 0,'-5'-6'319'0,"-13"2"-210"15,3 2-38-15,4 12-39 16,2 5-9-16,7 5-6 0,2 5 3 16,7-4 5-1,8 1 1-15,4-7 5 0,5-2 0 16,4-10 12-16,-6-5 23 15,1-8 40-15,-5-5 15 16,-13-5 10-16,-3-1-23 16,-15 3-51-16,-3-2-24 15,-1 6-35-15,-6 3-42 16,10 3-131-16</inkml:trace>
  <inkml:trace contextRef="#ctx0" brushRef="#br0" timeOffset="112313.48">8551 13100 1011 0,'12'2'438'0,"18"2"-230"16,2 3-31-16,3 0-65 16,1-4-22-16,-7-4-40 15,-3-3-12-15,-7-1-7 16,-8-7 1-16,-7-3 0 15,0 1-5-15,-12-5-22 16,-2 3-8-16,-8-2-14 16,-7 1-4-16,-2 10 0 15,-1 6-2-15,-3 8-4 16,4 7 1-16,4 9 4 0,3 3-2 16,11 4 29-16,3 6 12 15,6 4 11-15,3 2 9 16,5 5-21-16,-1-5-6 15,3-7-1-15,0-3-7 16,0-13-2-16</inkml:trace>
  <inkml:trace contextRef="#ctx0" brushRef="#br0" timeOffset="112713.06">9068 12896 804 0,'-10'-6'414'16,"-7"-5"-98"-16,-2 6-200 15,-1 5-33-15,3 8-59 16,2 5-20-16,9 3-20 15,5 4-6-15,5-1 7 16,8 1 4-16,11-1 11 16,1-6 4-16,3-1 7 15,-2-9 2-15,-9-4-4 0,-3-3-9 16,-12-5-20-16,-4 5-8 16,-14-2 1-16,-5 2 8 15,-3 8 37-15,2 2 12 16,6 11 16-16,6 1 8 15,11 2 7-15,4-2 2 16,12-3-5-16,6 0-7 16,9-7-23-16,5-1-22 15</inkml:trace>
  <inkml:trace contextRef="#ctx0" brushRef="#br0" timeOffset="113362.64">9262 12917 905 0,'-1'-5'408'16,"-2"2"-194"-16,-1 0-69 15,4 2-56-15,0 0-27 16,0 0-19-16,25-1-5 0,36-3-12 16,-26 3-5-16,1-4-7 15,-6 1 2-15,-10-2 0 16,-10 3-2-16,-13 4-10 16,-9 2-6-16,-11 8-9 15,-7 5 2-15,-1 9 3 16,1 0 1-16,10 7-1 15,10-1 1-15,8-4 5 16,6 1 6-16,11-8 10 16,5-6 2-16,10-6 5 15,6-5 3-15,2-7 1 16,0-5-1-16,-6-6-4 16,-2-3-1-16,-6-3-6 15,-4-1-1-15,-6 2-4 16,-4 1-2-16,-7 8-8 15,0 9-10-15,-3 4-10 16,-3 8-1-16,1 9 4 16,1 3 10-16,1 4 6 0,2 2 1 15,3-3 3-15,0-6-24 16,3 0-155-16</inkml:trace>
  <inkml:trace contextRef="#ctx0" brushRef="#br0" timeOffset="113536.41">9785 12923 901 0,'0'-7'508'0,"4"-10"-108"0,-4 16-209 15,3 7-68-15,1 13-89 16,1 7-22-16,-1 9-10 16,1-1 0-16,2-5 4 15,-5-2-5-15,4-9-147 16,4-3-161-16</inkml:trace>
  <inkml:trace contextRef="#ctx0" brushRef="#br0" timeOffset="113779.97">10033 12854 1119 0,'-8'3'428'0,"-11"4"-296"16,-3 4-40-16,-5 9-37 0,-1 2-9 15,0 1-25-15,4 1-11 16,8-4-10-16,10 3-3 16,12-4 0-16,8-5 3 15,13-4 6-15,3-1 4 16,12-5 1-16,2 2-1 16,-1-5-40-16,-1-2-41 15,-4-5-152-15,-2 2-93 16</inkml:trace>
  <inkml:trace contextRef="#ctx0" brushRef="#br0" timeOffset="114006.37">10446 13019 507 0,'3'-3'333'15,"4"-5"-18"-15,-7-1-94 16,-3-2-38-16,-9-7-37 16,-9-5-14-16,-10-1-30 15,-3-2-11-15,1 11-39 16,8 8-20-16,3 11-29 15,4 8-5-15,13 13 2 16,-6 0 4-16,15 8 10 16,1-4 3-16,6-3 2 15,5-3 0-15,1-12 2 16,9 1 2-16,2-9 13 16,0-3-35-16,0-10-114 15,-5-6-124-15</inkml:trace>
  <inkml:trace contextRef="#ctx0" brushRef="#br0" timeOffset="114133.45">10430 12650 1166 0,'-1'5'440'16,"-3"7"-310"-16,2 6-67 16,0 6-32-16,1 6-3 0,2 5-4 15</inkml:trace>
  <inkml:trace contextRef="#ctx0" brushRef="#br0" timeOffset="114830.4399">11206 12836 990 0,'-2'-1'416'0,"1"3"-251"15,-2 7-66-15,7 16-57 16,2 2-16-16,1 9-4 16,8 3 1-16,3-10-3 15,4-4 0-15,7-12 7 16,0-9 7-16,2-9 6 16,-5-8 3-16,-6-9-3 15,-8-2-6-15,-8-5-6 16,-3 3-5-16,-3-1-10 15,-4 5-3-15,3 7-14 16,-2 5-13-16,2 12-14 16,-1 8-1-16,1 20 10 15,3 6 9-15,1 17 11 16,3 9 0-16,1 0-1 16,1 4 3-16,-6-1 5 0,-5-1 4 15,-12-6 12-15,-9-5 5 16,-6-17 16-16,-2-13 7 15,-1-17 6-15,3-14-3 16,-2-15-14-16,8-7-7 16,6-9-100-16,5 0-71 15</inkml:trace>
  <inkml:trace contextRef="#ctx0" brushRef="#br0" timeOffset="127141.2">11838 13016 646 0,'7'-1'326'0,"11"-2"-45"16,11-1-68-16,18-4-44 16,10 3-26-16,12-5-73 15,4 4-28-15,2 6-24 16,1-1-3-16,-2 7-3 16,0 4-1-16,-14-9-32 15,-11 1-63-15,-20-4-383 16</inkml:trace>
  <inkml:trace contextRef="#ctx0" brushRef="#br0" timeOffset="127458.09">12120 12849 905 0,'-3'7'353'0,"-13"6"-208"16,-7 2-46-16,-9 5 13 16,-8-3-14-16,1 2-40 15,2-1-20-15,12 2-38 16,6-3-12-16,24 2 5 15,11-1 2-15,23-3 14 16,13 2 8-16,7-1-8 16,1 4 1-16,-8 2-112 15</inkml:trace>
  <inkml:trace contextRef="#ctx0" brushRef="#br0" timeOffset="127785.7">12942 12871 967 0,'-2'-2'490'0,"-2"-4"-176"0,0 12-178 15,-2 12-51-15,3 23-61 16,2 12-1-16,1 10-2 16,3 2 0-16,1-8-6 15,1-3-2-15,7-4-54 16,-1-12-99-16</inkml:trace>
  <inkml:trace contextRef="#ctx0" brushRef="#br0" timeOffset="127935.97">12916 13044 905 0,'5'-4'310'0,"12"-1"-273"15,7 2-52-15,14-3-46 16,5 6-115-16</inkml:trace>
  <inkml:trace contextRef="#ctx0" brushRef="#br0" timeOffset="128302.42">13325 12911 781 0,'-12'-6'345'15,"-14"-9"-147"-15,-3 3-35 16,-2 5-47-16,0 0-20 15,8 7-59-15,1 1-23 0,14 8-34 16,6 5-5-16,4 1 5 16,8 3 7-16,11 4 15 15,0-10 4-15,3-4 2 16,0-5 1-16,-4 0 4 16,-2 0 0-16,-8 1 4 15,-8-1-4-15,-18-9-6 16,-7 3-2-16,0 4 5 15,-3 4 14-15,8 6 20 16,4 2 3-16,5-1-5 16,10 3-9-16,9 2-9 15,2-5-1-15,7 4-4 16,3-2-3-16,4-1-8 16,7 2-2-16,-1-8-32 15</inkml:trace>
  <inkml:trace contextRef="#ctx0" brushRef="#br0" timeOffset="128586.42">13444 12899 977 0,'6'0'361'0,"11"0"-263"15,5 0-30-15,8 0-13 16,-1 0-9-16,1 3-25 0,-5-1-10 15,-10 3-4-15,0-1 1 16,-10-3 4-16,-7-1 2 16,-1 0-2-16,2 0-2 15,0 0-4-15,0 0-3 16,-10 3 12-16,-2 1 9 16,-23 26 9-16,26-14 4 15,5 3-9-15,5 4-10 16,4-1-8-16,4 1-3 15,5-2-3-15,2-7 2 16,3-5-65-16,8-1-62 16,5-7-189-16,6-2-164 0</inkml:trace>
  <inkml:trace contextRef="#ctx0" brushRef="#br0" timeOffset="128820.52">13967 13016 414 0,'15'0'298'0,"12"-1"37"15,-9 2-51-15,-17 6-65 16,-3 2-42-16,-14 3-70 15,-7 3-15-15,-13-6-42 16,-3 0-13-16,-3-8-10 16,1-1-4-16,11-1-8 15,1-7-6-15,11-2-17 16,5-4-9-16,7-4-10 16,6 2-4-16,14 7 12 15,8 9 14-15,6 8 21 0,2 11 13 16,-3 7 8-1,-4-1-6-15,3 5-10 0,-2-2-4 16,-2-4-71-16</inkml:trace>
  <inkml:trace contextRef="#ctx0" brushRef="#br0" timeOffset="129232.22">14138 12755 596 0,'-2'-2'350'16,"3"5"-3"-16,-1 11-186 15,1 29-102-15,6 15-2 16,-1 15-7-16,4 3-13 16,-2-10-8-16,1-5-3 15,-6-15 0-15,1-5-38 16,0-18-256-16</inkml:trace>
  <inkml:trace contextRef="#ctx0" brushRef="#br0" timeOffset="129522.38">14169 12735 960 0,'9'-6'365'15,"16"-3"-247"-15,-5 9-95 16,8 8-15-16,-2 7-3 16,-7 7-2-16,-10 5 3 15,-11 1 5-15,-17 1 9 16,-4-4 2-16,-3-9-5 15,4-7-10-15,16-12-38 16,10-5-12-16,20-6-4 16,8 5 2-16,6 9 30 15,0 4 15-15,-6 13 32 16,-6 6 11-16,-19 7 22 16,-10 0 1-16,-20 1-17 15,-7-7-4-15,-3-4-41 0,0-5-84 16</inkml:trace>
  <inkml:trace contextRef="#ctx0" brushRef="#br0" timeOffset="129836.5">14473 12804 863 0,'12'-7'403'0,"16"-1"-157"16,-2 8-77-16,5 18-59 15,-2 11-14-15,-13 14-18 16,-1 5-2-16,-7 3-14 16,-7-6-14-16,3-7-23 15,2-5-7-15,-6-14-2 16,7-5-4-16,-7-13-43 16,-2-6-25-16,1-10-19 15,-8-4-4-15,0-7 37 16,-3 1 20-16,-3 4 3 15,-2 8-7-15,-3 17 1 16,-6 5 2-16,-2 18 9 16,4-2 13-16,9 1-73 15,7-1-187-15</inkml:trace>
  <inkml:trace contextRef="#ctx0" brushRef="#br0" timeOffset="130104.06">14735 12986 1064 0,'8'3'435'16,"8"11"-276"-16,-3 0-43 0,-6 4-51 15,-2 2-16-15,-5-6-12 16,0 0-9-16,0-8-3 16,0-3-9-16,5-8-47 15,5-4-12-15,3-5-12 16,5-4 1-16,-2 3 41 15,0 2 8-15,0 9 18 16,-3 8 8-16,-2 15 7 16,-3-3 1-16,-3 11-17 15,0-1-3-15,0-2-49 16,5 1-93-16</inkml:trace>
  <inkml:trace contextRef="#ctx0" brushRef="#br0" timeOffset="130635.89">15101 12961 724 0,'9'0'322'16,"10"-4"-125"-16,3 4-98 16,1 1-19-16,0 3-19 15,-4 0-30-15,-4 1-10 16,-15-2-10-16,-9 0-2 15,-7 4-4-15,-9-2-1 16,5 6-4-16,-1 3-3 16,5 1-4-16,4 3-1 15,3 3 8-15,7-3 2 0,5-3 14 16,12 0 4-16,3-10 5 16,6-1 4-16,2-7 2 15,1-6-2-15,4-4-5 16,-1-4-4-16,-7-4-6 15,-3 1-1-15,-6 0-9 16,1 8 8-16,-3 6 7 16,-3 5 4-16,-1 10 9 15,-3 1-8-15,1 9-5 16,-3 2-4-16,-2-1-3 16,-1-3 0-16,2-7 0 15,1-4 5-15,1-6 9 16,4-3 0-16,3-9-2 15,0-3-6-15,5 0-15 16,-1-2-2-16,0 5-4 0,2 6-5 16,-8 6-2-16,2 7 2 15,-4 10 8-15,4 3 1 16,-6 3 5-16,-1 2-1 16,-4-4 13-16,-6-6-46 15,7-3-233-15</inkml:trace>
  <inkml:trace contextRef="#ctx0" brushRef="#br0" timeOffset="130785.64">15463 12735 1165 0,'0'8'446'15,"0"3"-292"-15,-2 13-136 16,1 5-5-16,0 5-49 15</inkml:trace>
  <inkml:trace contextRef="#ctx0" brushRef="#br0" timeOffset="131058.46">15925 12516 975 0,'0'0'459'16,"-5"5"-164"-16,0 10-151 15,-1 19-98-15,1 11-1 16,5 12-14-16,6 9-3 15,4 2-11-15,1-5-8 0,0-1-517 16</inkml:trace>
  <inkml:trace contextRef="#ctx0" brushRef="#br0" timeOffset="131264.03">15932 13200 1348 0,'0'1'554'0,"-1"-1"-333"15,1 0-114-15,0 0-35 0</inkml:trace>
  <inkml:trace contextRef="#ctx0" brushRef="#br0" timeOffset="152776.43">1926 13742 865 0,'-15'-6'402'0,"-20"-2"-167"15,0 4-47-15,1 11-78 16,-1 4-36-16,4 21-54 16,5 12-21-16,8 13-8 15,9 8-1-15,20-5 2 16,7-7 1-16,18-14 1 15,11-11 3-15,22-18 7 16,-1-15 6-16,-3-17 22 16,-12-9 19-16,-24-12 21 15,-16-1 5-15,-13-7 9 16,-11-1-10-16,-18 2-21 16,-9 7-9-16,-13 11-29 15,2 5-28-15,4 9-125 16,10 6-107-16</inkml:trace>
  <inkml:trace contextRef="#ctx0" brushRef="#br0" timeOffset="152929.69">1640 13657 1211 0,'-1'-2'517'16,"-2"-1"-306"-16,9 6-117 0,-6-3-96 15,10 2 3-15,58 56-70 16</inkml:trace>
  <inkml:trace contextRef="#ctx0" brushRef="#br0" timeOffset="153202.37">2250 13905 1272 0,'-2'0'528'0,"-1"6"-315"16,0 5-61-16,3 16-70 15,-3 5-23-15,3 19-29 16,0 4-8-16,-2 11-9 0,3 5-2 15,-1-8-2-15,0-9-15 16,1-20-143-16,2-12-152 16</inkml:trace>
  <inkml:trace contextRef="#ctx0" brushRef="#br0" timeOffset="153329.61">2259 14123 1118 0,'4'-2'441'16,"6"-1"-264"-16,8 0-158 16,11-2-28-16</inkml:trace>
  <inkml:trace contextRef="#ctx0" brushRef="#br0" timeOffset="153827.9199">2545 13975 880 0,'-6'-1'457'15,"-6"1"-100"-15,1 8-230 16,2 1-43-16,-1 9-63 16,5-1-16-16,7 4-15 15,11 4-1-15,2-8 8 0,0-4 3 16,2-5 5-16,-4-9 6 15,-2-8 11-15,2-4 4 16,-4-4 1-16,0-4-3 16,-4 1-7-16,-3 1-3 15,-2 3-4-15,-1 6-3 16,-1 7-16-16,2 5-8 16,0 7-9-16,7 5 0 15,-2 1 14-15,3 2 4 16,4-3 8-16,-5-6 2 0,4 2 4 15,-1-10 3-15,-1-3 5 16,2-5 1-16,3-3-1 16,4 3-3-16,-1-12-6 15,-1 5-2-15,6-2-3 16,1 3-3-16,5 9 0 16,4 6 4-16,-1 10 17 15,-1-3 20-15,-5 9 33 16,1 3 17-16,-15-3 30 15,-7-1-12-15,-7 0 11 16,-9-4-14-16,-3-1-37 16,-3-1-2-16,-3-10-146 15</inkml:trace>
  <inkml:trace contextRef="#ctx0" brushRef="#br0" timeOffset="154261.71">3749 13884 960 0,'0'2'445'16,"0"3"-164"-16,0 18-177 15,0 6-25-15,0 11-25 16,0 5-14-16,2 0-7 16,-2-2-5-16,0-10-107 0,3-9-306 15</inkml:trace>
  <inkml:trace contextRef="#ctx0" brushRef="#br0" timeOffset="154725.4">3941 13901 1048 0,'-7'5'400'0,"-8"6"-276"16,-8 3-45-16,-4 4-26 15,-1-5-12-15,3 4-28 16,7 2-14-16,10-3-14 15,8 3-2-15,11-8 1 16,9 1 5-16,15 0 9 16,4-3 2-16,6-4-54 15,7-4-44-15,-2-3-103 16,2-1-48-16,0-7 47 16,-6-5 45-16,-1-8 136 15,-2 0 96-15,-10 3 120 16,-6 3 48-16,-17 17 38 15,-6 5-29-15,-14 15-73 16,-3 5-42-16,-9 4-63 16,-7 0-21-16,-1-10-30 15,-1 0 1-15,0-15-46 0,4-4-24 16,1-11-38-16,1-6-17 16,9-5 42-16,3-3-10 15,8 0 21-15,5-1 6 16,11 4 14-16,4 8 45 15,7 15 38-15,2 9 14 16,4 15 2-16,-4 1-8 16,4 3-22-16,2 1-9 15,0-4-9-15,2-1-40 16,-7-12-218-16</inkml:trace>
  <inkml:trace contextRef="#ctx0" brushRef="#br0" timeOffset="155055">4461 13957 1136 0,'6'2'511'16,"4"0"-260"-16,13 5-122 16,3-3-23-16,10 4-64 15,3 1-17-15,-3-2-13 16,1 0-2-16,-12-5-24 15,-8-5-35-15,-7-4-70 16,-8 1-30-16,-5-6-1 16,-4 5 33-16,-6-1 68 15,-2 3 28-15,-3 6 54 0,-1 2 20 16,2 11 33-16,4 1 14 16,6 6-10-16,5 2-12 15,2-1-30-15,5 3-14 16,6-5-22-16,3 2-6 15,6-4-18-15,-3 1-49 16,7-4-184-16</inkml:trace>
  <inkml:trace contextRef="#ctx0" brushRef="#br0" timeOffset="155325.3897">5118 14048 699 0,'-6'4'467'0,"-7"7"57"16,-3 7-238-16,-10 1-122 15,0 1-51-15,0-5-63 16,-2-5-16-16,6-9-52 16,-1-2-32-16,3-12-56 15,0-8-7-15,6-3 30 16,4-6 30-16,12 8 61 16,5 0 23-16,4 7 32 15,9 13 14-15,0 9 9 16,2 9-6-16,0 9-7 15,-2 2-8-15,-4-1-17 16,-3 2-11-16,1 0-25 16,-4-2-72-16</inkml:trace>
  <inkml:trace contextRef="#ctx0" brushRef="#br0" timeOffset="155878.49">5202 13848 978 0,'-3'-9'417'0,"3"-13"-212"16,0 0-53-16,11 1-55 0,11 2-14 15,14 3-37-15,8 3-14 16,7 11-18-16,-6 5-6 16,-7 19-5-16,-3 7 0 15,-14 16 6-15,-5 3 6 16,-13 1 4-16,-3-1 1 16,-2-12-2-16,2-7-2 15,-1-15-3-15,-1-9 4 16,1-8 10-16,-3-1 2 15,3 3 0-15,0 0-6 16,0 0-16-16,-3-5-7 0,-12-3-14 16,-31-5-4-16,26 31-3 15,-3 6 3-15,4 2 9 16,4 2 3-16,6-8-27 16,3-7-53-16,12-8-217 15</inkml:trace>
  <inkml:trace contextRef="#ctx0" brushRef="#br0" timeOffset="156178.24">5918 13975 587 0,'3'10'356'0,"-3"12"-9"0,-2-2-61 15,-14 0-80-15,-7-4-41 16,-4-2-73-16,-3-4-26 15,0-8-30-15,5-2-5 16,1-8-12-16,-3 0-7 16,12-7-25-16,3-2-15 15,14-2-14-15,10 1-3 16,6 8 11-16,6 5 9 16,-1 5 25-16,1 3 7 15,6 16 14-15,-1 3 4 0,0 4-9 16,-7 1-3-16,-2-9-31 15,5 2-46 1</inkml:trace>
  <inkml:trace contextRef="#ctx0" brushRef="#br0" timeOffset="156522.44">6139 13754 948 0,'-4'2'439'16,"-3"15"-184"-16,0 14-80 15,3 28-82-15,4 17-9 16,4 6-20-16,1 1-11 0,0-9-18 16,-1-8-9-16,0-9-43 15,1-12-61-15,-2-20-225 16</inkml:trace>
  <inkml:trace contextRef="#ctx0" brushRef="#br0" timeOffset="156843.05">6117 13678 1024 0,'15'-5'409'0,"21"2"-249"16,1 7-61-16,-7 18-35 15,-6 5-8-15,-17 5-18 16,-7 4-7-16,-16 1-4 16,-5 1-3-16,-2-14-8 15,5-9-16-15,7-16-64 16,4-11-25-16,20-4-11 16,4 0 12-16,13 7 48 0,7 4 17 15,-2 8 27 1,-5 9 10-16,-8 11 15 0,-4 10 9 15,-21 4-11-15,-5 4-3 16,-22-7 1-16,-9-7-3 16,-2-5-117-16,2-6-197 15</inkml:trace>
  <inkml:trace contextRef="#ctx0" brushRef="#br0" timeOffset="157297.28">6763 13972 946 0,'-1'12'469'15,"0"9"-174"-15,-12 1-104 16,-4 3-32-16,-11-5-69 16,-3 0-23-16,-1-4-39 15,-1-7-6-15,7-3-34 16,2-9-24-16,3-12-26 15,0-7-19-15,7-9 15 16,9 2 11-16,6 0 0 16,13 5 11-16,7 8 1 15,-1 5 6-15,5 14 37 0,-3 9 13 16,-6 13 28-16,5 6 12 16,0 0-6-16,0 2-7 15,5-6-12-15,-4-6-6 16,1-9-5-16,-2-9 4 15,-1-10 7-15,-1 0 2 16,-5-9-1-16,1-3-5 16,-6-6-10-16,3 0-6 15,-2 1-7-15,-3 4-2 16,0 14-3-16,-7 2 2 16,3 14 6-16,1 6 4 0,-1 3 4 15,4 7-2-15,-8-5-4 16,-1-3-15-16,-1 1-100 15,3-8-110-15</inkml:trace>
  <inkml:trace contextRef="#ctx0" brushRef="#br0" timeOffset="157427.59">6863 13712 1249 0,'-2'0'485'0,"-5"0"-343"15,5 11-110-15</inkml:trace>
  <inkml:trace contextRef="#ctx0" brushRef="#br0" timeOffset="157854.23">7080 13940 1139 0,'-2'11'466'16,"-1"3"-284"-16,3 12-107 15,4 3-1-15,5 0-25 16,0 1-7-16,2-11-11 15,0-2-9-15,4-14 11 16,5-3 7-16,2-15 7 0,1-6 1 16,-1-4-16-16,-1-2-7 15,-4 4-38-15,-1 0-57 16</inkml:trace>
  <inkml:trace contextRef="#ctx0" brushRef="#br0" timeOffset="158274.5799">7459 13977 1130 0,'-7'3'438'0,"-5"1"-317"15,1 7-29-15,7 7-49 16,-1-3-9-16,5 5-12 15,6 2-7-15,4-4-6 16,5-1-1-16,4-9 9 16,-2-6 7-16,4-13 11 15,1 1 3-15,-2-10-3 16,0 1-4-16,-8-6-9 16,0 2-3-16,-7 6 1 15,-4 4 2-15,0 15-4 16,-4 0 0-16,0 12-7 15,2 2-6-15,1 1 1 0,7 4-1 16,7-7 7-16,2 0 8 16,10-5 28-16,0-5 17 15,3-6 32-15,-4-8 16 16,-4-6-2-16,0-2-10 16,-11-9-31-16,-6 0-22 15,-6-1-46-15,-4 1-55 16,-6 8-99-16</inkml:trace>
  <inkml:trace contextRef="#ctx0" brushRef="#br0" timeOffset="158731.3199">8736 13950 777 0,'-3'-5'390'16,"-4"-9"-104"-16,-3 3-41 15,-11 0-52-15,-2 3-30 16,-10 4-63-16,3 3-32 16,1 6-51-16,5 6-14 15,8 6-8-15,3 3-3 0,9 8 2 16,3-1 1-16,12 2-1 15,3-3 2-15,9-8 1 16,8-5 1-16,4-8 5 16,6-6 4-16,-2-11-45 15,-7-7-39-15,-14-11-173 16,-6 2-307-16</inkml:trace>
  <inkml:trace contextRef="#ctx0" brushRef="#br0" timeOffset="158846.94">8668 13769 789 0,'-3'-1'364'0,"0"-2"-165"16,-1 1-82-16,4 2-85 15,0 0-30-15</inkml:trace>
  <inkml:trace contextRef="#ctx0" brushRef="#br0" timeOffset="159308.7">8866 13900 1203 0,'6'0'488'15,"9"0"-308"-15,3 0-29 0,12 1-60 16,-3-1-26-16,0 0-37 16,-1 0-10-16,-10-3-1 15,0 1 1-15,-11-2 3 16,-5 1-3-16,-6 3-10 15,5 0-6-15,-1 0-10 16,-13 7-2-16,-33 26 2 16,25-13 0-16,7 0 3 15,4 5 0-15,7-4 1 16,8 2 2-16,7-4 2 16,5-5 5-16,10-4 6 15,-1-4 2-15,1-7 2 16,2-6 1-16,-2-4-1 15,2-1-1-15,-1-6-3 16,-4 2-4-16,-6-2-7 16,-3 1 1-16,-11 3-2 15,0 5 1-15,-3 2-3 16,-1 4-1-16,2 8 6 16,-1 3 6-16,2 7 14 0,0-1 7 15,6 4-3-15,3 4-3 16,3-9-11-16,3 2 3 15,0-5-92-15,-2-10-45 16</inkml:trace>
  <inkml:trace contextRef="#ctx0" brushRef="#br0" timeOffset="161837.3597">9991 13889 737 0,'5'4'320'0,"5"7"-156"16,12-6-43-16,15-1-29 15,7-3-31-15,5-6-36 16,-3 0-3-16,-9-6 0 16,-7-3 1-16,-11 2 3 15,-9 2 2-15,-11 5-9 16,-8 4-5-16,-12 5-9 16,0 8-5-16,-8 4 4 0,2 5 2 15,5 5-2-15,3 2-3 16,15 1-5-16,6-3-3 15,15 2 2-15,8-6 3 16,6-4-1-16,3-2-23 16,4-7-84-16,0-2-76 15</inkml:trace>
  <inkml:trace contextRef="#ctx0" brushRef="#br0" timeOffset="162154.27">10670 13964 244 0,'-2'-6'248'16,"0"1"43"-16,-7-9-10 16,-3 3-22-16,-11-2-36 15,-7-3-20-15,-6 7-56 16,-2 1-32-16,6 11-62 15,1 5-23-15,11 14-27 16,4 0-4-16,14 5-6 16,7 5 0-16,16-5-1 15,9 1 2-15,11-13 9 16,4-6 6-16,-6-18 14 0,-4-4 6 16,-14-6 11-16,-11-9 2 15,-10 3-2-15,-4 2-41 16,-15 0-100-16</inkml:trace>
  <inkml:trace contextRef="#ctx0" brushRef="#br0" timeOffset="163174.6">11370 13881 623 0,'-2'11'289'0,"-3"6"-85"0,-1 13-96 16,3 5-21-16,-1 2-21 16,2-1-32-16,-4-15-13 15,4-2 0-15,1-12 10 16,-2-6-4-16,7-4-19 15,-5-12-5-15,5-10-22 16,0-10-1-16,5-5 10 16,7 1 0-16,2 1 17 15,3 10 21-15,-2 10 29 16,-2 9 3-16,-1 16 1 16,2 12-15-16,-2 15-20 15,-2 1-3-15,-3 5-6 16,-3-7-5-16,-3-5-8 15,2-1-54-15</inkml:trace>
  <inkml:trace contextRef="#ctx0" brushRef="#br0" timeOffset="163525.47">11915 13935 777 0,'-2'8'375'0,"-5"6"-150"0,-3 3-63 16,-4 3-22-16,-8-4-52 15,-7-7-25-15,6 2-34 16,0-3-4-16,1-5-5 16,7-1 0-16,-10-8-2 15,3-8-5-15,3-3-2 16,3 0-4-16,9-5-8 15,3 0-4-15,15 6-4 16,0-1 8-16,5 10 7 16,4 6 9-16,-5 8 5 15,6 7-1-15,-5 11-1 16,-4 2-3-16,2 6-4 16,1 0-3-16,-3-5-9 0,6-7-62 15,-4-8-226-15</inkml:trace>
  <inkml:trace contextRef="#ctx0" brushRef="#br0" timeOffset="163666.96">11764 13651 1236 0,'0'-1'466'0,"-1"1"-370"15,-2 0-57-15,3 0-83 16,0 0-86-16</inkml:trace>
  <inkml:trace contextRef="#ctx0" brushRef="#br0" timeOffset="163871.8897">11959 13917 1147 0,'3'11'474'0,"4"13"-297"16,3 3-23-16,3-3-74 15,0 0-22-15,2-9-24 16,0-7-2-16,0-8 7 16,-1-8 0-16,3-9-3 15,1-5-4-15,-5-8-7 16,1 1-27-16,-6 2-111 16,0 3-89-16</inkml:trace>
  <inkml:trace contextRef="#ctx0" brushRef="#br0" timeOffset="164307.71">12262 13848 1035 0,'-3'3'420'0,"-6"8"-265"15,2 5-44-15,7 10-48 16,4 4-4-16,3-2-12 16,7-1-4-16,1-6-10 15,-2-8-2-15,3-10 17 16,-1-4 8-16,-3-14 6 16,1-3-3-16,-2-2-20 15,-5-6-11-15,0 1-14 16,1 6-4-16,-6 4-10 15,-1 9-9-15,-1 10-6 16,-1 5 0-16,0 11 5 16,2 2 7-16,4 4 6 15,3 2 3-15,9-7 5 16,1-6 5-16,5-8 21 0,4-8 15 16,-2-6 33-16,2-5 7 15,-1-7-8-15,-8-7-11 16,-5-10-34-16,-8 0-17 15,-6-1-82-15,-7 6-94 16</inkml:trace>
  <inkml:trace contextRef="#ctx0" brushRef="#br0" timeOffset="164715.59">11124 13641 894 0,'0'-1'409'15,"0"2"-192"-15,0 5-92 16,0-6-90-16,-1 0-21 16,1 23-8-16,3 32-6 0,-2-31-200 15</inkml:trace>
  <inkml:trace contextRef="#ctx0" brushRef="#br0" timeOffset="164874.09">11238 13637 1064 0,'-2'3'435'0,"-1"6"-283"15,-2 3-49-15,2 10-60 16,5 5-20-16,-1 1-14 16,5 2 11-16</inkml:trace>
  <inkml:trace contextRef="#ctx0" brushRef="#br0" timeOffset="165417.07">12741 13600 848 0,'-1'-3'398'16,"-1"9"-149"-16,-3-2-113 16,1 15-93-16,4 6-11 15,4-2-19-15,3 7 0 16,1-9-88-16,-4-4-104 0</inkml:trace>
  <inkml:trace contextRef="#ctx0" brushRef="#br0" timeOffset="165558.22">12813 13613 1075 0,'-1'1'459'0,"-5"5"-241"16,1 4-66-16,2 10-80 15,0 1-17-15,5 4-33 16,5-3-27-16</inkml:trace>
  <inkml:trace contextRef="#ctx0" brushRef="#br0" timeOffset="166985.43">13397 13749 1058 0,'-15'6'396'16,"-19"9"-312"-16,2 7-40 15,11 8-42-15,6 3-7 16,21 8-4-16,10-7 6 16,21-3 10-16,5-5 3 15,7-18 8-15,2-6 4 0,-14-10 7 16,-4-4 5-16,-19 0 8 16,-8-3 1-16,-9 3 3 15,-5 4 0-15,-10 5-3 16,-3 5-2-16,-8 12-3 15,2 7-4-15,5 10-13 16,4 4-7-16,13 8-13 16,4 1-1-16,5 1-1 15,8-3 1-15,8-7-53 16,-1-8-64-16,3-12-359 16</inkml:trace>
  <inkml:trace contextRef="#ctx0" brushRef="#br0" timeOffset="167310.47">13794 13836 792 0,'-9'-4'363'0,"-13"-4"-142"16,2 8-142-16,8 8-37 15,-1 11-32-15,8 5-5 0,2 7-17 16,3-1 6-16,15 1 11 16,4-4 8-16,14-14 18 15,3-3 7-15,-3-14 22 16,-2-9 12-16,-10-6 18 16,-7-2 12-16,-14-8-10 15,-7 5-14-15,-16 0-35 16,-8 1-19-16,-5 8-17 15,2 2-32-15,5 6-134 16,9 4-366-16</inkml:trace>
  <inkml:trace contextRef="#ctx0" brushRef="#br0" timeOffset="167643.91">14020 13990 1078 0,'13'2'443'0,"16"4"-273"0,-5-6-24 15,-1-6-55-15,0-1-18 16,-8-6-26-16,4 0-6 16,-10-6-6-16,-8-4-5 15,-10-2-12-15,-5 1-9 16,-10 2-12-16,-7 5-6 15,1 10-11-15,-5 4-1 16,7 17-14-16,6 7-2 0,10 12 12 16,7 12 6-1,7 3 19-15,7 2 5 0,6-2 16 16,1-6 2-16,1-4-2 16,3-2 1-16,-5-9-38 15,-2-7-63-15</inkml:trace>
  <inkml:trace contextRef="#ctx0" brushRef="#br0" timeOffset="168141.09">14253 13853 991 0,'7'-5'389'0,"10"-1"-255"0,8 4-69 16,5 0-22-16,-2 2-16 15,2-1-13-15,-1 1-5 16,-10 0 0-16,-3 1 0 16,-12-1 2-16,-1 2 1 15,-7-1-3-15,3-1-2 16,0 0-4-16,-14 4-2 15,-36 17 3-15,29-6 5 0,9 8 7 16,1 1 6-16,12 5 6 16,5-3 4-1,8-3 4-15,6-1 2 0,9-9 0 16,2-7-2-16,1-12-3 16,2-7-3-16,-4-11-4 15,-3 0-2-15,-8-6-5 16,-7 0-1-16,-3 6-1 15,-3 2-3-15,-3 11 2 16,-2 5-5-16,0 11-7 16,-1 5-1-16,1 9-5 15,-1 5 1-15,2 5 0 16,-1-3 1-16,0-1 15 16,0-5-43-16,0-3-115 15,5-4-89-15</inkml:trace>
  <inkml:trace contextRef="#ctx0" brushRef="#br0" timeOffset="168266.64">14590 13606 1392 0,'-2'0'536'16,"-6"-1"-402"-16,1 2-74 0,2 4-67 15,3 2-76-15</inkml:trace>
  <inkml:trace contextRef="#ctx0" brushRef="#br0" timeOffset="168641.56">14928 13854 1046 0,'-13'-3'443'0,"-11"-3"-271"16,1 5-42-16,2 4-71 15,5 6-26-15,2 10-21 0,1 3-1 16,11 8-6-16,3-2 1 15,15-1 6-15,7-5 3 16,10-14 20-16,0-5 15 16,-3-9 47-16,0-3 28 15,-15-9 15-15,-5-4 0 16,-11-13-34-16,-8-3-28 16,-8 5-36-16,-5 1-16 0,2 13-55 15,5 7-79 1</inkml:trace>
  <inkml:trace contextRef="#ctx0" brushRef="#br0" timeOffset="169324.2">15612 13788 864 0,'-12'3'373'0,"-11"5"-176"15,5 6-25-15,9 9-61 16,6 4-20-16,7 6-44 16,10 0-6-16,10-8 4 15,2-4 4-15,6-14 3 16,-2-7 7-16,-1-12 13 15,-3-6 5-15,-13-13-1 16,-4-4-5-16,-11-9-21 16,-6 2-11-16,-9-3-18 15,-10-1-9-15,4 7-6 16,-3 3-6-16,-3 10-10 16,4 7-10-16,1 13-13 0,1 5 3 15,15 14 2-15,1 3 5 16,10 6 7-16,8 5-2 15,13 4-54-15,6 1-54 16,15-5-136-16,11 0-100 16</inkml:trace>
  <inkml:trace contextRef="#ctx0" brushRef="#br0" timeOffset="169575.91">16081 13794 756 0,'0'0'410'0,"5"6"-96"15,-7 4-52-15,-6 10-93 16,-1 3-40-16,-9 1-52 15,2-1-22-15,4-3-27 16,-7-6-4-16,1-10 2 16,-2-6-2-16,-1-13-16 15,3-6-8-15,5-7-29 16,6 3-8-16,10 0 3 16,7 5 0-16,4 7 34 15,0 9 10-15,1 15 27 16,-2 11 12-16,5 16-3 15,0 3 1-15,4 0-14 16,5 3-8-16,-1-15-51 16,3-3 51-16</inkml:trace>
  <inkml:trace contextRef="#ctx0" brushRef="#br0" timeOffset="175380.71">1750 14734 1037 0,'-4'8'368'0,"-2"21"-288"16,0 16-31-16,6 26-8 15,1 6 2-15,5 7-24 16,1-4-6-16,2-15-13 16,-1-4-65-16</inkml:trace>
  <inkml:trace contextRef="#ctx0" brushRef="#br0" timeOffset="175693.9499">1735 14758 684 0,'19'-17'311'0,"17"-12"-134"16,0 5-42-16,0 14-50 15,-4 10-27-15,-5 10-33 0,-5 6 0 16,-16 10 14-16,-12 3 2 15,-18 4-2-15,-11 0-2 16,-2-4-5-16,4-6-2 16,12-13-10-16,8-9-14 15,15-5-26-15,7-3-8 16,10-4-6-16,10 5 7 16,13 8 9-16,3 6 0 15,2 14 3-15,-6 5 5 16,-18 7 8-16,-9 0 3 0,-24-1 9 15,-10-2 4-15,-13-7 6 16,-7-6-19-16,3-8-145 16</inkml:trace>
  <inkml:trace contextRef="#ctx0" brushRef="#br0" timeOffset="176031.23">2201 15063 873 0,'2'2'367'0,"5"4"-188"15,3-2-55-15,1-8-18 16,4 3-19-16,0-6-31 16,-1-2-11-16,-3-1-10 0,-1-5-1 15,-7-2-1-15,-3-4-4 16,-11-1-12-16,-8 3-5 15,-7 1-10-15,0 5-6 16,7 10-13-16,-2 3-7 16,11 16-10-16,-2 5 0 15,5 9 7-15,7 7 11 16,0 1 16-16,7 3 4 16,1 8 9-16,-1-3-2 15,5 4-2-15,-6-1 1 0,4-10-67 16,0-3-108-16</inkml:trace>
  <inkml:trace contextRef="#ctx0" brushRef="#br0" timeOffset="176218.77">2489 14935 965 0,'-2'3'432'0,"-5"9"-171"16,3 9-136-16,1 10-79 16,3 2-6-16,5-1-23 15,-4 0 11-15,7 3-137 16</inkml:trace>
  <inkml:trace contextRef="#ctx0" brushRef="#br0" timeOffset="176367.55">2444 14658 1222 0,'-2'0'417'0,"-1"2"-378"16,4 7-82-16</inkml:trace>
  <inkml:trace contextRef="#ctx0" brushRef="#br0" timeOffset="176716.53">2863 14908 1063 0,'-9'-5'470'0,"-16"-3"-236"16,1 5-66-16,-1 5-81 16,2 8-36-16,6 6-48 15,2 5-17-15,9 5-10 0,2-1 2 16,12 5 11-16,6-4 5 16,7-6 4-16,6-3 2 15,4-13 0-15,1-1 5 16,-6-6 6-16,-1-1 5 15,-14-4 12-15,-11-2 2 16,-11 4-6-16,-10-5-4 16,-11 8-13-16,-1 3-5 15,9 4-64-15</inkml:trace>
  <inkml:trace contextRef="#ctx0" brushRef="#br0" timeOffset="177260.59">3070 14886 936 0,'8'3'362'16,"14"8"-256"-16,1 4-7 15,1 5 6-15,-7 3-6 16,-15 7 1-16,-5-4-4 0,-13-1-20 16,-4 3-19-16,0-9-32 15,6 0-1-15,12-10-1 16,-1-9-10-16,7-15-22 16,1-2-12-16,10-6-9 15,6-4 8-15,-2 0 17 16,4 0 5-16,-10 3 1 15,-4 8 1-15,-4 11-2 16,-4 5-1-16,-1 8 3 16,0 12 1-16,0 2 2 15,2 3 1-15,12-2-5 16,1-8-1-16,14 1-2 16,0-8 6-1,-14-4-88-15,0 0-129 0</inkml:trace>
  <inkml:trace contextRef="#ctx0" brushRef="#br0" timeOffset="177610.07">3672 14901 1067 0,'-16'-5'440'16,"-22"-2"-278"-16,3 0-38 15,9 9-74-15,-2 1-25 16,14 6-32-16,4 5-13 0,10 3-6 15,6-1 1-15,9 3 10 16,3-5 8-16,1-5 7 16,6-1 1-16,0-2-10 15,-3-3-30-15,-7 0-20 16,-4-3-6-16,-11-5 1 16,-5 4 29-16,-16 1 18 15,2 3 16-15,-9 2 47 16,-1 3 18-16,13 6 10 15,-1 0-10-15,12 6-39 16,5-1-15-16,7-5-11 16,6 1 1-16,6-5 3 15,7-4 3-15,8 1-41 16,6-5-56-16</inkml:trace>
  <inkml:trace contextRef="#ctx0" brushRef="#br0" timeOffset="178293.3799">3883 14945 983 0,'-1'-3'346'15,"1"2"-299"-15,5 1-31 16,-5-1-1-16,0 0 0 16,22-1 2-16,31-1-5 15,-32 4-3-15,-1 1 3 16,-12-6 7-16,0 1 3 0,-10-3-5 15,-2 5-5-15,-5-2-10 16,-2 5 0-16,-3 3 12 16,0 3 4-16,1 12 6 15,1 3-6-15,5 8-9 16,1 1-2-16,6 0-1 16,-1-10-1-16,7 1 1 15,2-8 0-15,2-6 4 16,9 1 2-16,1-12 4 15,9 0 0-15,9-9-8 16,4-5-14-16,4-1-14 16,-8 1 0-16,0 2 1 15,-5 5 12-15,-9 6 12 16,0 1 14-16,-18 11 37 16,-6 5 12-16,-11 8 5 15,-13 0-7-15,-3-1-28 0,1-2-5 16,0-10 2-16,8-4-2 15,-2-12-4-15,1-9-5 16,3-6-15-16,5-1-7 16,10-1-13-16,4 3-5 15,11 5-8-15,2 4-3 16,5 9 2-16,-2 3 4 16,-2 8 19-16,-4 1 7 15,2 6 16-15,3 4 2 0,2-6-2 16,5 7 0-16,-4-14 5 15,1-6 5 1,2-12 4-16,2-6 1 0,0-5-8 16,-2-5-6-16,-2-2-11 15,1 0-3-15,-6 6 5 16,-5 9 6-16,-6 15 7 16,-6 8 10-16,-2 14 0 15,1 7-8-15,0 1-6 16,0 0-9-16,8-3-59 15,0-7 446-15</inkml:trace>
  <inkml:trace contextRef="#ctx0" brushRef="#br0" timeOffset="179494.12">5511 14912 468 0,'-3'-5'335'16,"-2"-2"56"-16,-10 0-92 16,-3 11-78-16,-4 11-39 15,-7 12-85-15,9 10-25 16,3 8-52-16,8-3-18 0,18 2-3 16,1-9-1-16,20-8 0 15,3-5 1-15,6-18 1 16,3-4 7-16,-12-15 13 15,-3-5 8-15,-21-5 7 16,-6 2-1-16,-14 0-6 16,-7-1-9-16,-5 6-11 15,-7-1-7-15,6 6-6 16,4 3-18-16,8 6-49 16,6 2-32-16,9 4-38 15,5 5 5-15,3-7 43 16,5 6 32-16,8-4 36 15,-2-2 9-15,13 2 11 16,4 4 6-16,5-1 17 16,2 2 5-16,2 0 3 15,-2-7-3-15,-3-3-3 0,-3-4 0 16,-9-6 0-16,-6 1 1 16,-9-1-4-16,-8-3-1 15,-5 6-4-15,-3-1-2 16,-8 7-7-16,5 4-3 15,-7 7-12-15,1 2-2 16,-3 6-1-16,0 7 0 16,0-1 7-16,3-1 2 15,11 6 5-15,-1-7 2 16,9-3 5-16,6-1 5 0,1-13 7 16,7-2 5-16,2 0 4 15,-3-8-2-15,-1-5-7 16,-1 3-5-16,-3-4-9 15,-1 4-2-15,1 5-4 16,-3 2 0-16,-9 5 9 16,6 4 5-16,-4 9 12 15,-3-2 3-15,0 2-2 16,-2-1-1-16,-1-7 4 16,0-1 2-16,1-10-5 15,0-9-5-15,7-2-15 16,2-1-5-16,10 0-6 15,-1 0 0-15,4 3-1 16,0 4 5-16,-1 8 11 16,-2 3 12-16,-1 11 16 15,-8 1 1-15,-4 4-4 0,1 3-8 16,-10 1-9-16,6-4-3 16,2 4 27-16</inkml:trace>
  <inkml:trace contextRef="#ctx0" brushRef="#br0" timeOffset="184519.66">6912 15006 811 0,'-7'11'332'0,"-2"13"-209"16,5 8-15-16,3-4-45 16,6 2-19-16,11-3-24 15,3-5-4-15,11-12 4 0,7-9 2 16,2-14 9-16,-2-12 4 16,-7-8 5-16,-10-13 3 15,-15-8-2-15,-14-2-2 16,-23-8 2-16,-9 7 5 15,-14 10 5-15,-1 4-5 16,12 28-13-16,-1 13-16 16,8 13-23-16,7 9-8 0,14 5-12 15,14 1 1-15,22 1 8 16,18 1 3-16,23-7-7 16,7-3-34-16,18-4-128 15,9 1-162-15</inkml:trace>
  <inkml:trace contextRef="#ctx0" brushRef="#br0" timeOffset="184937.3499">7530 14939 877 0,'-10'-4'364'0,"-14"0"-205"0,0 0-36 16,4 11-52-16,1 1-23 16,10 5-46-16,-2 2-7 15,9-3-5-15,5 5 2 16,8-4 7-16,10-1 1 16,0-1 7-16,3-7 1 15,-4 0 3-15,-5-7 3 16,-4 0 7-16,-8-1-1 15,-11-1-5-15,-8 5-4 16,-15 2 20-16,-3 0 11 0,1 10 22 16,9 2 4-16,9 3-25 15,3 3-10 1,14 0-19-16,3-4-2 0,11 1-3 16,8-2 2-16,4-7 1 15,6-1-1-15,-3-10-81 16,-4-5-80-16</inkml:trace>
  <inkml:trace contextRef="#ctx0" brushRef="#br0" timeOffset="185062.02">7489 14840 1182 0,'-4'-4'466'16,"-4"-1"-305"-16,5 0-121 0,3 3-63 15,11 5-258-15</inkml:trace>
  <inkml:trace contextRef="#ctx0" brushRef="#br0" timeOffset="185377.22">7862 14968 967 0,'-12'-6'431'0,"-11"0"-206"15,-7 2-56-15,-2 6-69 16,3 6-34-16,3 8-48 16,3 4-12-16,9 4-4 15,3 7-1-15,16-2 4 16,8 0 3-16,13-4-4 15,3-11 3-15,6-5 1 16,-4-7 4-16,-11-3 16 16,-1-2 7-16,-25-9 5 15,-8 0-4-15,-12-1-17 16,-10 0-9-16,1 4-70 16,5 6-99-16</inkml:trace>
  <inkml:trace contextRef="#ctx0" brushRef="#br0" timeOffset="185658.18">7903 15018 1138 0,'9'7'483'16,"10"11"-257"-16,1 1-30 16,-12 1-73-16,-1 1-23 0,-9-5-53 15,-3-5-19-15,5 2-22 16,0-8-37-16,7-8-79 15,-1-5-28-15,6-11-6 16,1-4 32-16,5 1 70 16,6 1 25-16,4 9 6 15,3 5 15-15,-1 9 24 16,-1 8 36-16,-7 11 48 16,-6-1 6-16,-10 8-2 15,-6-1-30-15,-3 1-40 16,-4 2-25-16,1-5-139 15</inkml:trace>
  <inkml:trace contextRef="#ctx0" brushRef="#br0" timeOffset="186745.9499">8911 14878 676 0,'0'1'309'0,"-5"5"-125"15,2 6-117-15,3 7-14 16,0 3 1-16,7 3-2 16,5-3-2-16,2-6-2 15,8-8-24-15,-3-4 0 16,9-8 4-16,-1-7 1 15,-3-7 1-15,0-9-1 16,-9-3-6-16,-3 1 0 16,-8 0-4-16,-1 8 0 15,-6 10 12-15,0 6-5 16,0 18-9-16,-2 6-4 0,8 21-24 16,9 9-1-16,9 14 5 15,-1 2 3-15,-2 3 11 16,-11-2 9-16,-14 1 16 15,-9-1 5-15,-16-9 7 16,-6-5 4-16,-7-14 0 16,-3-15 2-16,4-16 0 15,0-10-6-15,14-24-51 16,7-3-30-16,16-19-87 16,10-6-74-16</inkml:trace>
  <inkml:trace contextRef="#ctx0" brushRef="#br0" timeOffset="187008.8">9387 14982 810 0,'-1'0'398'0,"-5"0"-101"0,10 1-196 16,-4-1-20-16,11-1-35 15,52-3-16-15,-15 1-17 16,2 3-3-16,-5 0-15 16,-3 0-50-16,-16 4-251 15</inkml:trace>
  <inkml:trace contextRef="#ctx0" brushRef="#br0" timeOffset="187175.9">9420 15059 913 0,'3'2'453'16,"-3"-2"-96"-16,14 6-231 15,9 4-17-15,7-9-43 16,10 6-24-16,7-6-42 15,5 3-68-15</inkml:trace>
  <inkml:trace contextRef="#ctx0" brushRef="#br0" timeOffset="187576.29">9951 15005 972 0,'3'-2'395'0,"10"-8"-243"15,4-6-45-15,12-16-30 16,4-6-22-16,3-13-4 15,-5-4 0-15,-8-4 9 16,-10-2-3-16,-13-2-9 16,-5 0 2-16,-12 2-9 15,-2 7 1-15,-6 23-18 16,-2 12-17-16,-1 31-27 16,-2 15-8-16,7 23 5 15,5 11 9-15,12 12 26 16,12-1 4-16,19-1-1 15,7-8-1-15,13-13-3 0,5-8-1 16,-1-23-57-16,-5-8-78 16</inkml:trace>
  <inkml:trace contextRef="#ctx0" brushRef="#br0" timeOffset="187818.55">9820 15052 790 0,'2'0'416'0,"11"0"-2"15,9 0-276-15,30 0-75 16,8 1-2-16,13 2-39 15,4 1-7-15,-9 7 0 16,-5 1-2-16,-15-7-159 16</inkml:trace>
  <inkml:trace contextRef="#ctx0" brushRef="#br0" timeOffset="188189.72">9975 15206 1115 0,'1'-8'439'0,"4"-4"-273"16,19 0-127-16,9-3-6 0,15 8 3 15,-3 3 12-15,-5 7 13 16,-9 13 7-16,-14 12 6 15,-11 2 0-15,-14 8-11 16,-10-2-11-16,-20-3-17 16,-3-1-10-16,-7-9-4 15,5-5-23-15,6-14-73 16,7-7-42-16,13-11-84 16,11-2 14-16,17-4 63 15,9 1 46-15,14 6 94 16,2 5 22-16,2 10 29 15,-2 11-6-15,-1 6-18 16,-3 2-12-16,-6 0 324 16</inkml:trace>
  <inkml:trace contextRef="#ctx0" brushRef="#br0" timeOffset="189143.07">10981 14859 836 0,'6'-1'389'0,"11"1"-126"16,0 13-124-16,-5 17-63 16,-1 9-5-16,-12 4-19 15,-9-3-11-15,-6-10-8 16,-1-3-3-16,2-14-1 16,2-5 4-16,5-12 0 0,6-8-8 15,5-13-21-15,6-6-10 16,9-11-14-16,3-4 0 15,0 7 5-15,2 3 1 16,-8 15-3-16,-1 12-3 16,-8 17-7-16,-5 11 6 15,2 23 11-15,-3 6 10 16,3 1 12-16,6-3-2 16,7-12-2-16,4-13 0 0,11-10-14 15,1-11-44-15,4-11-123 16,2-2-52-16,-3-11-40 15,2 3 33-15,-5-3 120 16,-1-3 52-16,-9 8 136 16,-5 8 46-16,-9 14 75 15,-5 9 24-15,-9 11-56 16,-7 0-26-16,-6 5-66 16,-6-5-21-16,1-7-17 15,1-7 0-15,7-13 0 16,4-4-6-16,8-12-20 15,-3-8-12-15,7 0-19 16,3-5-2-16,10 10 2 16,9 9-1-16,-2 11 1 15,0 9 0-15,-4 11 14 16,1 3 7-16,0 6 14 0,-3-4 7 16,5-1-4-16,2-3 0 15,0-7 2-15,1-7 1 16,1-4 2-16,-5-10 1 15,1-4-1-15,-2-2-1 16,-9-8-5-16,1 6-3 16,-4 2 8-16,-2 8 13 15,3 14 19-15,-2 8 4 16,-3 9-11-16,1 7-14 0,4 3-20 16,1-6-30-16,10 0-1 15</inkml:trace>
  <inkml:trace contextRef="#ctx0" brushRef="#br0" timeOffset="189758.29">12220 14874 834 0,'1'-1'336'15,"5"0"-162"-15,5 1-104 16,18 2-10-16,5 4-11 15,17-2-35-15,-4-3-2 16,-9-2 2-16,-5-5 3 0,-18 5-4 16,-8 2-3-16,-17 8 10 15,-7 5 14-15,-14 7 31 16,-2 4 15-16,5 4-10 16,5 0-20-16,19-2-33 15,9 2-13-15,17-6-6 16,6-2 2-16,14-11 3 15,3-6-6-15,5-5-28 16,1-3-12-16,-11-7-5 16,-1-4 8-16,-4 0 31 15,-3-4 11-15,-11 3 17 16,-12 0 12-16,-9 2 23 16,-19-2 13-16,-4 1 11 15,-3 5-6-15,-6-1-27 16,5 9-18-16,7 10-25 15,5 7-6-15,10 6 1 16,6 2 3-16,12 1 4 16,-1-6 3-16,6-4 2 15,6 0 2-15,-1-13 7 0,4-2 5 16,0-5 12-16,-9-8 2 16,-6-2-2-16,-11-2-55 15</inkml:trace>
  <inkml:trace contextRef="#ctx0" brushRef="#br0" timeOffset="190123.52">13265 14682 859 0,'-6'2'369'16,"3"8"-183"-16,-3 5-96 15,5 10-54-15,2 6-12 16,-1 3-13-16,0 1-3 16,1-5-153-16</inkml:trace>
  <inkml:trace contextRef="#ctx0" brushRef="#br0" timeOffset="190267.79">13361 14719 1227 0,'-4'9'495'0,"-2"6"-314"16,0 11-73-16,6 10-47 16,6 6-23-16,5 3-28 15,5-9-60-15</inkml:trace>
  <inkml:trace contextRef="#ctx0" brushRef="#br0" timeOffset="190986.7">13606 14791 1005 0,'0'3'366'0,"6"5"-297"0,9 2-29 16,7-2-22-16,10 0-3 16,10-5-2-16,3-5 0 15,1-5 6-15,-3-1-1 16,-21-3-14-16,-5 2-4 0,-18 2-15 16,-10 2-6-16,-11 9 6 15,-10 1 2-15,-2 10 14 16,1 4 10-16,8 4 12 15,3 3 2 1,12 5 1-16,4 5 2 0,10-6-5 16,13-1 1-16,14-9-3 15,4-9-4-15,10-5-14 16,5-7-35-16,1-7-228 16</inkml:trace>
  <inkml:trace contextRef="#ctx0" brushRef="#br0" timeOffset="191325.29">14137 14780 506 0,'-11'-6'328'0,"-6"3"11"0,-5 1-144 16,0 8-98-16,8 7-28 16,4 3-34-16,10 2-13 15,12 1-13-15,1-2 2 16,14-3 6-16,0-7-1 15,-4-5 3-15,-6-5-4 16,-10-5-29-16,-5-2-11 16,-5 1-17-16,-1 2-4 15,-17 3 20-15,1 3 7 0,-5 6 28 16,-5 5 16 0,9 11 25-16,0 5 5 15,9 1-7-15,11 6-5 0,8-8-17 16,8-3-3-16,9-1-4 15,-4-13-1-15,5-1 0 16,6-3-28-16,-15-13-121 16,12 6-176-16</inkml:trace>
  <inkml:trace contextRef="#ctx0" brushRef="#br0" timeOffset="191596.41">14269 14638 842 0,'11'-6'446'15,"7"-6"-124"-15,0 13-143 16,0 13-40-16,-1 11-38 16,1 11-6-16,-5 14-12 0,-1 3-5 15,-5 5-26-15,-1-1-12 16,-2-7-16-16,-3-12-7 16,5-12-4-16,0-10-4 15,-3-16-27-15,1-7-21 16,-4-7-23-16,-6-4-3 15,-9-4 17-15,-5 8 13 16,-10 12 6-16,-3 3 2 16,-7 15 3-16,0 5 5 15,15-1-41-15,4-1-71 0</inkml:trace>
  <inkml:trace contextRef="#ctx0" brushRef="#br0" timeOffset="192195.09">14667 14806 910 0,'-6'-3'377'0,"-4"-3"-242"15,-5 5-41-15,0 1-59 16,0 6-26-16,5 5-16 15,7 2-3-15,7 4 3 16,4-1 4-16,3-4 6 16,4-2 5-16,4-7 4 0,-4-5 1 15,3-2 0-15,-9-4-5 16,-5-2-8-16,2 4-3 16,-16 0-11-16,1 5 1 15,-10 6 8-15,-3 5 5 16,0 7 3-16,1 3 0 15,12 5-3-15,2 0 0 16,8 1 10-16,1-8 6 16,11-2 7-16,0-4 1 0,6-12 2 15,6-1 0-15,-1-13-1 16,5-6-2-16,-1-8-4 16,2 0-2-16,-7-9-4 15,-2 3 1-15,-7 6-3 16,-7 1 1-16,-4 15 28 15,-3 6 0-15,-4 11 1 16,-2 7-1-16,-1 7-30 16,-1 7-1-16,8 4 2 15,2-1 0-15,6 1 6 16,4-5 3-16,0-9 3 16,4-1 4-16,4-14 25 15,3-1 10-15,2-10 13 16,-1-4-2-16,-5-8-18 15,-5-4-13-15,-3 0-16 16,-6-3-1-16,-3 3-97 16,-1 4-68-16</inkml:trace>
  <inkml:trace contextRef="#ctx0" brushRef="#br0" timeOffset="192658.37">15083 14848 660 0,'10'3'311'0,"9"1"-143"16,-2-4-4-16,8-1-64 16,2-4-35-16,8-5-39 15,6-1-7-15,-5-3 0 16,-8 2 0-16,-19 2 1 15,-4 4-4-15,-10 4-14 0,-7 2-4 16,-8 5 2-16,-4 4 8 16,-1 9 15-16,1 1 5 15,11 10-8-15,9 1-6 16,7 0-9-16,10 1-1 16,3-7 3-16,5-3 1 15,2-12-1-15,6 0-25 16,9-9-138-16,2-13-253 15</inkml:trace>
  <inkml:trace contextRef="#ctx0" brushRef="#br0" timeOffset="193062.47">15601 14874 360 0,'6'-5'292'0,"3"-6"76"15,-1 7-54-15,-8 10-80 16,-8 4-44-16,-5 9-78 16,-5 3-42-16,-9-2-45 15,5-2-6-15,-8-6-1 16,-1-10 2-16,7-4-12 15,1-9-13-15,9-8-27 16,8 2-17-16,9-9-5 16,7 1 6-16,10-1 15 15,0 3 11-15,2 11 7 16,-3 11 15-16,-8 17 29 16,3 9 11-16,-1 15 24 15,-3 1-3-15,5 0-17 16,-4-6-9-16,-2-13-16 0,2-7-2 15,-3-15 6-15,10-1 2 16,1-13-2-16,4-2-3 16,2-11-12-16,-7-4-2 15,-3-2-4-15,0 1-2 16,-1 9-4-16,-3 6-2 16,-3 15 0-16,-4 3 7 15,-3 13 12-15,-1 4 7 0,-1 8 8 16,2 0-6-1,0 2-7-15,3-3-4 0,-3-5-58 16,-1-6-50-16</inkml:trace>
  <inkml:trace contextRef="#ctx0" brushRef="#br0" timeOffset="193211.43">15719 14599 1375 0,'-5'0'516'16,"0"2"-359"-16,8 4-185 16,2 1-92-16</inkml:trace>
  <inkml:trace contextRef="#ctx0" brushRef="#br0" timeOffset="193558.99">16068 14908 917 0,'-4'-5'388'0,"-8"-10"-212"16,6 1-17-16,-11-3-16 15,1 1-4-15,-2 3-18 16,-4 4-22-16,-1 9-41 16,-3 2-22-16,2 13-18 15,3 5-5-15,8 3 3 16,9 5 5-16,10-2 1 16,7-5 3-16,15-3-2 15,2-5 1-15,5-10 1 16,-1-3-2-16,-12-9-1 15,-1 2 1-15,-12-4-30 16,-3 2-66-16</inkml:trace>
  <inkml:trace contextRef="#ctx0" brushRef="#br0" timeOffset="193804.72">16225 14555 1204 0,'-3'3'525'0,"-6"4"-259"16,-1 7-111-16,-2 8-88 15,3 3-20-15,6 8-28 16,-1-2-7-16,6-3-61 15,5-5-71-15,6-12-431 16</inkml:trace>
  <inkml:trace contextRef="#ctx0" brushRef="#br0" timeOffset="193956.55">16320 14564 1117 0,'0'2'537'16,"-5"3"-213"-16,0 12-147 15,0 8-63-15,1 6-56 16,6 4-19-16,-1 1 8 16,0 2-57-16</inkml:trace>
  <inkml:trace contextRef="#ctx0" brushRef="#br0" timeOffset="196076.18">1888 15848 481 0,'-7'0'282'0,"-18"6"-33"15,2 7-46-15,-5 12-55 16,-2 8-48-16,10 8-55 16,5 2-16-16,15 2-16 15,9-5-2-15,17-5 2 16,6-8-1-16,7-12 7 16,-1-9 3-16,-7-11 55 15,-7-5 19-15,-14-10 17 16,-10-1 11-16,-22-1-43 15,-12 1-16-15,-14 8-29 16,-4 3-18-16,6 9-7 16,9 1-55-16,14 4-195 15</inkml:trace>
  <inkml:trace contextRef="#ctx0" brushRef="#br0" timeOffset="196305.01">2012 15974 808 0,'12'-2'351'0,"1"-5"-159"0,14 2-136 16,8 0-9-16,4 2-7 16,3 3-5-16,-7 1-3 15,-10 1-6-15,-13-1-21 16,-6-1-15-16,-8-1-72 15,-4-3-78-15,-4 3-199 16</inkml:trace>
  <inkml:trace contextRef="#ctx0" brushRef="#br0" timeOffset="196674.2">2179 15948 83 0,'-6'2'203'15,"1"0"34"-15,-6 10 98 16,4 0-25-16,1 12-104 16,3 0-39-16,3 5-65 15,6 5-27-15,4 0-31 16,2 1-11-16,1-9-12 15,-1-4 2-15,4-14-1 16,1-8 0-16,-1-10-8 16,0-6-7-16,-4-8-7 0,0-2-3 15,2-2 3-15,-1 5 0 16,-1 6-1-16,1 6 7 16,-3 11 15-16,-2 1 9 15,-4 15 14-15,-3 3-4 16,-2 4-9-16,-4 1-4 15,2-7-6-15,-1-4 1 16,4-11 0-16,1-4-3 16,9-14-11-16,2-6-7 15,7-1-5-15,3 1 0 0,-4 4-2 16,6 6-3-16,-1 9-6 16,-6 0 0-16,0 15 10 15,-8 9 5-15,-4 7 6 16,0 7 3-16,-5 5 2 15,-2-2-17-15</inkml:trace>
  <inkml:trace contextRef="#ctx0" brushRef="#br0" timeOffset="197224.4199">3309 16026 1015 0,'-16'7'444'16,"-11"9"-220"-16,9 8-161 15,4 3-39-15,18 6-20 16,6 1 1-16,18-6 9 15,6-3 0-15,12-14 2 16,5-11 3-16,-7-17 8 16,-4-10 4-16,-11-15 3 15,-4-5-1-15,-12-9 2 16,-9-4-2-16,-14-3-9 16,-14-4-6-16,-17 8-13 15,-6 8-3-15,-14 16-4 16,4 16 1-16,11 19-4 15,4 12-8-15,24 18-8 16,6 3-1-16,20 8 1 16,13 1 6-16,20 1 16 0,15-2-63 15,15-8-433-15</inkml:trace>
  <inkml:trace contextRef="#ctx0" brushRef="#br0" timeOffset="197591.28">3898 15988 411 0,'-9'-13'243'0,"-14"-9"1"16,1 4-48-16,-1 10-37 16,-4 4-27-16,8 14-57 15,0-2-18-15,10 6-31 16,6 3-1-16,3 0 0 15,7 0 2-15,8 2 7 16,5-5-5-16,6-4-7 16,-1 2-1-16,-8-12 3 15,-5 1 0-15,-9-2-15 16,-6-4-8-16,-16 3-10 16,-6-3-7-16,-8 6 14 15,-2 6 7-15,10 5 8 16,6 3 2-16,15 0 1 15,5 2 3-15,14 1 5 0,7 0 1 16,9-8-1-16,2 2-5 16,1-11-22-16,-1 1-48 15</inkml:trace>
  <inkml:trace contextRef="#ctx0" brushRef="#br0" timeOffset="197724.9799">3836 15738 1238 0,'-4'-4'480'0,"-2"-4"-320"0,7 13-153 16,-1 1-50-16,11 9-438 15</inkml:trace>
  <inkml:trace contextRef="#ctx0" brushRef="#br0" timeOffset="198041.15">4176 15982 767 0,'-2'-6'391'16,"-2"-4"-118"-16,-10-1-105 15,-1 2-26-15,-11 5-41 0,-5 2-23 16,8 12-41-16,-3 5-14 15,13 11-15-15,6 3-1 16,2 1 1-16,11 4-1 16,15-8-1-16,0-4 1 15,13-9 0-15,-2-7 4 16,-5-6 13-16,-4-4 8 16,-13-11 11-16,-5 2-5 15,-10-3-18-15,-5 0-16 0,-10 8-43 16,-3-2-41-16,1-1-183 15</inkml:trace>
  <inkml:trace contextRef="#ctx0" brushRef="#br0" timeOffset="198324.3">4211 16041 531 0,'9'-2'407'16,"8"-2"5"-16,-3 7-115 15,-4 6-66-15,0 6-76 16,-4 3-31-16,-2 3-50 15,-1-1-3-15,-3-5-41 16,0-4-9-16,-1-7-6 16,2-6-6-16,10-9-21 15,4-3-13-15,6-6-7 16,3 0 1-16,5-3 17 0,3 5 10 16,-2-5 17-16,-1 8 8 15,-9 8 39-15,-7 0 16 16,-7 18 10-16,-5 4 4 15,-4 8-27-15,-2 7-13 16,3 6-20-16,-4-3-30 16</inkml:trace>
  <inkml:trace contextRef="#ctx0" brushRef="#br0" timeOffset="199125.3199">5241 15972 988 0,'-2'4'413'0,"-5"5"-232"16,0 3-79-16,4 4-48 15,3 3-18-15,10-1-16 16,6 2-8-16,13-5-3 15,-1-12 2-15,6-6 4 16,2-6 3-16,-12-17 7 16,2 0 2-16,-10-5 0 0,-6-1-2 15,-2 14 3 1,-6 9-6-16,-2 17-12 0,2 13-1 16,-2 17-14-16,0 10 1 15,8 22 4-15,0 8 3 16,-8 7 12-16,1 5 7 15,-16-16 48-15,-12-9 11 16,-1-15 3-16,-15-18 6 16,-3-14-31-16,-4-13-6 15,6-19-12-15,8-9-28 0,21-16-71 16,15-7-68-16,24-16-129 16,16-3-170-16</inkml:trace>
  <inkml:trace contextRef="#ctx0" brushRef="#br0" timeOffset="199371.43">5713 15978 1265 0,'6'-2'494'0,"11"6"-352"0,4-4-48 16,7 1-47-16,7 6-23 15,-2-8-15-15,2 0-13 16,-5-2-144-16,-7-4-369 16</inkml:trace>
  <inkml:trace contextRef="#ctx0" brushRef="#br0" timeOffset="199520.47">5760 16048 1078 0,'0'3'499'0,"2"0"-153"16,5 0-121-16,14 2-60 16,1-5-33-16,8 2-79 15,0-1-11-15,-1-2-9 16</inkml:trace>
  <inkml:trace contextRef="#ctx0" brushRef="#br0" timeOffset="199954.77">6219 15987 1149 0,'2'0'452'0,"11"-1"-271"16,4 1-77-16,19 2-26 15,11 1-17-15,7 6-38 16,4-5-11-16,2 6-70 16,-5-4-452-16</inkml:trace>
  <inkml:trace contextRef="#ctx0" brushRef="#br0" timeOffset="200343.01">6801 15953 613 0,'1'0'359'15,"7"7"71"-15,-1-2-227 16,7-7-49-16,7-3-4 0,-2-20-62 15,8-8-25-15,1-10-25 16,-3-5-2-16,-4-1 1 16,-5-1-3-16,-13 4-6 15,-5-2-3-15,-6 8-16 16,0 8-3-16,-4 10-9 16,0 10-10-16,-2 9-17 15,0 4-5-15,7 19-9 16,-3 0 8-16,3 15 20 15,1 6 8-15,9 8 12 16,8 7 1-16,10-5-2 16,12-2-3-16,11-15 0 15,4-6-66-15</inkml:trace>
  <inkml:trace contextRef="#ctx0" brushRef="#br0" timeOffset="200579.57">6817 16062 1018 0,'6'-1'444'0,"6"2"-205"0,12 0-118 16,9-2-15-16,17 1-34 15,4-6-25-15,7 1-28 16,1 3-5-16,-2 1-81 16,-3 1-80-16</inkml:trace>
  <inkml:trace contextRef="#ctx0" brushRef="#br0" timeOffset="200986.49">6908 16235 930 0,'6'-6'380'15,"4"-11"-180"-15,11 2-126 16,16 3-5-16,0 3 5 15,9 11-10-15,-9 7-6 16,-13 11-10-16,-9 7 4 16,-22 7-2-16,-10 3-1 15,-19 5-8-15,-5 0-9 16,-4-10-6-16,1-6 2 16,2-18 4-16,6-8-1 0,15-9-19 15,7-5-17-15,16-6-29 16,10 1-4-16,3-3 7 15,8 6 19-15,1 11 24 16,7 8 7-16,3 17 4 16,-6 4-5-16,4 4-8 15,-4-2-4-15,1-9-73 16,0-7 61-16</inkml:trace>
  <inkml:trace contextRef="#ctx0" brushRef="#br0" timeOffset="201273.17">7569 16056 1512 0,'0'2'624'0,"-1"2"-344"16,0 2-109-16,-1-6-52 15,1 0-38-15,0 0 81 16</inkml:trace>
  <inkml:trace contextRef="#ctx0" brushRef="#br0" timeOffset="208825.4199">18585 7829 1043 0,'3'1'446'0,"5"-1"-243"15,35 0-87-15,20-1-33 16,34-1-23-16,11 1-10 15,9 1-18-15,-1 1-5 16,-11 1-3-16,-8-1-48 16,-14-4-333-16</inkml:trace>
  <inkml:trace contextRef="#ctx0" brushRef="#br0" timeOffset="209224.99">18873 7575 1037 0,'-21'9'422'0,"-31"12"-252"0,-3 7-53 16,-10 6-46-16,6-1-16 15,15-5-29-15,4-1-10 16,21-5-16-16,5-4-9 15,14-2 5-15,8-2 7 16,18 2 41-16,10 3 19 16,20 4 8-16,10 3-4 15,9-4-31-15,3-1-7 16,-12-3-510-16</inkml:trace>
  <inkml:trace contextRef="#ctx0" brushRef="#br0" timeOffset="209689.78">19968 7365 849 0,'0'0'339'0,"2"4"-193"16,5 9-39-16,0 10-20 15,1 8 3-15,-3 7-27 16,-2 1-10-16,-2-4-20 15,-1-4-6-15,-3-8-75 16,3-3-115-16</inkml:trace>
  <inkml:trace contextRef="#ctx0" brushRef="#br0" timeOffset="209839.8">20060 7409 823 0,'-2'4'421'0,"-2"10"-111"0,0 4-121 15,3 10-101-15,1 2-22 16,2 1-33-16,5 4-9 16,2-4-80-16,6 0-126 15</inkml:trace>
  <inkml:trace contextRef="#ctx0" brushRef="#br0" timeOffset="210157.3">20215 7700 890 0,'3'15'360'0,"3"12"-239"16,0 0-27-16,-1-6-31 16,1-6-26-16,-3-8-7 15,-2-6-1-15,-2-11-4 16,-4-3-5-16,4-11-13 15,1-4-4-15,3-4-1 16,5-7-1-16,6 6 31 16,5 6 21-16,7 9 39 15,-1 7 14-15,2 10-17 16,-4 3-14-16,-6 12-29 16,-1 9-10-16,-9 6-9 15,3 4-8-15,-10 3-8 0,2 1-51 16,1-7-181-16</inkml:trace>
  <inkml:trace contextRef="#ctx0" brushRef="#br0" timeOffset="210475.3">20728 7702 875 0,'-4'10'432'0,"-6"9"-149"15,-3 4-85-15,-2 6-89 16,-2-2-30-16,1-6-34 16,-1-3-9-16,2-13-16 15,0-3-20-15,0-12-47 16,1-6-11-16,1-10-6 16,3-1 17-16,10-3 32 15,1 1 6-15,9 9 14 16,1 1 12-16,-2 15 21 15,3 4 10-15,3 9-5 16,5 9-5-16,1 2-13 16,0 8-6-16,-2 0-3 15,0 1-29-15,-6 0-171 16</inkml:trace>
  <inkml:trace contextRef="#ctx0" brushRef="#br0" timeOffset="210621.1">20603 7478 1273 0,'-3'-11'522'15,"-4"-12"-334"-15,5 10-99 0,6 15-164 16,5 4-369-16</inkml:trace>
  <inkml:trace contextRef="#ctx0" brushRef="#br0" timeOffset="211040.12">20853 7623 696 0,'-2'-1'405'16,"2"2"-44"-16,0 2-183 15,0-3-106-15,4 9-11 16,7 19 0-16,14 29-3 16,-14-34-12-16,-2-7-10 0,-1-8-11 15,0-2 9 1,-3-8 16-16,2-4 2 0,-3-14 4 16,4-3-9-16,2-6-20 15,-3 1-6-15,5 7-71 16,-7-3-81-16</inkml:trace>
  <inkml:trace contextRef="#ctx0" brushRef="#br0" timeOffset="211490.07">21119 7635 880 0,'-2'4'377'0,"-2"5"-204"0,0 4-54 15,0 4-42-15,3 4-6 16,3 2-10-16,3-2-9 16,5 1-13-16,0-6-8 15,5-9-4-15,1-5 3 16,4-12 1-16,0-2-1 15,-3-3-2-15,-4-3-2 16,-5 0-6-16,-5 0-4 16,-2 4-8-16,-1 4 3 15,0 8-2-15,-2 6-2 0,1 7 2 16,0 7-6-16,2 1 1 16,3 0 3-16,6 0 8 15,2 0 7-15,7-8 24 16,4-1 12-16,3-12 29 15,-1-8 8-15,-4-8 2 16,-2-4-6-16,-8-4-24 16,-5 1-13-16,-6 0-22 15,-4-2-36-15,-7 8-124 16,2 7-75-16</inkml:trace>
  <inkml:trace contextRef="#ctx0" brushRef="#br0" timeOffset="211740.29">21535 7429 818 0,'0'-2'478'0,"3"-2"-74"15,-3 10-199-15,-1-6-36 0,0 0-76 16,1 20-18-16,5 32-35 16,-3-27-15-16,1 1-13 15,0-1-40-15,-1-8-120 16,4-3-92-16</inkml:trace>
  <inkml:trace contextRef="#ctx0" brushRef="#br0" timeOffset="211927.18">21652 7418 757 0,'-2'2'499'0,"-3"6"23"15,-1 5-200-15,1 12-140 16,1 3-34-16,7 4-48 16,4-1-22-16,2-3-44 15,0-2-13-15,0-6-37 16</inkml:trace>
  <inkml:trace contextRef="#ctx0" brushRef="#br0" timeOffset="212782.25">18669 15038 1083 0,'7'1'406'0,"5"-1"-268"16,30 4-71-16,15-3 3 16,26 0 8-16,5 0-16 0,7-2-27 15,-2-1-4-15,-7-4-90 16,0-5-84-1</inkml:trace>
  <inkml:trace contextRef="#ctx0" brushRef="#br0" timeOffset="213148.12">18852 14855 980 0,'-7'4'412'0,"-7"7"-226"15,-16 14-108-15,-8 8-19 16,-2 4-18-16,2-1-10 16,16-7-23-16,10-6-6 15,18-1 6-15,15-2 10 16,17-3 27-16,6-1 11 0,5-2-7 16,3 2-7-16,-7-3-38 15,-3-2 112-15</inkml:trace>
  <inkml:trace contextRef="#ctx0" brushRef="#br0" timeOffset="213566.3499">19664 14766 881 0,'1'5'325'0,"3"10"-238"16,-2 6-67-16,2 12-4 15,-3 4-2-15,-1 0-25 16,0-8-86-16</inkml:trace>
  <inkml:trace contextRef="#ctx0" brushRef="#br0" timeOffset="213701.4199">19767 14767 929 0,'0'5'404'15,"-3"5"-180"-15,0 19-149 16,-1 8-22-16,2 7-24 16,2-1-17-16,9-9-176 0</inkml:trace>
  <inkml:trace contextRef="#ctx0" brushRef="#br0" timeOffset="214044.52">19971 14964 892 0,'4'-2'339'0,"6"2"-231"16,5-1-55-16,13 3-13 16,4 2-9-16,2-4-16 15,-2 1-3-15,-10-2 3 16,-8-3 3-16,-12 3 4 15,-4-4 1-15,-13 5-5 16,-3 1 5-16,-7 9 13 16,0-1 9-16,5 8 9 15,5 2-5-15,5 0-20 16,10 4-10-16,0-5-14 16,3-2-4-16,12-5-1 15,1-2 0-15,12 1-36 16,2-1-35-16,5-6-159 15,-1 0-232-15</inkml:trace>
  <inkml:trace contextRef="#ctx0" brushRef="#br0" timeOffset="214344.3799">20434 14995 539 0,'-7'-5'352'16,"-5"-3"-8"-16,-6 1-61 15,-5 7-103-15,0 0-52 16,2 4-69-16,7 5-20 15,10 2-28-15,4-2-7 0,6-1-6 16,5-3-1-16,5-2 2 16,1-1 2-16,2-2-11 15,-8-5-19-15,-3 1-15 16,-1 1-4-16,-14 3 9 16,-3 1 17-16,-12 5 21 15,-2 6 11-15,0 3 25 16,6 3 4-16,11-4-4 15,6-1-9-15,11-1-18 16,6-1-1-16,6 3-1 16,1-6 0-16,-3 2-30 15,1-5-45-15,-6-5-227 16</inkml:trace>
  <inkml:trace contextRef="#ctx0" brushRef="#br0" timeOffset="214629.4199">20517 14845 955 0,'17'-13'496'0,"12"-15"-159"16,-6 16-110-16,-3 12-35 15,-3 17-73-15,-4 5-27 16,-2 16-33-16,-1 7-12 16,-8-3-17-16,0 3-10 15,-2-8-10-15,-4-14-2 16,6-8-8-16,0-10-18 0,1-8-20 15,2 1-4-15,-5 1-8 16,-1 0 10-16,0 0 7 16,0-1-1-16,-21-6 7 15,-37 8 6-15,24 18 7 16,8 6 11-16,9-1-93 16,4-3 48-16</inkml:trace>
  <inkml:trace contextRef="#ctx0" brushRef="#br0" timeOffset="-214118.05">20957 14952 876 0,'-9'-4'376'0,"-8"1"-210"16,-10-1-28-16,-1 6-59 15,2 8-24-15,6 1-32 16,8 0-14-16,8 2-15 16,7-2-4-16,9-2 0 15,7 5 3-15,1-6 6 16,1-8 3-16,2 1 5 15,-7-10 1-15,-5 3-9 16,0 5-4-16,-11-2-12 16,-4 3-6-16,-7 6 5 15,-11 2 0-15,-1 6 10 16,6 5 3-16,1-3 1 16,8 0-1-16,11 1-1 15,2-4 1-15,11-3 5 0,5 1 6 16,0-11 7-16,6 0 1 15,-5-8 1-15,-1-4-2 16,-3-4-2-16,-5-2-1 16,0-1-2-16,-4-5 1 15,-2 11-3-15,-1 2 1 16,-6 8-2-16,-4 7 0 16,-5 0 3-16,2 8 1 15,1 0-1-15,6 8 1 16,4 3-1-16,1-1 3 0,7 2 9 15,4-6 6-15,5-9 28 16,1-6 15-16,2-11 22 16,-3-4 2-16,-6-3-15 15,-6-7-13-15,-6 0-28 16,-4 5-20-16,-5-2-144 16,3 11-117-16</inkml:trace>
  <inkml:trace contextRef="#ctx0" brushRef="#br0" timeOffset="-213431.56">21361 14992 876 0,'0'0'459'0,"2"3"1"16,6 0-379-16,5 5-9 16,9-8-14-16,-4 0-14 15,5-4-18-15,-3-5-7 16,-9 2-4-16,-4-6-15 15,-3 5-14-15,-4 0-6 16,-6 8-13-16,-2 6 9 16,-11 8 11-16,3 4 6 15,-1 2 15-15,0 2 6 0,7-1 2 16,7-2-1-16,11 4-8 16,5-5-2-16,5-3-1 15,2-3 0-15,1-11 1 16,0-1 0-16,6-10-22 15,-3-7-13-15,5-5-29 16,0 2-3-16,0 3 21 16,-1 5 9-16,-7 4 26 15,-4 8 4-15,-8 7 22 16,-8 8 12-16,-8 8 10 16,-6 1 4-16,-7 1-18 15,-3-7-6-15,0-1-4 16,4-4 0-16,4-7 1 15,-1-10-3-15,8-7-6 16,2-6-7-16,7 0-8 16,5-1-3-16,3 0-1 15,1-2 3-15,1 10 0 16,3 6 0-16,1 6 3 16,0 8 1-16,2 2 4 0,1 3 3 15,3 7 0-15,1-1-1 16,1-1 0-16,-1-5 1 15,-1-10 2-15,1-1 1 16,-4-11-1-16,4-2 0 16,-3-11-1-16,-1-1-1 15,-2-2 0-15,-5 4 1 0,-4 5 0 16,-2 2-3-16,-3 11 4 16,-4 1 4-16,3 12 3 15,4 5 3-15,-4 5-3 16,4 4-5-16,-5-1-1 15,-3-1-18-15,3-3-92 16,-2-9-80-16</inkml:trace>
  <inkml:trace contextRef="#ctx0" brushRef="#br0" timeOffset="-213282.77">21936 14772 1431 0,'-1'0'548'0,"-6"-1"-413"16,0 4-74-16,1 11-96 0,6 3-15 16</inkml:trace>
  <inkml:trace contextRef="#ctx0" brushRef="#br0" timeOffset="-212859.41">22184 15074 692 0,'-8'-5'361'0,"-10"2"-87"16,-1 0-39-16,-5 3-69 15,2 5-33-15,6 1-63 16,1 4-21-16,10 3-23 15,5 1 1-15,9 9 2 16,9 0 2-16,7-2 7 0,7-4 0 16,4-13 6-16,-3-5 4 15,-8-10 5-15,-9-7 1 16,-15-3-5-16,-2-1-8 16,-9 4-65-16,-1 0-63 15,1 5-391-15</inkml:trace>
  <inkml:trace contextRef="#ctx0" brushRef="#br0" timeOffset="-212575.11">22411 14857 1112 0,'-4'-1'506'0,"0"0"-262"16,-1 3-79-16,4-2-106 15,1 5-32-15,1 18-16 16,6 32-1-16,-7-35-82 0,2-1-98 15</inkml:trace>
  <inkml:trace contextRef="#ctx0" brushRef="#br0" timeOffset="-212428.0799">22505 14872 1069 0,'-2'1'494'0,"2"6"-210"16,1 7-60-16,3 6-79 15,-3-2-30-15,2 8-47 16,0 2-6-16,-1-1-125 16</inkml:trace>
  <inkml:trace contextRef="#ctx0" brushRef="#br0" timeOffset="-208271.3597">17266 15112 336 0,'1'-1'228'16,"0"-6"-4"-16,-2 9-63 15,0-2-20-15,0 0-34 16,-1 0-18-16,-5 14-40 16,-39 29-19-16,34-27-17 15,2-4-4-15,8 0-3 16,4-5 1-16,9-8 2 16,4-5-2-16,3-4 1 15,1-5-2-15,-2 0 0 16,-2 0 1-16,-5 4 8 15,-4 1 13-15,-6 4 9 0,-1 8 2 16,-9 9-1-16,-2 5-10 16,-6 6-8-16,-2-3-3 15,3-1-8-15,4-2-2 16,7-7 2-16,5-8 0 16,8-7-12-16,5-6-4 15,5-11-4-15,2 1-1 16,1 0 13-16,-3 0 7 15,-4 9 15-15,-4-1 8 16,-9 10 5-16,-7 4-3 0,-10 11-13 16,-8 5-10-16,-6 5-7 15,-3 2 0-15,9-4 0 16,1-2-1-16,7-10 2 16,5-2-4-16,8-9-30 15,7-4-8-15,14-6-5 16,4-5 5-16,4-6 29 15,-1 1 10-15,-4 5 14 16,-3 4 8-16,-9 10 10 16,-3 5 6-16,-12 7 5 15,-7 6-5-15,-14 5-6 16,0 4-6-16,-1 6-15 16,0-6-4-16,13-3-2 15,-2-4-1-15,13-9 0 16,5-6-4-16,8-15-4 15,9-5-2-15,8-9 0 0,1-2 4 16,1 4 3-16,-2 0 4 16,-9 10 1-16,-4 8 1 15,-10 9 3-15,-6 4 1 16,-18 8 4-16,-4 5-1 16,-10 4-4-16,1 5-1 15,4 0-5-15,9 0-2 16,7-4 1-16,2-8-2 0,15-7 3 15,0-8 2-15,9-11 0 16,4-6 1-16,1-11-2 16,3 2-1-16,3-3-2 15,4 6 1-15,-2 6-1 16,-3 0-2-16,-4 9 1 16,-6 5 0-16,-11 4 2 15,-5 0 1-15,-18 9 1 16,-3 1-1-16,-3 11-2 15,4 3 0-15,3 3-1 16,0-4 0-16,8-11 2 16,2-2 4-16,8-14-1 15,6-4 0-15,9-10-2 16,4-3-5-16,8-3 1 16,-2-5 1-16,3 5-1 15,0-3 1-15,1 10 1 16,1 7 0-16,-9 1 0 0,-3 7-3 15,-14 4 1-15,-8 4 1 16,-17 14 2-16,-4 5 3 16,-9 5 0-16,-4 1 0 15,8-2-1-15,0 0 0 16,10-12-1-16,5-1 0 16,13-11 5-16,3-11 0 15,10-8-1-15,9-5-1 0,5-7-6 16,1 3 0-16,-1-1-1 15,-1 2 0-15,1 1-2 16,1 2-1-16,2 5 0 16,-6 3 2-16,-9 7-1 15,-7 4 1-15,-15 9 0 16,-7 6 0-16,-9 6 2 16,-2 3 0-16,1 3 0 15,0-4 0-15,6-2 2 16,2-5 1-16,12-14 7 15,10 0 2-15,12-13-3 16,5-8-2-16,6-3-6 16,-1-8 0-16,2 4 2 15,-2-3 0-15,-7 3 0 16,0-2-1-16,-4 7-3 16,-4 8-1-16,-6 9-2 15,-2 8-3-15,-13 10 0 0,-3 7-1 16,-4 8 3-16,-2 0 3 15,2-2 0-15,4-4 0 16,4-8 4-16,4-4-1 16,4-9 4-16,7-1 1 15,7-8-2-15,2-4 0 16,9-11-3-16,-2-3-2 0,7-3-1 16,1-2 1-16,-1 6 0 15,-2 1 0-15,-10 9 1 16,-5 6-3-16,-15 8-6 15,-4 9-2-15,-13 15-1 16,-5 2 3-16,-1 5 4 16,0-3 1-16,1-6 1 15,5 3 1-15,7-8 1 16,4 0 0-16,13-9 1 16,6-8 2-16,11-8 1 15,3-8 0-15,0-7 0 16,5 0-2-16,0-7-1 15,1-1 0-15,1 2-2 16,-3 1 0-16,-2 6 0 16,-6 7 1-16,-3 7-2 15,-8 4-2-15,-4 6-1 16,-4 4-2-16,-4 7 2 0,-2 2 1 16,-5 10 0-16,2 1 1 15,-5 4 1-15,-1 1 1 16,-1-9 2-16,3-3 0 15,8-13 0-15,8-2 2 16,13-11 0-16,3-1 0 16,9-9 1-16,1-8-3 15,2-2 1-15,-1-6 1 0,-7 7-2 16,-3 4-1-16,-9 12-3 16,-3 8-4-16,-7 12 4 15,-1 6 2-15,-6 8 3 16,-2 3 3-16,1 2-1 15,-2-4-1-15,3-9 1 16,2-3 1-16,5-10 2 16,0-4 2-16,6-1 0 15,-4 1-2-15,0 0-2 16,11-6-2-16,32-31 0 16,-30 22-1-16,-6 5-3 15,-1 4-2-15,-8 13-2 16,-1 7 4-16,-5 6 5 15,-1 3 4-15,3-2-3 16,2-2-4-16,5-3 1 16,1-6 1-16,1-2 10 15,1-4 6-15,-4-7-1 16,0 1-27-16</inkml:trace>
  <inkml:trace contextRef="#ctx0" brushRef="#br0" timeOffset="-205307.7">17016 7957 425 0,'0'-2'231'0,"-2"-1"-32"16,1 0-20-16,1 2-34 15,0 0-18-15,0 0-39 16,0-1-18-16,0 1-26 16,6-2-9-16,0-4-8 15,25-27 8-15,-32 37 2 16,-3 5-1-16,-10 5-5 16,3 6-8-16,-6 1 2 0,-1-1 0 15,10-4-1-15,1-4-5 16,6-9-5-16,5 0 0 15,1-4 3-15,-5 1 2 16,0 0-2-16,4-3-2 16,5-4-2-16,27-30-2 15,-36 29-3-15,2 4-1 16,-4 4-4-16,4 2-1 16,-3-1-1-16,0 0-1 15,0 0-2-15,-5 4 1 0,-6 0 0 16,-25 33 1-16,37-29 0 15,0 2 0-15,5-8 2 16,-1-2 0-16,1-6 1 16,3-4 1-16,5-3-2 15,4 3 0-15,-4-5 0 16,1 1-1-16,-6 5 1 16,-5 2 0-16,1 8 2 15,-6-1 2-15,-4 7 1 16,-5 4 0-16,-4 3-1 15,4 7-2-15,-5-5-1 16,3-3-1-16,7 1 0 16,-3-10-1-16,8-3-1 15,1 2 2-15,7-9 2 16,4-2-1-16,6-3 0 16,0-6 0-16,-1 1-2 15,5 3 0-15,-6-1-1 0,-4 2 0 16,0 3 1-16,-1 3 1 15,-8 7 0-15,-3 4 1 16,-8 6 1-16,-5 3 0 16,0 7 1-16,-5-1-2 15,-1 1 1-15,-3-2 0 16,8-7 0-16,10 2-1 16,7-12 2-16,9-2 1 15,4-12-1-15,2-1 1 0,5-9-2 16,-1 0-2-16,2 0 0 15,-4-2 1-15,-2 8 0 16,-7 3-1-16,-5 8 1 16,-5 0 0-16,-9 12 1 15,-2 6 0-15,-10 6-1 16,3 8 0-16,1 0-1 16,-2-1-1-16,5-3 1 15,1-6 0-15,1-7-2 16,4-5 0-16,13-7 1 15,5-3 1-15,4-10 0 16,4 0 1-16,1-6-3 16,-2-5 0-16,5 5 0 15,1 1 0-15,-3 5 0 16,-1 6 0-16,-8 5-2 16,-9 3 0-16,-7 7-2 0,-9 9 1 15,-4 11 3-15,-5 1 0 16,0 2 1-16,0-2 0 15,0-8 1-15,2-5 0 16,12-5-1-16,5-4 0 16,11-10 1-16,8-1-2 15,4-12 1-15,1-8 0 16,3 2-1-16,-1-5 1 0,1 7 0 16,0 3-1-16,-3 4 0 15,-3 7-1-15,-7 3-2 16,-8 5 1-16,-9 12 0 15,-8 3-1-15,-10 9 1 16,0 3 1-16,-3 2 1 16,1 2 0-16,5-2 2 15,-4-7 1-15,18-7 0 16,-1-7 1-16,12-12 0 16,9-4 0-16,2-10 1 15,4-4-1-15,1-6-3 16,8 6-1-16,-2-3 0 15,7 1-1-15,-6 9 1 16,-6-3 0-16,-6 14 0 16,-7 6 1-16,-10 10 7 15,-8 3 1-15,-11 11 2 0,-4-3-2 16,-5 2-4-16,-1 5-1 16,0-2 0-16,-4 3 0 15,6-7 1-15,10-2 2 16,7-15 0-16,14-7-1 15,16-16-5-15,-1-8-1 16,16-10-3-16,1-2 1 16,7 0 2-16,2 7 1 15,-4 3 4-15,-2 7-1 0,-11 5 2 16,-7 3 1-16,-11 13 14 16,-7 1 5-16,-8 17 5 15,-6 2 0-15,-9-1-15 16,-3 6-5-16,-7-2-4 15,1 0-1-15,0 5-1 16,1-6 0-16,14-4 2 16,0-9 0-16,16-11-1 15,3-5-2-15,9-13-4 16,8-6-1-16,6-4 1 16,5-2 0-16,0 2 2 15,-1 10 0-15,-6 4-1 16,-3 4-1-16,-9 8-1 15,-4 2 0-15,-9 7 1 16,-6 8 1-16,-10 5 3 16,-2 3-1-16,-6 4-1 15,0 1 2-15,-2-2 0 16,-1-6 0-16,7-6 3 0,11-6 1 16,7-12-8-16,6-5-3 15,10-12-9-15,2-10-2 16,11 2 6-16,5 0 4 15,0 1 4-15,2 6 0 16,-13 2 2-16,-3 3-2 0,-9 16 0 16,-7 1 0-16,-17 14-4 15,-7 7 1-15,-17-1 1 16,2 9 2-16,0-3 0 16,-1-1 1-16,10 6-1 15,-3-7 2-15,10-6 1 16,11-7 1-16,9-16-3 15,8-9-1-15,11-9-4 16,5-4-2-16,4-3 4 16,-1 3 2-16,-1 1 1 15,-5 7 1-15,-7 9 2 16,-4 3-2-16,-7 9-1 16,-4 5-1-16,-11 6-1 15,-4 4 0-15,-3-1 1 16,1 3 1-16,2-6 1 15,6 1 2-15,4-8 2 16,6-6 0-16,8-8-3 16,10-6-1-16,3-12-3 0,-1-7 1 15,-2 8 3-15,-7-4 4 16,-2 12 2-16,-6 6-1 16,-3 6-6-16,-6 6-2 15,-1 12-3-15,-2-3-1 16,3 4 4-16,6-3 0 15,-4-8-2-15,7 4 0 16,4-11-37-16,3-2-65 0</inkml:trace>
  <inkml:trace contextRef="#ctx0" brushRef="#br0" timeOffset="-200112.03">8015 16154 527 0,'-2'2'298'0,"2"3"-21"16,3-5-47-16,-3-1-51 16,0 0-23-16,20-13-56 15,33-51-22-15,-25 18-31 16,-2-5-11-16,-2-4-1 16,-1 0 2-16,-8 4 2 15,-4 3 2-15,-10 11-1 16,-3 9 4-16,-7 21-8 15,-1 9-12-15,-4 20-18 0,5 16-12 16,8 13-10-16,8 7 4 16,19 7 0-16,13-1 3 15,6-10 8-15,-1-7 4 16,-5-14 6-16,-6-8 5 16,-8-14-56-16,-3-7-48 15,-8-10-253-15</inkml:trace>
  <inkml:trace contextRef="#ctx0" brushRef="#br0" timeOffset="-199928.64">8053 16025 872 0,'2'1'403'0,"10"1"-147"16,9 2-141-16,19 2-86 15,8-2-1-15,10 5-43 16,0-1-134-16</inkml:trace>
  <inkml:trace contextRef="#ctx0" brushRef="#br0" timeOffset="-199760.52">7969 15905 1329 0,'-10'-5'487'16,"-8"2"-396"-16,2-3-46 15,15 2-49-15,7 4-36 16,18 0-225-16</inkml:trace>
  <inkml:trace contextRef="#ctx0" brushRef="#br0" timeOffset="-199332.67">8587 16040 704 0,'1'4'385'16,"1"5"-92"-16,11 2-118 15,5 1-16-15,9-4-64 16,6-1-24-16,3-3-27 16,-1-5-9-16,-8-10-2 15,-2-4 1-15,-20-12-1 0,2 6 0 16,-7 1-5-16,-9-4-2 15,-1 9-8-15,-11 0-4 16,-6 7-10-16,0 5-5 16,0 8-14-16,3 4-3 15,8 12-3-15,4 2 4 16,7 11 9-16,0 1 4 16,4 3 4-16,1 8 2 15,3-3 3-15,3 0 0 0,0-2-53 16,2-11-107-16</inkml:trace>
  <inkml:trace contextRef="#ctx0" brushRef="#br0" timeOffset="-198982.4199">9200 15983 765 0,'-2'6'430'0,"-7"5"-14"16,-2 2-219-16,-6 5-94 15,-5-5-24-15,-8 4-44 0,-3-5-10 16,-2-2-11-16,-1-1-12 16,6-8-26-16,0 0-9 15,4-9-5-15,11 0 7 16,6-4 17-16,6 2 3 15,7-3 2-15,-1 1 5 16,12 13 14-16,-2 1 7 16,10 12 13-16,1 7 8 15,-2 3 26-15,6 9 7 16,-5 8-1-16,-1-2-6 16,-5-10-9-16,-3-2-53 0</inkml:trace>
  <inkml:trace contextRef="#ctx0" brushRef="#br0" timeOffset="-197695.04">1770 16933 1128 0,'-2'13'466'16,"-5"10"-249"-16,2 24-89 16,1 13-5-16,-2 23-16 15,3 5-33-15,2-4-30 16,1-7-9-16,5-20-19 15,2-9-36-15,1-20-178 16,-1-11-262-16</inkml:trace>
  <inkml:trace contextRef="#ctx0" brushRef="#br0" timeOffset="-197476.68">1700 16962 1025 0,'16'-6'445'15,"13"-5"-211"-15,21 5-151 16,13 3-21-16,10 1-31 16,-2 1-14-16,1 6 0 15,-8-2-54-15,-7 3-303 16</inkml:trace>
  <inkml:trace contextRef="#ctx0" brushRef="#br0" timeOffset="-197205.99">1825 17590 1111 0,'23'-3'449'0,"19"2"-289"16,16 1-95-16,-3 1-6 15,-3 1-35-15,-2 4-6 0,-7-2-66 16,-1 0-149-16</inkml:trace>
  <inkml:trace contextRef="#ctx0" brushRef="#br0" timeOffset="-197002.8597">1788 17373 1118 0,'9'-4'478'16,"7"1"-209"-16,23-3-155 15,12 1 0-15,11 1-29 16,-1 0-24-16,0 4-23 16,-3 3-48-16</inkml:trace>
  <inkml:trace contextRef="#ctx0" brushRef="#br0" timeOffset="-196548.73">2379 17480 866 0,'-4'4'426'16,"1"7"-121"-16,-4 1-110 15,5 17-87-15,-1 2-24 16,4 14-46-16,2 5-10 15,0-6-7-15,4-6 12 16,-3-16-118-16,-1-10-129 16</inkml:trace>
  <inkml:trace contextRef="#ctx0" brushRef="#br0" timeOffset="-196372.96">2395 17474 911 0,'14'0'390'0,"18"2"-197"16,0 8-45-16,-4 3-7 16,-7 4-11-16,-19-2-11 15,-2 2-5-15,-17 2-26 16,-6-4-15-16,-10-3-62 16,-4-6-88-16</inkml:trace>
  <inkml:trace contextRef="#ctx0" brushRef="#br0" timeOffset="-196016.54">2610 17702 1262 0,'2'5'502'0,"4"8"-331"15,8 4-30-15,8 6-33 16,1 3-23-16,4 3-32 16,-3 0-12-16,-7-6-13 15,3-2-34-15,-6-11-115 16,-4-5-93-16</inkml:trace>
  <inkml:trace contextRef="#ctx0" brushRef="#br0" timeOffset="-195848.93">2796 17736 1037 0,'-17'4'518'0,"-13"6"-162"15,0 5-196-15,-2-2-31 16,4 7-74-16,1 2-21 16,2-3-26-16,8 2-2 15,5-8-83-15,9-3-98 16</inkml:trace>
  <inkml:trace contextRef="#ctx0" brushRef="#br0" timeOffset="-195336.93">3111 17398 738 0,'0'1'435'15,"3"0"-6"-15,16 4-273 16,5-2-40-16,25 0-48 16,8-2-18-16,10-6-25 15,0 1-6-15,-10-2-56 16,-8 1-75-16</inkml:trace>
  <inkml:trace contextRef="#ctx0" brushRef="#br0" timeOffset="-195096.17">3158 17567 940 0,'6'-1'470'0,"5"5"-169"15,16-4-102-15,6 3-5 16,16-2-63-16,5-1-29 16,0 0-44-16,-2 0-16 15,-11 0-26-15,-11 0-60 16</inkml:trace>
  <inkml:trace contextRef="#ctx0" brushRef="#br0" timeOffset="-193951.11">4561 16664 748 0,'-13'-14'361'0,"-10"-14"-112"15,-2 6-57-15,-2 13-68 16,6 8-18-16,-4 17-52 0,5 10-21 16,-6 23-20-16,5 15-6 15,5 24 2-15,6 10 4 16,12 20 3-16,5 0 2 15,2 0 4-15,-1 1 1 16,-3-7 3-16,-3-2-3 16,-2-11-3-16,0-12 0 15,-5-33 3-15,-3-12 8 16,-7-28 22-16,-5-10 3 0,-10-10-4 16,-2-10-10-16,-1-1-24 15,2-1-28-15,7 5-71 16,3 3-46-16,10 8-395 15</inkml:trace>
  <inkml:trace contextRef="#ctx0" brushRef="#br0" timeOffset="-193093.5">5249 17375 722 0,'-5'-5'344'0,"-13"-5"-106"0,-7 0-39 16,-12-1-37-16,-4 0-16 15,-1 4-50-15,4 4-27 16,6 8-40-16,7 8-15 16,9 7-18-16,1 7-7 15,13 2-5-15,4 2-1 16,11-2 4-16,1-3 5 15,11-5 9-15,1-8 2 16,4-9 8-16,8-6 3 16,-6-15 7-16,0-4 1 0,-1-17 0 15,-3-5-3-15,-4-12-5 16,-3-5-2-16,-8-6 0 16,-5 1 2-16,-9 2 0 15,-4 7 2-15,-5 13 9 16,-1 6 5-16,0 18 5 15,-1 7-5-15,4 24-25 16,0 10-8-16,8 21-5 16,3 8 7-16,6 15 20 15,1 2 9-15,-2 7 6 16,2-4 0-16,-3-12-3 16,0-7-6-16,-2-20-3 15,-3-4 1-15,-2-14-38 16,0-4-69-16,4-13-160 15</inkml:trace>
  <inkml:trace contextRef="#ctx0" brushRef="#br0" timeOffset="-192838.13">5561 17095 890 0,'-7'0'487'0,"-6"3"-52"0,0 11-291 16,1 10-27-16,4 19-20 15,5 8-9-15,6 13-13 16,-1 2-9-16,-2-4-34 16,-1-1-9-16,0-15-3 15,-2-8-22-15,6-15-108 16,4-11-68-16</inkml:trace>
  <inkml:trace contextRef="#ctx0" brushRef="#br0" timeOffset="-192643.0799">5466 17057 992 0,'4'-7'415'0,"11"1"-222"0,9 0-53 15,15-2-31-15,11 6-27 16,9 0-42-16,5 2-14 16,3 5-16-16,-7-1-1 15,-8 0-153-15,-7-4-194 16</inkml:trace>
  <inkml:trace contextRef="#ctx0" brushRef="#br0" timeOffset="-192374.3199">5547 17552 1187 0,'6'3'480'0,"7"-2"-262"16,12 2-92-16,16-3-11 16,5 4-21-16,12-3-44 15,1-1-13-15,-13 2-9 16,-5-2-27-16,-17-1-133 16,-7 0-81-16</inkml:trace>
  <inkml:trace contextRef="#ctx0" brushRef="#br0" timeOffset="-192165.61">5531 17320 1168 0,'1'0'450'0,"13"0"-269"16,6 2-65-16,17 2-5 15,14 2-3-15,10-1-46 16,3-2-12-16,-6 0-9 16,-7-3-49-16</inkml:trace>
  <inkml:trace contextRef="#ctx0" brushRef="#br0" timeOffset="-189990.43">6108 17519 737 0,'-6'9'413'0,"-5"4"-38"0,1 11-218 15,1 4-18-15,4 4-45 16,2 3-25-16,5-1-28 16,1-3-15-16,4-6-11 15,-1-6 0-15,2-10 0 16,0-1-2-16,2-8-50 16,2-2-63-16,3-5-293 15</inkml:trace>
  <inkml:trace contextRef="#ctx0" brushRef="#br0" timeOffset="-189704.53">6116 17373 761 0,'0'0'482'0,"0"0"23"16,5 0-279-16,-5 0-29 16,0 0-54-16,0 0-28 0,0 0-42 15,5 2-16-15,-3-1-20 16,0 0 6-16,0-1-122 15</inkml:trace>
  <inkml:trace contextRef="#ctx0" brushRef="#br0" timeOffset="-184469.47">6601 17299 845 0,'8'-1'370'0,"15"-4"-145"0,11 4-100 16,20-4-51-16,8 3-7 16,-1-3-36-16,-3 2-14 15,-9 2-54-15,-9 1-82 16</inkml:trace>
  <inkml:trace contextRef="#ctx0" brushRef="#br0" timeOffset="-184231.03">6698 17401 791 0,'0'2'388'16,"6"-2"-151"-16,16 1-40 15,9 1-19-15,15 4-26 16,2 2-21-16,-1 2-47 16,-3 2-19-16,-3-8-42 15,1-4-83-15</inkml:trace>
  <inkml:trace contextRef="#ctx0" brushRef="#br0" timeOffset="-183089.3897">7884 16704 543 0,'-8'-9'353'0,"-11"-7"10"15,-3 2-82-15,-7 9-121 16,2 5-38-16,-1 15-68 16,3 9-26-16,6 29-17 15,2 13-1-15,8 26 1 16,4 14 2-16,5 14-2 15,5 5-2-15,-1 2 0 16,1-2 2-16,-6-5 5 16,-4-7 1-16,-5-22 3 15,-3-17 2-15,-1-29 0 16,-1-10 8-16,-4-20 16 16,-4-12 0-16,2-16-59 15,1-9-59-15,10-4-173 16,4 0-256-16</inkml:trace>
  <inkml:trace contextRef="#ctx0" brushRef="#br0" timeOffset="-180377.61">8247 16967 1015 0,'-1'1'391'0,"-4"5"-270"15,2 14-51-15,0 20-34 16,1 6-4-16,2 21-10 16,-3-2-3-16,-2 4-6 15,-1 1 3-15,0-17-23 16,5-9-68-16,4-23-274 16</inkml:trace>
  <inkml:trace contextRef="#ctx0" brushRef="#br0" timeOffset="-180183.69">8370 17234 815 0,'-4'-2'385'0,"-8"2"-158"15,-6 5-60-15,-5 11-77 16,-4 2-28-16,2 7-34 16,4-1-11-16,12-1-11 0,4 0-2 15,11-8 2-15,9-3 3 16,12-1 4-16,2-6 3 15,6-3 6-15,2-4-40 16,-4-6-161-16</inkml:trace>
  <inkml:trace contextRef="#ctx0" brushRef="#br0" timeOffset="-179849.04">8570 17356 933 0,'1'4'377'0,"3"2"-226"16,4-2-48-16,11 1-34 15,3-4-13-15,7-6-27 16,2-4-6-16,-6-8-4 16,-2-2 1-16,-7 0 1 15,-2 2 0-15,-10 2-1 16,-6 1 1-16,-17 7 7 15,-8 2 7-15,-8 11 3 16,-6 4-1-16,8 11-11 16,2 4-8-16,12 5-7 15,9 3 1-15,10-4 5 16,6-2-1-16,14-4 0 16,8-4 0-16,15-8-1 15,5-3 1-15,5-9-43 16,-1-6-72-16</inkml:trace>
  <inkml:trace contextRef="#ctx0" brushRef="#br0" timeOffset="-179249.61">9095 17323 614 0,'-3'1'276'0,"4"0"-94"16,15 2-69-16,42-5-23 15,20-2 11-15,50-5 11 16,30 3-5-16,35 0 0 16,20 5-8-16,-64 3-33 31,-74-1-18-31,0 1-45 0,212 1-40 0,-37-1-159 16</inkml:trace>
  <inkml:trace contextRef="#ctx0" brushRef="#br0" timeOffset="-178541.93">9415 16516 863 0,'0'-9'422'0,"-3"-13"-157"0,3 18-119 16,-2 10-36-16,2 17-56 15,0 15-25-15,1 21 1 16,-1 7 6-16,1 14 0 15,-2 2-2-15,-2-9-4 16,2-8-2-16,-2-24-38 16,3-11-62-16</inkml:trace>
  <inkml:trace contextRef="#ctx0" brushRef="#br0" timeOffset="-177952.25">9876 16846 622 0,'-4'-11'359'15,"0"-6"-75"-15,-8-1-87 16,4 0-30-16,-7 6-47 16,0 2-23-16,-2 5-38 15,-4 1-18-15,2 6-34 16,-1 5-11-16,3 7-15 15,2 4-3-15,8 5 2 16,7 1 5-16,7 1 9 16,8-1 4-16,5-6 6 15,-2-8 4-15,2-8 6 16,0-6 3-16,-4-14 1 16,3-2 0-16,-2-15-6 15,-2-3-3-15,0-9-2 16,-4-3-2-16,-4-3 2 0,-1 2 0 15,-4 10 1 1,0 5 10-16,-5 17 17 0,1 6-2 16,0 13-10-16,-3 5-14 15,3 12-22-15,-2 6 1 16,3 8 10-16,1 8 5 16,2 11 7-16,1 1 0 15,0 7 1-15,1 0-1 16,-1-10 7-16,1-2-35 15,1-16-154-15</inkml:trace>
  <inkml:trace contextRef="#ctx0" brushRef="#br0" timeOffset="-177364.57">10215 16836 585 0,'4'-3'299'0,"2"-7"-82"0,0-2-20 16,-6-2-40-16,0 3-16 16,0-2-29-16,-5 0-14 15,-4 1-27-15,-8-2-7 16,-6 2-18-16,-5 2-12 16,0 5-18-16,3 5-11 0,5 6-7 15,2 6-4-15,3 4-6 16,5 1-1-16,5 5-2 15,5 0 2-15,8 0 7 16,6 0 3 0,3-7 5-16,4-6 3 0,4-7-2 15,0-5-7-15,-2-10-14 16,-3-3-2-16,-5-7 4 16,-1 2 8-16,-7 5 14 15,-1 4 3-15,-5 10 10 16,-3 1 0-16,-2 7-1 15,3-6 0-15,-1 6-4 16,-5 21 5-16,-5 37 11 16,9-27 1-16,5 1-3 15,3 2-5-15,-1-6-8 16,6-5 0-16,-6-6 2 16,0-4-1-16,-3-11-104 0,-3 1-381 15</inkml:trace>
  <inkml:trace contextRef="#ctx0" brushRef="#br0" timeOffset="-177073.5">10421 16993 885 0,'-2'0'390'0,"-4"4"-191"15,0 2-52-15,1 5-58 16,-1 3-20-16,2 0-28 16,1 5-9-16,1-1-11 15,2 0-5-15,3-2-8 16,3-2-1-16,3-2-8 15,-1-8-39-15,0-4-180 16</inkml:trace>
  <inkml:trace contextRef="#ctx0" brushRef="#br0" timeOffset="-176897.78">10419 16850 1115 0,'1'0'502'16,"0"-1"-242"-16,4 1-96 16,-5 0-93-16,0 0-34 15,0 0-70-15,12 0-24 16</inkml:trace>
  <inkml:trace contextRef="#ctx0" brushRef="#br0" timeOffset="-176519.3897">10712 16532 901 0,'-4'2'402'0,"-2"7"-184"0,1 5-81 15,2 13-42-15,6 10 5 16,4 16 5-16,-1 7 2 15,0 9-10-15,-3 3-16 16,-3-8-23-16,0-6-10 16,0-14-16-16,0-13-2 0,0-7-2 15,0-9-55 1</inkml:trace>
  <inkml:trace contextRef="#ctx0" brushRef="#br0" timeOffset="-171649.3897">9254 17520 919 0,'-13'7'388'0,"-17"6"-215"16,-7 6-28-16,3 15-51 15,2 7-21-15,11 20-38 16,10 9-9-16,18 6-12 16,13-4-3-16,17-9 14 15,6-13-44-15,3-17-162 0</inkml:trace>
  <inkml:trace contextRef="#ctx0" brushRef="#br0" timeOffset="-171354.15">9369 17754 562 0,'-7'-2'370'0,"7"0"20"15,2 4-203-15,-2-2-95 16,7 4-24-16,23 18-19 16,31 37-7-16,-26-22-18 15,-9 0-3-15,-4-11-60 16,0-5-101-16</inkml:trace>
  <inkml:trace contextRef="#ctx0" brushRef="#br0" timeOffset="-171209.27">9612 17737 915 0,'-9'3'406'0,"-20"4"-177"0,-1 4-87 16,0 4-55-16,-2 5-21 16,2 11-38-16,4 3-7 15,-1 3-10-15,2-5-3 16,9-8-33-16,3-1-78 15</inkml:trace>
  <inkml:trace contextRef="#ctx0" brushRef="#br0" timeOffset="-170823.65">9660 17543 818 0,'-1'0'365'0,"2"-3"-172"16,8 0-59-16,12 5-56 0,2-5-21 15,1 4-25-15,4 4-1 16,-22-3 3-16,5 10-2 16,-15 3 1-16,-12 4-1 15,2 2-11-15,-12-2-4 16,10-4-7-16,4-5-3 16,12-4-1-16,2-3-1 15,12-4-1-15,9-1 0 16,3 2-1-16,3 1 7 0,5 7-95 15,-6-1-116 1</inkml:trace>
  <inkml:trace contextRef="#ctx0" brushRef="#br0" timeOffset="-170604.26">9939 17691 984 0,'-1'4'423'0,"-5"10"-218"16,2 4-70-16,1 8-42 15,1 5-21-15,2 5-30 16,2 5-12-16,1 1-16 16,-2-9-3-16,1-5-26 15,-1-13-44-15,0-9-210 16</inkml:trace>
  <inkml:trace contextRef="#ctx0" brushRef="#br0" timeOffset="-170434.19">9822 17865 1143 0,'7'1'459'15,"12"0"-298"-15,8 3-41 0,0-1-35 16,6-1-26-16,5 2-26 15,-5-1 8-15,2-2-74 16</inkml:trace>
  <inkml:trace contextRef="#ctx0" brushRef="#br0" timeOffset="-169843.3597">10261 17768 993 0,'-7'0'392'16,"-6"0"-267"-16,3 3-42 15,4 6-48-15,5 2-13 0,3 4-12 16,2 1 9-16,7 0 4 15,4-2-1-15,4-5-1 16,1-3-4-16,4-6 1 16,-8-6 3-16,0-6 2 15,-1-2-1-15,-6-7-2 16,4 4-2-16,-5 2-5 16,-4 3-2-16,-4 9-11 15,-1 3-6-15,-1 7-2 16,2-7-1-16,0 10 6 15,9 51 3-15,-2-18 3 16,-1 0 2-16,-6 3 3 16,-4-3 0-16,-9-7 18 15,-5-2 6-15,-4-15 11 16,-3-3 3-16,1-9-5 0,-2-8-5 16,3-9-23-16,5-3-29 15,6-5-78-15,1 0-53 16</inkml:trace>
  <inkml:trace contextRef="#ctx0" brushRef="#br0" timeOffset="-169471.3799">10430 17614 543 0,'1'-9'336'0,"6"-7"5"16,1 0-101-16,11 8-82 15,-1 1-37-15,7 6-59 16,1 7-19-16,-9 2-18 15,-4 6 5-15,-14 5 8 16,-8 1 4-16,-9 2-2 16,-1-1-7-16,3-4-14 15,4-3-5-15,10-11-3 0,4 1 0 16,10-7-2-16,1 0-6 16,11-1-3-1,-1 2-1-15,7 6 11 0,-4-3-39 16,2 6-155-16</inkml:trace>
  <inkml:trace contextRef="#ctx0" brushRef="#br0" timeOffset="-169221.31">10777 17558 946 0,'4'2'387'0,"4"9"-205"15,1 3-52-15,5 11 7 16,2 4-6-16,3 16-14 16,-1 8-16-16,-1 13-35 15,-11 3-15-15,-18-2-27 16,-8-6-3-16,-8-14 5 16,0-4 2-16,0-15 3 15,1-6-2-15,3-15-100 16,4-10-80-16</inkml:trace>
  <inkml:trace contextRef="#ctx0" brushRef="#br0" timeOffset="-168558.31">11043 17396 501 0,'4'-2'323'0,"2"-7"-20"16,4 1-119-16,4-3-26 16,5 3-62-16,4 6-20 15,-3 4-36-15,0 5-8 16,-9 3-14-16,-6 1-5 15,-11 2-4-15,-5-1 0 16,-8-1 1-16,1-2-1 0,12-3-7 16,4-2-3-16,9-7-7 15,9 1-1-15,0 1 3 16,2 3 0-16,-8 5 5 16,-1 8 5-16,-8 9 15 15,-9-4 6-15,-8 5 7 16,-8-9-2-16,-4-14-1 15,5-2-28-15,9-5-80 16,3-2-97-16</inkml:trace>
  <inkml:trace contextRef="#ctx0" brushRef="#br0" timeOffset="-168352.64">11024 17584 765 0,'0'0'380'0,"4"0"-94"0,6 1-129 15,12 1-75-15,8-1-19 16,10 1-36-16,0 1-7 16,1-3-3-16,-3 2-21 15,-6-3-158-15,-2-4-175 16</inkml:trace>
  <inkml:trace contextRef="#ctx0" brushRef="#br0" timeOffset="-167974.4199">11087 17690 474 0,'0'-2'300'0,"7"-3"45"16,3 2-156-16,10-1-57 16,2-1-15-16,6 4-42 15,2 1-14-15,-13 5-26 16,0 2-7-16,-15 6-1 16,-1 5 0-16,-12 0 2 15,-7 4-3-15,-11-6-6 16,-10-2-4-16,3-7-1 0,6-2 1 15,14-4-2-15,8-2-4 16,9-4-7-16,5-2-3 16,9 1 4-16,5 3 4 15,4 0 11-15,3 3 1 16,-4 5-3-16,1 3-3 16,-3 8-7-16,-4 2-2 15,-5-1 1-15,-3-1-41 16,1-9-163-16</inkml:trace>
  <inkml:trace contextRef="#ctx0" brushRef="#br0" timeOffset="-167414.84">10753 17283 701 0,'0'0'332'0,"-4"0"-117"16,0 0-65-16,4 0-26 16,0 0-17-16,22 0-14 15,47 1-1-15,-15-2 0 16,6-1-11-16,19 1-23 15,-2 1-10-15,-9 4-24 16,-13-2-5-16,-18 0 0 16,-7 1-34-16,-14-1-166 15</inkml:trace>
  <inkml:trace contextRef="#ctx0" brushRef="#br0" timeOffset="-161815.57">11788 17129 580 0,'3'3'281'0,"11"1"-78"0,7 1-22 16,34-1-17-16,15-6-26 16,39 2-61-16,22 6-19 15,24-4-29-15,6 5-12 16,-7-7 0-16,-6-1 0 15,-26 0-58-15,-11 2-61 16,-32 4-290-16</inkml:trace>
  <inkml:trace contextRef="#ctx0" brushRef="#br0" timeOffset="-161387.03">11948 17285 607 0,'1'-5'272'15,"8"0"-101"-15,5 0-34 16,21 4-16-16,16 1-18 15,24 6-34-15,9-1-10 16,18 2-13-16,10 4-4 0,5-7-13 16,2 2-3-1,-12-4-3-15,-10-2-2 0,-19-1-55 16,-10-6-101-16</inkml:trace>
  <inkml:trace contextRef="#ctx0" brushRef="#br0" timeOffset="-160554.21">12175 16627 249 0,'0'-4'225'0,"-2"-4"61"16,1-1-30-16,-1-3-72 16,-5-4-32-16,-2 1-50 15,-10 0-19-15,-6 3-33 16,1 4-15-16,0 8-24 0,1 4-12 15,6 7-17 1,2 6-4-16,10 9-2 0,4-3 4 16,10 7 8-16,7-2 5 15,5-10 7-15,1-3 4 16,2-10 6-16,0-5 4 16,-6-11 7-16,-4-8 3 15,-5-7-2-15,-3-6-3 16,1-3-8-16,1-2-2 15,1-2-3-15,0-5-1 0,-5 0 1 16,4 2 0-16,-8 6 4 16,-3 7 7-16,-1 13 17 15,1 8 2-15,-2 13-6 16,1 7-8-16,4 11-17 16,-3 2-1-16,7 5 14 15,4 5 6-15,-2 9 7 16,-1 2 1-16,-1 6-10 15,-1 1-3-15,0-11-33 16,1-4-61-16</inkml:trace>
  <inkml:trace contextRef="#ctx0" brushRef="#br0" timeOffset="-160050">12459 16589 531 0,'2'-6'269'0,"-2"-5"-57"16,0 1-25-16,-4 1-27 15,-4 0-13-15,-6-4-35 16,-2 5-13-16,-6-1-32 16,-1 4-19-16,5 6-38 15,-3 3-12-15,8 11-16 16,3-1-5-16,2 5 2 16,9 4 1-16,6 3 6 15,4-3 5-15,10 0 7 16,0-8 2-16,7-6 4 15,-3-7 2-15,-2-11 1 16,-3-1 1-16,-10-11 0 16,-1 5 1-16,-7 0 0 15,-2 2 0-15,-4 8 1 16,-1 2-1-16,-1 8 2 16,-2-2 0-16,5 7 2 0,-2 8 3 15,4 7 0-15,1 6 3 16,1 6 4-16,-1 3-1 15,1-4-4-15,2 2-1 16,-3-6 5-16,4-7-47 16,1-9-172-16</inkml:trace>
  <inkml:trace contextRef="#ctx0" brushRef="#br0" timeOffset="-159790.68">12594 16748 973 0,'0'5'396'0,"0"12"-247"16,-3 0-34-16,-3 4-44 15,3-1-16-15,-1 0-25 16,8 1-6-16,-2-10-9 15,3 2-1-15,6-4-3 16,-5-4-1-16,3-2-12 16,-1-3-34-16,-3-7-201 15</inkml:trace>
  <inkml:trace contextRef="#ctx0" brushRef="#br0" timeOffset="-159613.57">12651 16643 1252 0,'-3'1'550'0,"-5"-1"-280"0,5 3-175 15,2 5-43-15,1-2-101 16,4 3 36-16</inkml:trace>
  <inkml:trace contextRef="#ctx0" brushRef="#br0" timeOffset="-159254.46">12728 16432 749 0,'3'4'372'0,"8"6"-82"16,2 1-158-16,10 4-52 0,3 1-14 15,8 4-27-15,1-3-9 16,-6-4-11-16,-2-2 0 16,-11-11 1-16,-2 5-2 15,-5-5-7-15,-5 0-4 16,-6 7-7-16,-4-2 0 15,-10 4 0-15,-1 7 1 16,-6 1 2-16,-5 4-1 16,4 5 1-16,0-5-2 15,8-2-1-15,11-2 13 16,5-9-88-16,3-2-78 0</inkml:trace>
  <inkml:trace contextRef="#ctx0" brushRef="#br0" timeOffset="-158838.14">13186 16511 863 0,'-7'7'389'16,"-7"3"-195"-16,-7-1-44 15,4 3-74-15,0-1-30 16,5 5-30-16,3 2-5 16,3 4 0-16,3 1 2 15,5 0-2-15,7 3 0 16,10-5-3-16,6-2 0 15,5-7 5-15,1-7 5 16,-3-9 10-16,-6-9 2 0,0-11 9 16,-6-6 22-1,-7-3 42-15,-4 3 18 0,-11 1 25 16,-9 1-14-16,-7 7-48 16,-6 3-21-16,-2 6-42 15,8 9-17-15,-1 3-63 16,12 2-96-16</inkml:trace>
  <inkml:trace contextRef="#ctx0" brushRef="#br0" timeOffset="-157399.61">13875 16744 786 0,'-2'-2'384'0,"-3"-4"-136"16,-1 7-56-16,2 19-75 15,2 9-31-15,2 18-31 16,4 13-2-16,4 14-7 0,0 6-6 16,0 3-14-16,-2-9-2 15,0-21-2-15,1-14-1 16,0-20-16-16,0-11-20 15,2-15-50-15,2-10-26 16,1-11-5-16,3-3 14 16,2-7 35-16,2 2 21 15,-2-2 18-15,-2 6 3 16,-8 12 15-16,-7 9 10 0,-11 17 10 16,-7 2 7-16,-10 10 5 15,0 3-3-15,2 2-12 16,7 2-7-16,12-5-12 15,5 2-3-15,12-7 4 16,5 0 2-16,11-4 2 16,4-4-1-16,6-5-1 15,3 1-19-15,-2-4-123 16</inkml:trace>
  <inkml:trace contextRef="#ctx0" brushRef="#br0" timeOffset="-157016.01">14250 17250 1042 0,'2'0'409'0,"2"2"-275"0,4-1-29 15,9 2-27-15,1-1-14 16,8 1-24-16,1-6-7 15,-4-6-8-15,2-2-2 16,-9-9-1-16,-2 5 1 16,-7-2-2-16,-7-3 0 0,-7 9 1 15,-8 0 1-15,-12 6 3 16,-3 3-1-16,-4 7-3 16,1 1-7-1,3 11-11-15,3 7-4 0,15 3-2 16,4 5 3-16,14 3 10 15,5-3 6-15,8-1 15 16,3-4 6-16,5-12 12 16,4-2-1-16,4-7-6 15,-3-4-6-15,-2-5-65 16,-3-5-16-16</inkml:trace>
  <inkml:trace contextRef="#ctx0" brushRef="#br0" timeOffset="-156188.18">15106 16349 875 0,'-12'0'359'0,"-19"4"-221"15,2 10-41-15,5 21-57 16,2 5-17-16,10 28-18 15,7 18 3-15,10 23 13 16,8 18 7-16,4 12 2 16,2-1-4-16,-3-5-5 15,-3-2-2-15,-10-17-2 16,-3-6-4-16,-12-17 46 16,-5-10 12-16,-4-24 16 15,-8-14 11-15,-2-22-27 16,-3-14-8-16,-6-15-16 15,6-4-11-15,5-5-44 0,6-4-62 16,15 3-158-16</inkml:trace>
  <inkml:trace contextRef="#ctx0" brushRef="#br0" timeOffset="-153776.59">10910 16834 808 0,'-1'0'378'0,"1"0"-167"15,1 0-44-15,-1 0-68 16,0 0-25-16,15 12-26 15,40 43-9-15,-24-30-12 16,4 1-7-16,-4-2-3 16,1-3 5-16,-7-6-77 15,-1 1-85-15</inkml:trace>
  <inkml:trace contextRef="#ctx0" brushRef="#br0" timeOffset="-153503.9199">11174 16794 676 0,'-9'8'368'16,"-15"10"-55"-16,-3 4-100 0,-9 5-91 15,4-2-31-15,-1-3-54 16,1-1-13-16,9-4-12 16,1 3-4-16,10-4-1 15,1-5 0-15,8-7-5 16,4-4-11-16,4-6-137 16</inkml:trace>
  <inkml:trace contextRef="#ctx0" brushRef="#br0" timeOffset="-152438.76">15654 17174 603 0,'-25'0'253'16,"-17"3"-115"-16,6 1-118 15,9 3 16-15,19-2 17 16,13-5 17-16,36-3 11 16,19-3-20-16,42 1-5 15,19 1-6-15,28 2-4 16,8 3-3-16,11 3-1 16,-1-2 29-16,7 2 24 0,2-8 3 15,-11-4-9-15,-2-4-37 16,-9-3-31-16,-10-2-14 15,-14 3-102-15,-7 2-37 16</inkml:trace>
  <inkml:trace contextRef="#ctx0" brushRef="#br0" timeOffset="-151099.02">15686 17351 508 0,'-7'3'324'0,"-13"9"15"15,-3 6-116-15,-4 14-68 16,-3 8-40-16,6 16-39 16,2 7-13-16,16 11-6 15,4 4-3-15,13-6-13 16,8-5-10-16,6-15-11 16,4-14-3-16,-1-12-7 15,-2-7-34-15,2-11-96 16,1-1-89-16</inkml:trace>
  <inkml:trace contextRef="#ctx0" brushRef="#br0" timeOffset="-150872.64">15777 17690 1279 0,'4'3'451'0,"8"11"-394"16,6 6-17-16,8 6 3 15,4 6-9-15,4 3-8 16,-4-1 0-16,-2 1-34 16,1-7-62-16</inkml:trace>
  <inkml:trace contextRef="#ctx0" brushRef="#br0" timeOffset="-150671.69">16047 17700 939 0,'-9'5'429'0,"-18"8"-176"0,1 5-103 15,-8 6-73-15,0 4-20 16,-1 4-31-16,3-2-9 15,5 0-9-15,4-6-3 16,10-10-57-16,3-1-68 16,10-12-239-16</inkml:trace>
  <inkml:trace contextRef="#ctx0" brushRef="#br0" timeOffset="-150336.71">16085 17408 963 0,'2'-7'441'15,"3"-8"-167"-15,4 10-199 16,9 1-24-16,-3 6-34 15,3 8-8-15,-2 5-4 16,-7 1-2-16,-4 6 1 16,-5 3 1-16,-3 2 3 15,-4 1 0-15,0-7 2 16,2-5-2-16,5-10-1 0,8-4 0 16,5-2 0-16,4-2-1 15,5 0-3-15,2 2-2 16,4 6-54-16,-4 2-97 15</inkml:trace>
  <inkml:trace contextRef="#ctx0" brushRef="#br0" timeOffset="-150076.11">16369 17629 1010 0,'2'3'435'0,"2"12"-237"15,0 1-29-15,2 12-52 16,-1 5-24-16,-2 2-37 16,-1 4-16-16,-1-3-22 15,-1-3-5-15,0-5-7 16,0-9-30-16,0-8-109 15,-2-8-103-15</inkml:trace>
  <inkml:trace contextRef="#ctx0" brushRef="#br0" timeOffset="-149901.62">16221 17777 943 0,'6'-1'424'0,"11"-2"-177"0,5 3-83 15,10-3-43-15,6 2-29 16,7 0-43-16,4 1-14 16,-1 0-52-16,-3-2-61 0</inkml:trace>
  <inkml:trace contextRef="#ctx0" brushRef="#br0" timeOffset="-149355.8799">16698 17652 694 0,'0'2'356'0,"0"5"-114"16,-2 7-122-16,2 4-22 15,5 3-33-15,3-2-3 16,8-4-12-16,-1-3-5 15,6-10-16-15,-1-4-5 16,1-10-3-16,-1-3-1 16,-5-2-1-16,-2-4-2 15,-7 4-3-15,-1 3-2 16,-4 5-7-16,1 6-6 0,1 7-3 16,1 5 0-16,3 12 3 15,3 6 4-15,1 10 6 16,1 5 2-16,-4 11 15 15,-4 0 15-15,-7 0 13 16,-6-2 4-16,-10-12-5 16,-4-4-10-16,-6-13-6 15,-3-11 0-15,1-11-3 16,3-6-7-16,10-20-49 16,7-6-45-16,11-12-161 15,11-6-158-15</inkml:trace>
  <inkml:trace contextRef="#ctx0" brushRef="#br0" timeOffset="-148972.75">16897 17456 706 0,'6'-5'346'0,"3"-8"-108"16,8 5-35-16,6 5-50 16,0 2-37-16,0 5-53 15,-3 4-10-15,-9 4-2 16,-7 6 0-16,-9 2-7 15,-6 1-4-15,-3-1-14 16,-1-5-5-16,8-8-8 16,2-3-3-16,10-5-6 15,6-5-4-15,7 5-1 16,1-5-2-16,-3 6-1 16,6 6 1-16,-9 3 0 15,-1 7-13-15,-2-2-96 16,0-4-103-16</inkml:trace>
  <inkml:trace contextRef="#ctx0" brushRef="#br0" timeOffset="-148743.59">17192 17381 838 0,'2'0'451'0,"1"-3"-86"15,7 11-204-15,4 10-39 0,5 8-34 16,3 11-3-16,2 13-23 15,2 3-7-15,-8 17-21 16,-5 5-11-16,-15 14-7 16,-6 3-1-16,-14-12 3 15,-4-9 1-15,-1-25 6 16,-1-14 2-16,8-24-71 16,7-9-47-16,10-19-144 15</inkml:trace>
  <inkml:trace contextRef="#ctx0" brushRef="#br0" timeOffset="-148142.31">17491 17287 539 0,'2'-4'331'16,"2"-7"-51"-16,6 3-82 15,2 4-28-15,4 2-66 16,4 2-27-16,0 6-33 16,-4 1-3-16,-4 5-16 15,-5 0-4-15,-7 6-6 16,-5 0-1-16,-8-3 1 16,4-1 1-16,-3-11 1 15,6-3-6-15,6-4-11 0,0-4-2 16,6 0-8-16,3 0 1 15,4 4 2-15,2 4 1 16,-2 5 3-16,-4 5 4 16,-9 7 7-16,-3 4 2 15,-10 3 7-15,0-2-39 16,-4-6-220-16</inkml:trace>
  <inkml:trace contextRef="#ctx0" brushRef="#br0" timeOffset="-147921.79">17465 17535 591 0,'8'-2'340'0,"11"-3"-20"15,1 3-96-15,9-2-60 16,1 4-38-16,8 5-67 15,-1-1-14-15,1 1-16 16,-3-1-42-16,-9-5-135 16,-4 1-188-16</inkml:trace>
  <inkml:trace contextRef="#ctx0" brushRef="#br0" timeOffset="-147520.99">17555 17644 1019 0,'2'-4'425'0,"8"-5"-260"16,3 1-19-16,7 1-47 15,5 3-25-15,1 6-31 16,-1 3-13-16,-9 6-14 15,-7 4-5-15,-10 7-1 16,-6 1 0-16,-12 5 1 16,-3 0 0-16,-2-6-2 15,-3-5 1-15,9-10-9 16,-1-3-3-16,8-7-7 16,6-2-4-16,2-5 3 15,4 0 3-15,6 0 7 16,0 2 6-16,10 4 10 15,-2 3 5-15,0 6 3 16,3 3 1-16,2 4-6 16,2 1-2-16,1-1-4 15,-2-1-8-15,-5-7-94 16,-2-4-28-16</inkml:trace>
  <inkml:trace contextRef="#ctx0" brushRef="#br0" timeOffset="-139685.77">12013 17756 347 0,'0'0'230'15,"0"2"10"-15,3-2-25 16,-3-2-47-16,0 1-20 16,-2 0-24-16,1 0-11 15,0 0-15-15,-8-15-4 0,-30-33-22 16,17 34-10-16,-6 3-19 16,0 5-12-16,4 7-21 15,1 5-11-15,6 14-19 16,1 3-4-16,8 6-3 15,6-1 4-15,8 0 8 16,6-4 5-16,10-6 10 16,-3-5 1-16,8-16 8 15,2-4 2-15,-4-12 5 16,0-4 1-16,-5-9 1 16,-5-2-1-16,-5-4-2 15,-2-1-1-15,-6 4-3 16,-1 0-2-16,-4 7-1 15,1 5-2-15,-3 5-3 16,3 2-1-16,0 8-3 16,1 0-3-16,1 7-9 15,-1 2 1-15,1 7 3 0,0-7 4 16,0 13 16-16,8 52 10 16,-4-13 6-16,1 2-4 15,2-1-4-15,1-8-5 16,3-16-5-16,0-7 2 15,0-13-45-15,0-4-68 16</inkml:trace>
  <inkml:trace contextRef="#ctx0" brushRef="#br0" timeOffset="-139077.75">12265 17732 289 0,'1'-4'218'16,"2"-10"54"-16,-1-2-62 16,-2 1-39-16,0-1-11 15,-4 2-23-15,0 1-12 16,-3 4-32-16,-3 1-16 15,-5 2-33-15,-3 6-15 16,-3 7-21-16,2 4-10 16,9 7-13-16,-1 1-2 0,11 0-2 15,1 3 3-15,3 0 5 16,6-6 3-16,-4-7 8 16,9-4 1-16,5-5 6 15,-4-3 1-15,4-6 3 16,-9-6 1-16,-7-6-1 15,3-1-1-15,-4 5-4 16,3 4-1-16,-4 11-8 16,-2 2 3-16,0 15 5 15,0 6 10-15,4 7 16 16,0 6 3-16,-1 3 0 16,-2-2-7-16,0-1 14 15,-1-8-4-15,3-8-1 16,1-1 0-16,-2-12-15 0,4 1-47 15,-4-9-169 1</inkml:trace>
  <inkml:trace contextRef="#ctx0" brushRef="#br0" timeOffset="-138672.4799">12420 17682 525 0,'0'1'343'0,"2"0"49"15,4-1-165-15,-6 0-85 0,8 0-28 16,18-1-59-16,32-3-15 15,-26 2-20-15,-1-2-6 16,-2 0-54-16,-8 3-74 16</inkml:trace>
  <inkml:trace contextRef="#ctx0" brushRef="#br0" timeOffset="-138466.43">12440 17774 868 0,'0'0'425'15,"0"1"-128"-15,8 1-147 16,10 3-24-16,8-4-34 16,2-1-19-16,8 1-36 15,-5-3-11-15,2 0-54 16,-2-1-18-16</inkml:trace>
  <inkml:trace contextRef="#ctx0" brushRef="#br0" timeOffset="-137774.79">12954 17727 697 0,'-2'-5'374'15,"-3"-3"-100"-15,-3 2-106 16,-2 0-26-16,-7 1-39 15,-1 0-16-15,-4 4-24 16,-1-2-14-16,1 7-29 16,3 3-8-16,6 3-12 15,1 4-2-15,9 2-7 16,3-3 0-16,4 1 2 0,8-2 1 16,6-2 6-16,2-1 1 15,7-8 5-15,-2-2 2 16,-2-8 4-16,0-4 2 15,-6-7 2-15,1-7-1 16,-6-8-3-16,-2-2-2 16,-6 0-1-16,-4 5 1 15,-9 3 3-15,-3 2 1 16,-1 8 6-16,0 4 4 16,6 10-2-16,4 4-3 15,0 4-14-15,2 1-6 0,1-4-4 16,0 3 5-16,5 23 5 15,5 36 3-15,-5-19 3 16,0 2 0-16,1-2-1 16,1-7 0-16,1-8 3 15,-1-6-49-15,1-13-170 16</inkml:trace>
  <inkml:trace contextRef="#ctx0" brushRef="#br0" timeOffset="-137219.14">13235 17732 573 0,'0'-4'308'16,"1"-6"-75"-16,2 1-33 0,-2 0-60 15,-1 0-19-15,-6 0-24 16,-1 0-10-16,-4-1-23 16,1 4-15-16,-7 1-23 15,-2 2-8-15,-5 4-13 16,3 5-7-16,4 6-6 15,8 2-2-15,6 7-2 16,2-2 5-16,10 0 6 16,1-2 2-16,10-8 4 15,-2-1-2-15,2-7 1 16,-1-1 1-16,-2-3 1 16,-1-5-1-16,-8-4-3 15,0-2 0-15,-6 0 1 16,-2 2 2-16,-3 4 1 15,-3 6 3-15,3 7 3 16,-1 3 2-16,1 8 4 16,3 2 2-16,-3 6 13 15,2 3 8-15,5 6 1 0,-6 2-4 16,2-2-18-16,3-2-8 16,-1-6-6-16,0-3 5 15,4-8-76-15,0-7-67 16</inkml:trace>
  <inkml:trace contextRef="#ctx0" brushRef="#br0" timeOffset="-136936.94">13392 17873 743 0,'-1'1'378'0,"1"1"-85"16,-1 2-101-16,1-4-66 15,0 0-23-15,0 0-31 16,0 7-13-16,0 8-12 16,0 26-6-16,0-33-18 15,0 5-6-15,3-7-6 16,1 1-2-16,1-5-4 15,-1-1 0-15,1 0-99 16,-5-2-111-16</inkml:trace>
  <inkml:trace contextRef="#ctx0" brushRef="#br0" timeOffset="-136654.87">13399 17752 540 0,'0'0'355'0,"-1"0"13"15,0 2-44-15,1-2-82 16,-1 0-31-16,-1 0-46 15,2 0-22-15,0 0-37 16,0 0-16-16,0 0-30 16,0 0-15-16,0 0-13 15,0 0-48-15,0 0-273 16</inkml:trace>
  <inkml:trace contextRef="#ctx0" brushRef="#br0" timeOffset="-135456.3">15942 16740 684 0,'0'-4'377'0,"1"-2"-56"15,6 2-95-15,6 8-74 16,5 3-31-16,8 13-45 0,7 6-9 16,1 13-22-16,-2 2-11 15,-4 3-12-15,-7-4-4 16,-3-10-47-16,-4-7-62 15</inkml:trace>
  <inkml:trace contextRef="#ctx0" brushRef="#br0" timeOffset="-135260.11">16204 16740 1052 0,'-8'2'440'0,"-11"7"-252"15,1 3-44-15,-3 11-63 16,-4 6-20-16,2 7-33 16,-6 1-10-16,1-4-11 15,8-6-3-15,3-13-68 16,13-1-45-16,8-14-168 16</inkml:trace>
  <inkml:trace contextRef="#ctx0" brushRef="#br0" timeOffset="-135054.87">16466 16879 1118 0,'-4'0'586'0,"-3"4"-66"15,0 0-422-15,2 2-37 16,1-3-76-16,3-1-77 16</inkml:trace>
  <inkml:trace contextRef="#ctx0" brushRef="#br0" timeOffset="-134407.4">16829 16868 487 0,'1'-8'347'0,"0"-9"21"16,0 2-164-16,-5-1-29 16,-7-2-57-16,-4 1-10 15,-10-2-18-15,-4 1-8 16,-4 5-23-16,1 4-19 15,5 9-28-15,5 3-10 16,6 14-13-16,2 2-2 16,5 9 7-16,5 3 1 0,8-2 5 15,6-4 3 1,10-10 0-16,2-6 2 0,6-10 6 16,4-7 3-16,-1-11 3 15,-1-6 0-15,-4-6 1 16,-4-2-1-16,-7-8-5 15,-3 1-2-15,-9-5-6 16,1 1-3-16,-4-6 0 16,-4 2 0-16,-1 7 2 15,0 3 0-15,-3 18 5 16,3 11 0-16,2 12-8 16,-2 6-2-16,5 12-12 15,0 6 1-15,3 7 5 16,3 11 5-16,-1 11 5 15,-1 3 3-15,-1 3 2 16,-1-1 1-16,0-14 1 16,1-6 0-16,2-13 2 15,1-11-30-15,4-11-123 0</inkml:trace>
  <inkml:trace contextRef="#ctx0" brushRef="#br0" timeOffset="-133761.84">17094 16827 340 0,'0'-2'275'16,"3"-4"29"-16,5 2-72 16,-1-4-19-16,-1-3-52 15,-1-3-24-15,-8-2-27 0,-1 1-7 16,-3-1-12-16,-2 2-5 15,-9 0-21-15,2 4-15 16,-5 7-30-16,-3 4-16 16,4 10-19-16,-2 3-4 15,2 6-3-15,3-2 0 16,8 6 3 0,6 2 3-16,11-2 9 0,4 1 4 15,11-10 3-15,0-6 4 16,5-7 1-16,-2-7 1 15,-4-9-4-15,-1-1-6 0,-10-4-7 16,1-1 0-16,-6 7 5 16,-1 3 6-16,-5 6 3 15,-3 4 0-15,-2 5-1 16,4-5 3-16,0 0 6 16,-2 20 4-16,-6 35 9 15,7-28 3-15,3 6 1 16,-1-1-6-16,1-2 19 15,3-1 4-15,-4-9 14 16,0 0 10-16,2-2-21 16,1-4-5-16,0-4-15 15,-1-2-6-15,2-10-49 16,0-3 82-16</inkml:trace>
</inkml:ink>
</file>

<file path=ppt/ink/ink5.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11-30T10:18:44.039"/>
    </inkml:context>
    <inkml:brush xml:id="br0">
      <inkml:brushProperty name="width" value="0.05292" units="cm"/>
      <inkml:brushProperty name="height" value="0.05292" units="cm"/>
      <inkml:brushProperty name="color" value="#FF0000"/>
    </inkml:brush>
  </inkml:definitions>
  <inkml:trace contextRef="#ctx0" brushRef="#br0">1671 7657 534 0,'-13'0'369'0,"-12"0"27"16,19 0-209-16,11 3-50 16,22-3-51-16,17-1-22 15,33-3-22-15,20-2-2 16,17 3-22-16,3-2-6 15,-12 5 0-15,-12 4 2 16,-21 0 2-16,-18 4-28 0,-27-2-110 16,-8 0-89-16</inkml:trace>
  <inkml:trace contextRef="#ctx0" brushRef="#br0" timeOffset="185.84">2115 7664 466 0,'-4'5'247'0,"-10"3"-37"16,13 7-19-16,1 7-2 16,0 7 1-16,5 16-15 15,-5 7-20-15,-1 7-47 16,1 3-23-16,0-8-39 16,0-7-12-16,3-8-18 15,2-4-25-15,5-11-197 16</inkml:trace>
  <inkml:trace contextRef="#ctx0" brushRef="#br0" timeOffset="496.56">2416 7984 702 0,'-3'-3'403'0,"-2"-1"-44"0,-9 4-204 16,-1 3-41-16,-5 8-64 16,2 2-25-16,8 7-32 15,5 0-9-15,10 5-4 16,8-2 3-16,10-6 12 16,5-1 12-16,3-11 27 15,-1-6 21-15,-8-11 59 16,-5-4 16-16,-11-8 3 15,-1 2-11-15,-10 1-61 16,-8 2-24-16,-5 3-21 16,-8 3-62-16,2 6-153 15</inkml:trace>
  <inkml:trace contextRef="#ctx0" brushRef="#br0" timeOffset="1318.08">3412 8021 632 0,'-4'-2'314'0,"-11"-3"-97"0,-4 3-29 15,-8 5-58-15,-1 1-32 16,8 9-57-16,1 5-14 15,12 10-14-15,4 1-6 16,10 4-2-16,9-3-1 16,16-9 2-16,9-5 3 15,4-17 12-15,-3-8 7 16,-12-12 11-16,-8-3 3 0,-13-3-14 16,-11-4-19-1,-11 2-43-15,-6 3-21 0,-9-1-23 16,6 3 8-16,8 2 6 15,5-1 3-15,17 5 14 16,9 2 3-16,9-2 22 16,5 3 14-16,0 2 39 15,-1 1 23-15,2 12 33 16,-2 6 20-16,0 18 14 16,-3 8-8-16,-4 17-12 15,-1 1-16-15,-7 2-36 16,-4-3-10-16,4-10-16 15,3-6-4-15,1-10-4 16,8-8 3-16,-12-13 18 16,-3-8 6-16,-8-10 0 15,-9-6-12-15,-10-6-31 16,-8 3-14-16,-6 4-13 16,2 6-3-16,-2 15-4 0,1 9 0 15,2 7 19-15,5 3-59 16,17 2-149-16</inkml:trace>
  <inkml:trace contextRef="#ctx0" brushRef="#br0" timeOffset="1596.3">4135 8077 810 0,'-2'-7'397'0,"-3"-6"-124"16,-7 2-47-16,-6 4-64 16,-4 1-29-16,-2 7-58 15,-2 5-23-15,8 7-42 16,0 3-13-16,6 5-17 16,5-1-2-16,5 0 1 15,5 0 6-15,8-5 11 16,3-4 5-16,11-9 11 15,-1-3 3-15,6-6-11 16,1-2-58-16</inkml:trace>
  <inkml:trace contextRef="#ctx0" brushRef="#br0" timeOffset="1930.05">4206 8045 1125 0,'6'-1'479'16,"0"2"-260"-16,9 2-38 15,4 8-63-15,3 6-22 16,-1 1-36-16,-11 6-19 16,-10 3-20-16,-4-5-1 0,-2-1-4 15,1-5-21-15,2-9-65 16,0-5-35-16,3-8-77 16,4-3-19-16,2-8-21 15,3-4 14-15,4-3 56 16,0-3 40-16,0 1 82 15,-1 2 38-15,-9 5 101 16,-1 6 35-16,-5 16 54 16,-4 2 10-16,0 9-41 15,2 4-25-15,7 1-47 16,4 2-27-16,9 0-44 16,7-3-9-16,0-1-15 15,4-2-73-15</inkml:trace>
  <inkml:trace contextRef="#ctx0" brushRef="#br0" timeOffset="2280.25">4471 7957 1011 0,'9'-20'388'16,"8"-21"-283"-16,8-3-50 15,20 11-6-15,-1 5 5 16,8 17 16-16,-2 12 3 0,-9 21 5 16,-6 12 13-16,-9 23 19 15,-10 4 7-15,-10-1-17 16,-8-4-23-16,0-5-31 16,-2-7-15-16,4-12-12 15,4-7-3-15,-2-20 12 16,1-7 5-16,-6-16-4 15,-5-5-8-15,-7-4-32 16,-3 0-14-16,-11 13-23 16,-4 11-2-16,-15 17 4 15,1 8 3-15,8 10 50 16,6-3-71-16</inkml:trace>
  <inkml:trace contextRef="#ctx0" brushRef="#br0" timeOffset="2779.49">5044 8057 716 0,'0'-4'383'16,"0"-3"-109"-16,7 6-105 16,0 0-35-16,4 9-51 15,1 5-16-15,-7 8-19 16,-1 2-4-16,-5 1-8 16,-2-4-4-16,0-8-2 15,0-9 0-15,5-8-14 16,6-8-9-16,8-7-11 0,6-3-6 15,5 3 1-15,-5 5 1 16,1 11 1-16,-1 6 5 16,-8 11 5-16,0 5 4 15,-11 6 8-15,-3 3-2 16,0-2 21-16,-1-2-74 16</inkml:trace>
  <inkml:trace contextRef="#ctx0" brushRef="#br0" timeOffset="2916.55">5192 7884 1105 0,'-1'-3'447'16,"-3"-4"-256"-16,8 7-278 0</inkml:trace>
  <inkml:trace contextRef="#ctx0" brushRef="#br0" timeOffset="3229.65">5473 8135 1121 0,'7'2'511'0,"4"3"-240"16,8-4-109-16,-4-1-35 0,4-5-42 15,-1-4-16-15,-1-5-23 16,-3-3-8-16,-7-2-14 15,-6-3-18-15,-10 0-29 16,-5 2-13-16,-8 2-17 16,-1 9 2-16,0 14 6 15,1 6-1-15,2 15 9 16,8 0 7-16,1 11 9 16,11 2 4-16,5 7 4 15,1 7 4-15,4 1 12 16,-3 1 2-16,3-3 9 15,2-12 1-15,-1-11 9 16,0-8-64-16</inkml:trace>
  <inkml:trace contextRef="#ctx0" brushRef="#br0" timeOffset="3680.22">5747 8060 910 0,'-2'0'400'0,"-1"7"-196"0,-2 5-128 15,-1 3-20-15,5 9-21 16,3-3 1-16,9-1-7 15,5-3-3-15,6-9 1 16,0-5 2-16,2-9 3 16,0-2 2-16,-3-6 1 15,-4-1 1-15,-6-4-6 16,-7 2-5-16,-5 3 7 16,-2 5 3-16,-2 7-7 15,4 4-2-15,1 10-13 16,0 0-9-16,8 6 0 15,-1 0 1-15,7-3 13 16,2 0 15-16,1-7 34 16,3-3 14-16,2-6 4 15,-4-8-6-15,0-2-21 16,-3-5-11-16,-5-4-52 0,1 3-69 16,-6 1-190-16,-2 2-195 15</inkml:trace>
  <inkml:trace contextRef="#ctx0" brushRef="#br0" timeOffset="3862.36">6097 8037 944 0,'3'-3'554'0,"1"-2"-76"15,5 7-242-15,4 9-63 16,-1 11-78-16,8 7-20 0,-2 13-30 16,1 6-10-16,-8 10-13 15,-22 9-6-15,10-1-6 16,-2 0-3-16,-13-11-2 15,35-10-13-15,-18-19-131 16,0-12-72-16</inkml:trace>
  <inkml:trace contextRef="#ctx0" brushRef="#br0" timeOffset="4007.34">6253 8204 1501 0,'12'-1'519'0,"13"-5"-473"16,4 1-27-16,0 2 16 0,-1-2-65 15</inkml:trace>
  <inkml:trace contextRef="#ctx0" brushRef="#br0" timeOffset="4313.9299">6739 8099 664 0,'-1'2'400'0,"-3"7"23"0,-6 2-211 15,-9 3-15-15,-7 4-29 16,-5-4-26-16,-6-5-75 16,3 0-19-16,3-11-20 15,7-4-11-15,3-11-36 16,6-3-23-16,13 1-29 15,3 2-3-15,17 5 18 16,5 0 15-16,5 10 31 16,2-1 14-16,-7 11 37 15,7 2 21-15,2 11 21 16,-3 5-2-16,3 0-12 16,-12 1-14-16,-2-8-24 15,-8-5 24-15,3-5-165 16</inkml:trace>
  <inkml:trace contextRef="#ctx0" brushRef="#br0" timeOffset="5754.9299">7840 8040 570 0,'-17'-2'333'0,"-16"2"-38"16,-2 2-74-16,-4 4-86 16,-4 1-35-16,18 1-55 15,8 3-30-15,16 1-27 0,21 4-7 16,6 0 2-16,10 0 8 15,9-3 12-15,-8-6 4 16,-8-7 8-16,-11-2 4 16,-13-3 14-16,0 2-1 15,-16 1-3-15,-12 1-5 16,-13 5-6-16,-8 3 6 16,0 3 5-16,10 5 2 15,12 2-5-15,8 1-8 0,14 1-12 16,8-2-2-16,13-2-3 15,9-2 2-15,14-7 4 16,-2-4 4-16,-4-4-72 16,-8-5-77-16</inkml:trace>
  <inkml:trace contextRef="#ctx0" brushRef="#br0" timeOffset="5872.4397">7771 7944 1246 0,'-3'-8'520'0,"-4"-5"-316"16,-1 1-82-16,6 9-106 16,1 3-43-16,3 5-206 15</inkml:trace>
  <inkml:trace contextRef="#ctx0" brushRef="#br0" timeOffset="6004.67">7899 8071 841 0,'9'15'394'0,"17"26"-171"0,8 5-55 16,10 11-85-16,-1 7-27 16,-3 0-24-16,-5-4-10 15,-2-16-117-15</inkml:trace>
  <inkml:trace contextRef="#ctx0" brushRef="#br0" timeOffset="6172.89">8157 8079 1198 0,'-17'8'523'16,"-15"6"-270"-16,-8 17-144 15,-3 7-38-15,-2 20-45 16,1 9-11-16,7 7 0 16,2-3-80-16,4-16-256 15</inkml:trace>
  <inkml:trace contextRef="#ctx0" brushRef="#br0" timeOffset="6721.03">8435 8039 1091 0,'-14'-7'463'0,"-3"1"-263"0,-3 3-130 16,-3 2-38-16,14 10-43 15,-3 1-10-15,8 8-5 16,2-1 0-16,4 0 6 16,1-5 5-16,9-1 8 15,1-3 5-15,2-5 6 16,8 1 0-16,-9-6-31 15,0-4-10-15,-12-2-16 16,-4 1-1-16,-11 1 31 16,-7 2 12-16,-3 5 19 15,1 0 3-15,0 6 2 16,13 7 4-16,-3 1 9 16,3 3 6-16,12 3 11 15,-5-5-2-15,19 4-2 16,3-3-3-16,3-4-4 15,9-4-1-15,0-9-6 16,2-6 0-16,1-8-5 16,-3-3-1-16,-8-8-5 15,-2-1-1-15,-7 0 4 0,-9-1 2 16,-4 9 32-16,-4 6 14 16,-4 10 1-16,5 7-7 15,-2 11-38-15,3 3-19 16,0 7-6-16,6-1-1 15,8 4-58-15,2-3 35 16</inkml:trace>
  <inkml:trace contextRef="#ctx0" brushRef="#br0" timeOffset="7276.57">9566 8078 458 0,'-7'0'330'16,"-19"0"58"-16,-6 6-129 15,-8 4-106-15,-5 0-11 16,14 11-62-16,6-1-35 0,17 3-32 16,15 8-18-16,18-5 18 15,8-2 10-15,20-8 16 16,-8-9 0-16,-6-7 0 16,-4-6 6-16,-23-10 16 15,0-5 3-15,-14-10-2 16,-16-7-8-16,-1-8-23 15,-5-5-7-15,-4-10-12 16,9-6-5-16,4 3-13 16,11 0-9-16,15 17-21 15,10 10-4-15,8 16-79 16,6 16-40-16,3 14-156 16</inkml:trace>
  <inkml:trace contextRef="#ctx0" brushRef="#br0" timeOffset="7475.62">9711 8068 640 0,'2'-4'348'16,"3"8"-70"-16,3 2-86 16,3 10-64-16,4 11-21 15,-2 7-22-15,-1 4-12 16,-5-1-28-16,-5-3-9 15,2-11-46-15,-1-5-56 0,7-14-352 16</inkml:trace>
  <inkml:trace contextRef="#ctx0" brushRef="#br0" timeOffset="7770.45">10101 8074 823 0,'4'6'417'16,"4"5"-138"-16,-5 8-82 15,-5 4-29-15,-8 1-42 16,-5 0-22-16,-8-6-37 16,-2-4-12-16,-3-6-11 15,-3-8-5-15,1-8-13 16,2-3-10-16,5-9-34 16,6-2-9-16,9-2-24 15,6 1-5-15,6 2 14 16,5 4 1-16,7 10 24 15,5 3 12-15,5 14 15 0,1 2 10 16,4 7 7-16,-1 4-4 16,1 2-5-16,2 2-2 15,-3-2-67-15,0-2-72 16</inkml:trace>
  <inkml:trace contextRef="#ctx0" brushRef="#br0" timeOffset="8138.63">10475 8099 1108 0,'-14'-12'506'16,"-12"-5"-239"-16,-1 6-135 16,-4 4-47-16,5 10-61 15,-1 5-21-15,9 9-28 16,7 7-2-16,5 5 1 15,6 5 3-15,2 1 13 16,6-4 2-16,14-8 8 16,2-6 1-16,11-10 8 15,-2-6 4-15,-3-6-35 16,0-5-9-16,-8-7-11 16,-9 1 0-16,-11-2 39 15,-6 0 3-15,-9 9 21 0,2 6-1 16,-1 14 0-16,0 9 5 15,4 10-6-15,0 9-1 16,6 11-9-16,2 4-2 16,5 2-6-16,5-6 0 15,3-13-12-15,6-5-87 16</inkml:trace>
  <inkml:trace contextRef="#ctx0" brushRef="#br0" timeOffset="8453.76">10775 8158 1106 0,'-10'-6'428'0,"-11"-1"-309"16,0 0-53-16,6 13-50 15,-1 4-12-15,5 10-7 16,2 2-1-16,13 2 4 16,2 1 2-16,9-2 9 15,5-2 9-15,0-12 29 16,7-5 10-16,-3-15 34 0,-1-5 4 16,-2-10-5-16,-8-1-1 15,-9-2-32-15,-4 2-17 16,-16 8-37-16,-2 3-66 15</inkml:trace>
  <inkml:trace contextRef="#ctx0" brushRef="#br0" timeOffset="8937.16">10961 8264 949 0,'4'3'403'0,"10"2"-211"15,-5 2-13-15,19-5-41 0,4-2-18 16,3-10-41-16,12-4-23 16,-18-3-22-16,-6-4-3 15,-11-3-2-15,-7-1-3 16,-12 0-21-16,-5 1-11 15,-15 9-21-15,-9 1-9 16,-4 14-2-16,1 8 2 16,7 13 2-16,5 10 5 0,14 10 3 15,8 9 2 1,10 10 9-16,10 0 2 0,6 2 13 16,1-10 4-16,-1-15 10 15,-4-6-21-15,-1-15-192 16</inkml:trace>
  <inkml:trace contextRef="#ctx0" brushRef="#br0" timeOffset="9121.68">11307 8153 1267 0,'0'15'452'0,"-4"17"-382"16,4 6-9-16,5 5-12 16,-1 1-10-16,4-4-82 0</inkml:trace>
  <inkml:trace contextRef="#ctx0" brushRef="#br0" timeOffset="9302.77">11501 8098 1074 0,'4'8'413'0,"-5"13"-290"15,2 5-64-15,15 6-32 16,-13 2-6-16,-3-1-6 16,-1 1-69-16</inkml:trace>
  <inkml:trace contextRef="#ctx0" brushRef="#br0" timeOffset="9738.2">11651 8167 808 0,'0'-4'393'0,"-3"2"-164"16,-6 2-56-16,-11 7-104 16,-1 3-18-16,-2 5-20 15,2 0-7-15,10 0-13 16,6-1-7-16,8-2-5 15,8-1-3-15,10 0-1 16,5-1 3-16,5 2-47 0,-1-1-35 16,2-2-52-16,-5-1-11 15,8-8 48-15,-1-3 36 16,9-12 58-16,1 0 17 16,-6-2 61-16,-2-2 29 15,-14 4 59-15,-17-1 21 16,-1-1-2-16,-8 2-10 15,-14 0-24-15,1 3-14 16,-20 2-42-16,-1 0-22 16,0 5-47-16,3 4-19 0,13 10-26 15,4 7-6-15,12 3 7 16,1 0 4-16,12 4 16 16,4-2 4-16,12 0 7 15,10 0 0-15,-2-12 3 16,5-1 3-16,-5-14-15 15,-4-3-43-15,-11-11-134 16,-1-2-259-16</inkml:trace>
  <inkml:trace contextRef="#ctx0" brushRef="#br0" timeOffset="9855.51">11904 7795 1037 0,'-4'-5'550'0,"-3"-4"-176"0,3 6-119 16,4 15-171-16,2 8-55 15,6 14-33-15,4 8 5 16,4 7-439-16</inkml:trace>
  <inkml:trace contextRef="#ctx0" brushRef="#br0" timeOffset="10524.23">13043 8216 649 0,'2'-8'417'0,"-2"-7"-19"15,-6 0-157-15,-3 0-29 16,-16 0-65-16,-3 0-27 16,-4 5-67-16,-2 3-34 15,8 9-30-15,2 5-14 16,3 8-12-16,5 5 2 16,4 8-1-16,8 5 7 15,9-2 13-15,7-1 6 0,13-9 8 16,2-6 3-16,-5-13 8 15,15-6 3-15,-6-18 7 16,-1-5 2-16,3-11 0 16,-13-2-4-16,-8-6-6 15,-2-3-7-15,-6-6-4 16,-5-7 1-16,-6-7 3 16,-1 3 1-16,-2 15-4 15,0 12-1-15,4 27-19 16,1 10-14-16,1 17 0 15,1 15 4-15,3 22 27 16,2 7 18-16,3 13 12 16,3 1 0-16,0-7-8 15,-2-1-5-15,2-14-4 16,-2-5 27-16,-1-10-121 16</inkml:trace>
  <inkml:trace contextRef="#ctx0" brushRef="#br0" timeOffset="11107.4499">13387 8219 824 0,'2'-3'412'0,"0"-2"-127"16,0-2-48-16,-3-2-78 15,-2-4-27-15,-7-1-43 16,-5-2-20-16,-9 4-30 15,-3 0-14-15,-8 5-27 16,0 4-11-16,8 6-8 16,0 4-4-16,9 7 2 15,8 4 0-15,7 4-2 0,4 1-1 16,13 1 4-16,-1-5 3 16,9-4 9-16,6-4 4 15,5-6 5-15,4-2-4 16,-4-6-15-16,-3-3-7 15,-9-7 5-15,-5 1 7 16,-9-1 30-16,-5-2 27 16,-4 7 28-16,-6 0 4 15,0 6-10-15,-3 3-20 16,1 10-30-16,2 6-3 0,3 16 1 16,4 8 2-16,7 15 7 15,2 2 4-15,2-2 13 16,1-7 10-16,-3-14 6 15,-1-9-6-15,-4-9-16 16,1-6-15-16,0-9 228 16</inkml:trace>
  <inkml:trace contextRef="#ctx0" brushRef="#br0" timeOffset="12224.93">14116 8151 1026 0,'7'2'400'0,"10"8"-283"15,-3 7-32-15,-10 5-39 16,-4 4-8-16,-17-4-9 16,5 1-1-16,-1-8-6 0,6-6-7 15,11-6-21-15,-3-10-10 16,5-8-13-16,5-3 3 16,1-4 13-16,3 3 9 15,2-2 7-15,-6-1 4 16,1 5 15-16,-2 1 6 15,-5 11 5-15,-3 2-2 16,-3 7-15-16,-5 9-4 0,-3 5-2 16,1 7 5-16,3 2 3 15,9 4-6-15,18 1-2 16,4-3-2-16,18-5-1 16,2-8-11-16,4-13-94 15,3-6-85-15,-2-12-208 16,-3-5-46-16,-4 1 88 15,-2-3 120-15,-8-1 341 16,-2 1 122-16,-15 1 99 16,-4 5 4-16,-9 8-84 15,-7 7-47-15,-6 7-57 16,-6 7-30-16,-7 9-36 16,-8-5-12-16,-3 1-28 15,-3-3-9-15,-3-11-4 16,5-4-1-16,3-6-7 15,2-9-7-15,11-3-28 16,5 1-12-16,16-3-17 0,6 1 0 16,12 5 10-16,2 1-1 15,1 11 6-15,1 10 2 16,1 11 7-16,-3 8 15 16,-4 2 15-16,1 0 8 15,-3-1 3-15,5-3-3 16,3-7-1-16,1-9 0 15,0-12 4-15,0-8 2 16,-2-8 2-16,-1-2-2 16,-2-4-2-16,-1-3-3 0,-2 1-9 15,-9 14-3 1,-4 6-5 0,0 1-2-16,11-3-6 0,-3 9 11 0,-3 19 18 15,-5 9 15-15,0 4 23 16,0 1-6-16,5-8-14 15,-1-1-14-15,1-13-77 16,3-8 202-16</inkml:trace>
  <inkml:trace contextRef="#ctx0" brushRef="#br0" timeOffset="13039.1">1862 8821 919 0,'-4'-7'517'0,"-4"-7"-105"0,-1 16-224 15,0 14-54-15,5 25-94 16,2 13-29-16,6 16-4 16,3 7 1-16,-1 6-4 15,1-1 2-15,-6-11 1 16,0-8 2-16,-1-24-72 16,-1-10-60-16</inkml:trace>
  <inkml:trace contextRef="#ctx0" brushRef="#br0" timeOffset="13182.62">1883 9056 912 0,'14'-1'369'16,"7"-4"-172"-16,15 5-196 0,5 1 18 15,0 1-235-15</inkml:trace>
  <inkml:trace contextRef="#ctx0" brushRef="#br0" timeOffset="13548.04">2342 8867 1049 0,'-11'-6'481'0,"-15"-9"-210"15,-2 6-71-15,3 2-86 16,-2 5-34-16,5 3-57 15,6 6-18-15,9 4-25 16,2 3-8-16,5 2-3 16,5-2 4-16,7 0 10 15,4 1 5-15,9-3 9 16,0-2 4-16,-6-7 8 16,-5-3-9-16,-8-6-24 15,-5 3-8-15,-3 2-9 16,-5 1 7-16,6 0 25 15,-18 4 16-15,-41 21 31 16,34-8 10-16,12-1 3 16,6 2-8-16,12-3-23 15,8 2-12-15,13-1-2 16,6-5-2-16,5-2-5 0,3-6-43 16,5-4-137-16</inkml:trace>
  <inkml:trace contextRef="#ctx0" brushRef="#br0" timeOffset="14091.23">2471 8866 914 0,'0'0'380'0,"10"2"-221"16,6 1-76-16,11 1-58 15,2-1-3-15,7 0-3 16,-1-2-4-16,-2-2-2 15,-2-1 3-15,-12 0 3 16,-4-1 3-16,-10-2 1 16,-6 0-6-16,-12 2-6 15,-4 3-5-15,-5 10 3 16,-4 2 9-16,8 9 13 16,0 1 4-16,7-1-4 15,9 5-8-15,4-1-16 16,9 1-5-16,4-3-2 15,4-4 0-15,8-7-24 16,3-4-21-16,-3-7-92 16,8-7-56-16,6-10-44 15,1-7-8-15,9-4 84 0,-8 3 58 16,-13 2 154-16,-4 7 90 16,-12 10 107-16,-12 3 31 15,0 14-41-15,-6 3-49 16,-13 8-89-16,0-1-32 15,-17 0-33-15,-1-1-9 16,-17-11-4-16,14-1-22 16,12-11-65-16,3-3-17 15,21-13-18-15,-7-5 15 0,5-1 48 16,4-3 24-16,5 10 40 16,6 9 15-16,9 8 35 15,5 8 2-15,8 9-19 16,3 5-8-16,-4 4-22 15,2 0-4-15,-2-1-34 16</inkml:trace>
  <inkml:trace contextRef="#ctx0" brushRef="#br0" timeOffset="14502.52">3233 8740 1188 0,'-5'21'416'0,"-3"33"-368"15,4 15-23-15,3 12-2 16,1 1-4-16,2-5 2 16,2-8-19-16,0-11-271 15</inkml:trace>
  <inkml:trace contextRef="#ctx0" brushRef="#br0" timeOffset="14779.51">3194 8742 1171 0,'15'-12'427'16,"12"-8"-342"-16,7 8-36 15,-2 12-34-15,-4 8-1 16,-4 10-6-16,-12 1-2 16,-17 11 1-16,-10 1-10 15,-12-4-28-15,4-3-2 16,6-15-16-16,7-9-9 0,11-5 5 15,6-2-5-15,18 4 5 16,9 6 27-16,9 16 44 16,-3 7 17-1,-19 8 24-15,-8 5 1 0,-28-3-14 16,-8-2 8-16,-8-9-144 16</inkml:trace>
  <inkml:trace contextRef="#ctx0" brushRef="#br0" timeOffset="15079.39">3520 8732 920 0,'20'-11'471'16,"17"-4"-120"-16,3 15-200 16,3 10-25-16,-7 23-37 15,-6 10-9-15,-13 17-15 16,-9 2-10-16,-10-1-19 15,-3-6-9-15,0-19-9 0,0-8-4 16,5-15-14-16,0-10-9 16,0-10-15-16,-1-3-3 15,-3-9-4-15,-4-4-2 16,-7-1 2-16,-3 2-4 16,-9 8-11-16,-2 11 5 15,-5 14-3-15,3 5 4 16,1 5 15-16,4-1-43 15,13-5-269-15</inkml:trace>
  <inkml:trace contextRef="#ctx0" brushRef="#br0" timeOffset="15364.32">3887 8871 851 0,'11'4'422'0,"19"11"-138"16,-8 8-77-16,-9 7-65 15,1 7-21-15,-14-8-35 16,0 0-14-16,-3-7-32 16,-5-10-14-16,5-6-31 15,0-6-31-15,7-14-42 16,3-2-10-16,4-10 17 16,3-1 24-16,7 4 30 15,-1 4 6-15,1 18 33 0,-1 1 12 16,-4 14 19-16,3 9 12 15,-8 3-24-15,-2 3-6 16,-5 0-6-16,-1-5-70 16</inkml:trace>
  <inkml:trace contextRef="#ctx0" brushRef="#br0" timeOffset="15927.92">4356 8892 1050 0,'13'-3'411'0,"15"-1"-269"16,8 2-65-16,2 5-25 15,-4 2-12-15,-4-2-16 16,-7 2-2-16,-7-5-2 15,-4 0 0-15,-12 0-5 16,-4 0-4-16,-17 5-4 16,-5 0-1-16,-4 7 16 15,-3 3 10-15,9 2 7 16,5 4 1-16,8 0-13 0,5-2-11 16,11 0-16-16,7 0-2 15,6-3-1-15,3-1 2 16,6-2-42-16,2-4-34 15,6 1-120-15,5-4-46 16,3-7-1-16,-11-4 36 16,7-10 124-16,-3 2 58 15,-6-6 116-15,9 3 30 16,-17-2 45-16,-7-5 11 0,-8 6-30 16,-5-3-20-16,-7 5-19 15,-5 3-7-15,-13 4-27 16,0 3-11-16,-13 10-38 15,8 2-19-15,10 7-15 16,1 6-6-16,18-2 0 16,0 4 0-16,-5 3 4 15,18-5 5-15,7-3 7 16,4-4 4-16,13-8-7 16,-14-4-25-16,-1-9-145 15,-3-3-244-15</inkml:trace>
  <inkml:trace contextRef="#ctx0" brushRef="#br0" timeOffset="16064.91">4805 8663 1365 0,'-2'-3'583'0,"-4"3"-351"0,3 4-98 16,3-4-108-16,1 8-25 15,7 20-4-15,13 31 27 16</inkml:trace>
  <inkml:trace contextRef="#ctx0" brushRef="#br0" timeOffset="16711.26">5681 8965 1039 0,'-6'8'428'0,"-1"0"-246"15,-5 11-117-15,12 1-19 16,7 0-17-16,2 4 0 15,11-7-4-15,5-3 1 16,5-8 8-16,6-6 1 16,-5-8 1-16,-4-6 1 0,-9-3-4 15,-5-1-2-15,-6 1-8 16,1 4-8-16,-8 6-27 16,3 6-12-16,-3 16-12 15,4 7-3-15,7 24 14 16,-1 10 7-16,1 15 26 15,-6 5 20-15,-4 3 37 16,-8-8 15-16,-9-16 10 16,-6-6 3-16,-18-24-9 15,-5-4-4-15,-11-18-9 16,1-5-12-16,6-14-23 16,9-4-12-16,16-9-27 15,11-6-17-15,20-6-63 16,12-4-52-16,21-2-123 15,11 3-381-15</inkml:trace>
  <inkml:trace contextRef="#ctx0" brushRef="#br0" timeOffset="17042.56">6447 8673 793 0,'1'-25'434'0,"3"-20"-69"15,2 10-70-15,-6 19-95 16,2 14-53-16,0 17-86 16,-3 10-47-16,1 22-37 15,0 9 9-15,5 21 11 16,-1 2-9-16,2-1-130 16,3 0-398-16</inkml:trace>
  <inkml:trace contextRef="#ctx0" brushRef="#br0" timeOffset="17224.05">6447 9259 1162 0,'0'0'570'15,"0"2"-160"-15,4 4-141 16,-4-6-105-16,0 0-33 0,0 0-69 15,0 0-9-15,0 0-229 16</inkml:trace>
  <inkml:trace contextRef="#ctx0" brushRef="#br0" timeOffset="20892.78">7402 8897 522 0,'-7'-7'330'0,"-6"-11"2"16,-9-2-71-16,-7 7-81 16,-9 0-29-16,-5 13-65 15,0 7-30-15,7 17-52 0,7 8-16 16,10 13-19-16,6 2-1 16,14 2 6-16,7 1 6 15,19-7 12-15,11-6 8 16,14-17 9-16,10-6 4 15,-6-18 9-15,-4-7 8 16,-17-13 12-16,-11-8 8 16,-12-3 1-16,-12-4 2 15,-18-6-70-15,-9-1-48 16,-16-1-222-16</inkml:trace>
  <inkml:trace contextRef="#ctx0" brushRef="#br0" timeOffset="21014.78">7036 8602 1147 0,'-1'-2'500'0,"2"-2"-286"16,3 6-95-16,-4-2-105 15,1 0-19-15,24 21-68 16</inkml:trace>
  <inkml:trace contextRef="#ctx0" brushRef="#br0" timeOffset="21282.62">7620 8924 774 0,'0'4'379'0,"0"6"-121"0,-3 5-85 15,-2 16-22-15,-2 10-14 16,-4 15-38-16,7 9 0 16,1 4-74-16,6 0-10 15,4-9 3-15,1-10-34 0,1-16-82 16,0-10-122-16</inkml:trace>
  <inkml:trace contextRef="#ctx0" brushRef="#br0" timeOffset="21417.87">7593 9166 1048 0,'7'-3'367'0,"16"0"-310"16,8-3-60-16,8-1-82 15</inkml:trace>
  <inkml:trace contextRef="#ctx0" brushRef="#br0" timeOffset="21898.26">7914 9012 1072 0,'-8'5'456'0,"-6"-1"-225"15,2 8-171-15,4-4-38 16,7 9-18-16,2 4-4 15,6-2-3-15,0 3 1 0,8-8 4 16,-2-3 4-16,6-9 7 16,7-1 3-16,-7-8 6 15,3-4 2-15,-7-4-3 16,-1 0-7-16,-8-2-10 16,-4 1-4-16,-4 7-11 15,-5-1-3-15,-1 11-5 16,-3 3-2-16,4 6 5 15,7 5 4-15,2-6 8 16,4 2 3-16,5-4 4 16,-2-2 3-16,5-5 2 15,-1 0 0-15,2-5 1 16,-3-5-3-16,7-2-3 16,3 2-3-16,2-1-2 15,5 0-3-15,2 9-2 16,1 2-8-16,1 10 16 15,-3 9 14-15,-5 0 35 16,-5 2 26-16,-14-1 35 0,-6-5 10 16,-9-2 2-16,-6-4-7 15,-7-6-29-15,0-3-68 16</inkml:trace>
  <inkml:trace contextRef="#ctx0" brushRef="#br0" timeOffset="22434.9">9241 9036 899 0,'1'-18'413'0,"8"-20"-183"0,-2-2-41 15,1 6-39-15,-1 9-11 16,-6 12-21-16,-1 9-26 16,0 12-56-16,2 12-28 15,2 16-25-15,5 5 8 16,-2 9 11-16,1 1 6 16,0 0 3-16,-3-3 1 15,-1-9 5-15,-6-9 4 16,-8-13 10-16,-3-4-3 0,-9-11-34 15,1-2-21-15,-2-8-30 16,6-1-3-16,10 0 15 16,6 1 8-16,17 3 4 15,4 2 8-15,13 3 13 16,3 0 7-16,-3 2 10 16,6 0 0-16,-2-2-25 15,0-1-62-15</inkml:trace>
  <inkml:trace contextRef="#ctx0" brushRef="#br0" timeOffset="23214.82">9382 8658 850 0,'-17'-3'368'16,"-22"-4"-184"-16,-10 7-58 15,-14 9-42-15,-3 7-23 0,-6 17-28 16,3 7-4 0,13 20-25-16,7 10-4 0,22 12-12 15,9 7-3-15,18 4 7 16,11 3 5-16,27-1 8 15,21-11 5-15,37-21 3 16,12-24 1-16,20-31 4 16,1-18 4-16,-3-42 5 15,-6-15 4-15,-37-28 35 16,-18-5 39-16,-46-7 83 16,-20-5 33-16,-45-2 7 15,-24 8-41-15,-30 27-103 16,-10 21-40-16,13 35-58 15,2 10-52-15,14 21-424 16</inkml:trace>
  <inkml:trace contextRef="#ctx0" brushRef="#br0" timeOffset="34479.88">10290 9095 451 0,'-7'-1'305'0,"-1"1"26"16,5 0-129-16,21 0-79 16,8-1-24-16,23 1-37 15,9 0-14-15,32 2-28 16,4 3-9-16,-8-3-4 15,1 5 1-15,-31 0-13 16,-7 1-52-16,-19 0-253 16</inkml:trace>
  <inkml:trace contextRef="#ctx0" brushRef="#br0" timeOffset="34712.3">10333 9201 796 0,'2'-1'337'15,"8"-3"-171"-15,7 1-37 16,23 1-44-16,8 2-12 16,21 0-26-16,5 1-15 15,-5 0-11-15,0 2-1 16,-19-1-4-16,-6-1-43 0,-11-2-200 15</inkml:trace>
  <inkml:trace contextRef="#ctx0" brushRef="#br0" timeOffset="34905.28">10787 9044 602 0,'1'-2'332'16,"-1"-6"-92"-16,9 6-83 15,5 2-38-15,5 3-51 16,11 5-13-16,1 4 12 15,-1 0-7-15,-8 8 21 16,-10-5 10-16,-13 4 1 16,-11 2 7-16,-14-1-24 15,-4 4-18-15,6-3-28 16,2-3-27-16,18-7-199 16</inkml:trace>
  <inkml:trace contextRef="#ctx0" brushRef="#br0" timeOffset="35807.2297">11930 9050 437 0,'4'-5'259'0,"-2"-3"-15"16,-2-7-38-16,-2 2-47 15,-6-4-19-15,-10-3-35 16,-1 3-14-16,-9 5-30 16,0 3-16-16,-2 11-28 15,5 7-12-15,5 13-15 16,3 5-2-16,10 3 2 15,3-1 2-15,7-1 8 16,4-7 1-16,6-8 10 16,6-7 3-16,5-8 9 15,4-2 4-15,2-10 2 16,-6-7 2-16,-2-8-3 16,-3-3-2-16,-8-11-6 15,2-2-4-15,-6-2-2 0,-5-3-2 16,-2 14-3-16,-3 6 4 15,-2 10 14-15,-2 5 2 16,1 10-5-16,2 8-11 16,-4 11-14-16,4 7-2 15,1 19 11-15,0 3 8 0,6 14 3 16,1-3-2-16,4-5-5 16,3-6-1-16,2-10-17 15,-1-7-75-15</inkml:trace>
  <inkml:trace contextRef="#ctx0" brushRef="#br0" timeOffset="36305.1">12197 9053 583 0,'6'0'326'0,"1"-3"-69"16,3-2-90-16,-2 0-19 15,-5-5-36-15,1 1-9 16,-2-2-14-16,0-4-5 16,-4 0-14-16,-5-3-7 15,-8 1-17-15,-5 6-10 16,-3 5-27-16,0 6-12 15,-1 8-20-15,4 6-3 16,7 5 5-16,5 3 2 16,10-1 6-16,6 0 5 15,7-9 7-15,2-1 3 16,5-4 5-16,1-7 4 0,-1-5 4 16,-2-4 0-16,-5-6 1 15,-4 1-2-15,-3-1-1 16,-2 2 0-16,-6 8-6 15,-3 3 1-15,-3 8 1 16,2 5 2-16,0 6 7 16,0 5 3-16,1 8-2 15,-1 3-3-15,4 3-4 16,5-3-4-16,2 0 0 16,0-7 1-16,2-10-62 15,-1-1-76-15</inkml:trace>
  <inkml:trace contextRef="#ctx0" brushRef="#br0" timeOffset="36555.36">11545 9323 840 0,'-2'-1'379'16,"9"1"-127"-16,17 5-111 0,29-2-35 16,10 1 7-16,32-4-16 15,9 0-6-15,12-3-25 16,4 2-11-16,-17 1-15 16,-9-3-3-16,-25-2-103 15,-8-1-85-15</inkml:trace>
  <inkml:trace contextRef="#ctx0" brushRef="#br0" timeOffset="37139.1899">11820 9786 656 0,'5'-3'326'15,"16"-5"-107"-15,0-1-33 16,-2-9-52-16,-1-1-25 0,-14-2-27 15,-4-2-7-15,-10 5-8 16,-5-2-8-16,-9 5-12 16,-4 1-12-16,-1 9-27 15,2 3-8-15,2 9-16 16,3 6-5-16,6 6 0 16,6 4 5-16,9 3 8 15,2 2 3-15,10-1 7 16,1-1 2-16,6-8 5 15,6-4 2-15,4-13 6 16,5-5 3-16,-2-14 5 16,-1-5 1-16,-7-11 0 15,-1-2-5-15,-7-4-3 16,-3-2-2-16,-9 4-3 16,-3-2 0-16,-5 7-6 15,-2 7-6-15,-1 14-8 16,0 12-5-16,-1 14 1 15,1 9 5-15,2 12 9 0,2 1 4 16,6 6 1-16,0 2 0 16,7 1-1-16,0-5 0 15,4-12-37-15,0-7-59 16</inkml:trace>
  <inkml:trace contextRef="#ctx0" brushRef="#br0" timeOffset="37536.55">12085 9628 946 0,'-5'3'443'16,"-2"2"-168"-16,3 12-163 16,1 0-30-16,7 6-40 15,3 0-11-15,6-4-16 16,4-3-3-16,-1-11 6 15,3-5 3-15,0-12 6 16,-1-3 2-16,-2-7-2 16,-6-1-3-16,-3 2-6 15,-3 4-3-15,-6 3-11 16,4 7-12-16,-1 11-14 16,0 3-1-16,6 15 8 0,0 4 11 15,2 13 12 1,2 9 1-16,-3 7 4 0,-5 3 17 15,-4-5 31-15,-7-8 13 16,-5-12 17-16,-5-8-8 16,-11-10-14-16,-3-8-6 15,-11-10-18-15,2-10-22 16,5-10-70-16,4-3-42 16,13-10-123-16</inkml:trace>
  <inkml:trace contextRef="#ctx0" brushRef="#br0" timeOffset="37931.81">12675 9208 999 0,'3'-3'435'0,"8"-2"-215"15,10 1-137-15,4 2-31 0,23 2-31 16,7 0-8-16,8 0 7 16,-1 2-59-16,-12 0-266 15</inkml:trace>
  <inkml:trace contextRef="#ctx0" brushRef="#br0" timeOffset="38103.46">12713 9324 873 0,'7'2'369'0,"10"-1"-191"16,14-1-67-16,11 0-39 15,9-1-22-15,11-1-34 16,-3 2-16-16</inkml:trace>
  <inkml:trace contextRef="#ctx0" brushRef="#br0" timeOffset="38456.36">13145 9050 769 0,'11'-14'356'0,"13"-9"-122"15,9 5-85-15,5 18-22 16,3 7-9-16,-3 17-20 16,-8 6 3-16,-6 12 0 15,-7 9-2-15,-6 7-15 16,-6 4-12-16,-1-10-30 15,0-7-13-15,3-17-8 16,3-11 2-16,-1-18 9 16,1-10-4-16,-3-13-11 15,-6-6-9-15,-8-1-14 16,-8 2-3-16,-8 12-6 16,-4 8-2-16,-7 18 7 15,-5 13 5-15,3 12 10 16,3 4 5-16,13-4-8 15,8-5-74-15</inkml:trace>
  <inkml:trace contextRef="#ctx0" brushRef="#br0" timeOffset="38825.41">13909 9151 1060 0,'12'-3'463'15,"9"-2"-230"-15,19 4-135 16,9-1-16-16,5 3-40 16,-6-1-12-16,-4-2-16 15,-2 2-4-15,-7-1-47 16,2 1-65-16,-8 1-272 15</inkml:trace>
  <inkml:trace contextRef="#ctx0" brushRef="#br0" timeOffset="39063.4">13967 9221 830 0,'0'0'386'0,"1"1"-153"0,17 2-102 16,8 0-27-16,12-1-22 16,7-1-18-16,-4-1-29 15,-1 0-12-15,5-1-13 16,-2 1-2-16,-1-4-25 16,-1 1-41-16,-13-2-140 15,-2 0-173-15</inkml:trace>
  <inkml:trace contextRef="#ctx0" brushRef="#br0" timeOffset="39289.75">14349 9013 800 0,'7'5'341'0,"14"4"-163"0,4 6-82 16,4 3 31-16,-2 2 10 15,-3 2 20-15,-5 1-6 16,-9 2-42-16,-4 2-10 16,-10-4-3-16,-8-1-6 15,-9-3-17-15,-9-4-13 16,-1 2-38-16,-2-1-50 16,5-3 62-16</inkml:trace>
  <inkml:trace contextRef="#ctx0" brushRef="#br0" timeOffset="40567.45">1648 10050 945 0,'0'2'402'0,"1"0"-197"16,14 2-48-16,28-3-51 16,7-5-13-16,36 0-44 15,5-2-18-15,10 5-19 16,2 1-2-16,-25-3 1 16,-8 8 5-16,-27-1-66 15,-14-1-50-15,-19 5-178 16</inkml:trace>
  <inkml:trace contextRef="#ctx0" brushRef="#br0" timeOffset="40784.65">1728 10130 818 0,'0'-1'343'16,"7"1"-159"-16,12-1-68 15,17 0-23-15,14 1 7 16,19-1-22-16,5 1-15 16,2 0-22-16,-5 0-13 15,-11 0-7-15,-10 0-35 0,-10-8-157 16,-8 0-178 0</inkml:trace>
  <inkml:trace contextRef="#ctx0" brushRef="#br0" timeOffset="40967.13">2227 9920 883 0,'9'0'366'0,"13"2"-197"15,5 8-31-15,7 10-8 16,0 5 6-16,-3 6 0 16,-11 0 10-16,-15-1 0 15,-9-3-12-15,-18-1-31 16,-9-2-22-16,6-6-39 15,-3-2-49-15,6-8-78 16</inkml:trace>
  <inkml:trace contextRef="#ctx0" brushRef="#br0" timeOffset="41684.38">3353 10186 632 0,'4'-6'384'0,"1"-6"-57"16,-6-4-125-16,-3-2-29 16,-9-1-62-16,-5 1-16 15,-5 3-31-15,-4 0-11 16,-4 7-24-16,-1 4-11 16,-1 8-23-16,4 6-11 15,8 11-14-15,8 2 1 16,10 9 12-16,9 2 9 15,10-4 16-15,5-3 6 16,8-14 6-16,2-5 3 16,-3-13 5-16,3-7 2 0,-4-15 3 15,-4-6-1-15,0-8-6 16,-5-3-5-16,-4-5-6 16,-4-4-1-16,-9-8 0 15,-3-4 1-15,-12 9-4 16,2 9-4-16,0 21-6 15,1 16-8-15,6 20-12 16,-1 10 4-16,6 25 6 16,1 12 7-16,8 13 17 15,5 3 0-15,2-3-2 16,1-6 3-16,-2-8-1 16,-1-8 2-16,1-16-27 15,-3-8-69-15</inkml:trace>
  <inkml:trace contextRef="#ctx0" brushRef="#br0" timeOffset="42184.37">3660 10222 726 0,'4'-6'393'16,"4"-6"-108"-16,1 1-94 16,-3-4-31-16,-3-5-45 15,-1 4-18-15,-6-4-30 16,-1 2-16-16,-8 9-24 31,6 4-12-31,1 1-15 0,-26-11-12 0,-1 12-15 16,-1 5-2-16,18 20-4 15,6 1 7-15,5 7 9 16,2-1 3-16,1-4 7 16,9-2 3-16,7-6 5 15,7-7 1-15,3-8 4 16,-2-4 1-16,-2-8 0 16,-2-2 2-16,-3-1 0 15,-2 3-1-15,-5 4-4 16,0 5 0-16,-5 7 4 0,2 3 4 15,0 12 1-15,-1 7-1 16,0 12-5-16,-3 7 3 16,-4 4 9-16,-3-4 7 15,-3-5 15-15,1-5 1 16,0-11-5-16,4-1-3 16,0-7-16-16,0-7-22 15,5 0-111-15,3-7-104 16</inkml:trace>
  <inkml:trace contextRef="#ctx0" brushRef="#br0" timeOffset="42429.5199">4053 10105 1046 0,'12'-2'420'0,"19"3"-269"15,8 2-58-15,-4 2-31 16,13-1-15-16,-4 0-15 16,-3-4 3-16,1-1-126 0,-17-3-376 15</inkml:trace>
  <inkml:trace contextRef="#ctx0" brushRef="#br0" timeOffset="42610.95">4065 10232 905 0,'4'3'435'0,"15"5"-111"15,7 0-122-15,10-1-35 16,4 0-26-16,-1-6-60 15,3 3-25-15,-3-4-97 16,-2-3-181-16</inkml:trace>
  <inkml:trace contextRef="#ctx0" brushRef="#br0" timeOffset="43150.88">4953 10055 906 0,'4'-18'406'0,"-4"-18"-195"0,13-2-91 16,7 5-15-16,2 10-29 15,10 13-12-15,0 22-15 16,0 11-16-16,6 18 1 15,-12 11 5-15,-7 7 3 16,-8 3 3-16,-11 2-6 16,2-5-6-16,0-11-8 15,-1-10-3-15,0-15-1 16,-5-9 3-16,7-18 3 16,1-5-11-16,-6-15-34 15,3-5-30-15,-7-3-40 16,-5 2 5-16,-4 7 17 15,-7 13 16-15,-11 16 44 16,-6 9 16-16,0 13 29 16,2 2 12-16,10-1-12 0,9-4-13 15,9-9-21-15,5-8-49 16,13-9-184-16</inkml:trace>
  <inkml:trace contextRef="#ctx0" brushRef="#br0" timeOffset="43685.1599">5686 10264 580 0,'-1'-7'358'0,"3"-10"-21"15,-6-1-75-15,-10-2-83 16,-1-2-33-16,-12 3-48 16,2 6-19-16,-5 9-43 15,2 6-15-15,4 11-20 16,4 3-8-16,9 11-4 15,3 2 3-15,8 3 6 16,7 1 4-16,10-5 8 16,6-6 2-16,7-12 4 15,3-9 3-15,1-11 5 0,1-10 1 16,-2-12-2-16,-5-5-1 16,-7-11-15-16,-1 1-4 15,-6 0-3-15,-2 0-2 16,-8 0 7-16,-4 2 2 15,-5 8 12-15,-6 8 4 16,1 23-3-16,-3 11-2 0,0 22-10 16,2 5 1-16,-11 19 10 15,20 3 6-15,6 9 2 16,4 3-4-16,24-3-9 16,-13-3-3-16,5-16-47 15,2-8-93-15</inkml:trace>
  <inkml:trace contextRef="#ctx0" brushRef="#br0" timeOffset="44150.04">5962 10220 1112 0,'-2'4'499'0,"-1"0"-233"15,2 8-140-15,1 0-24 16,6 5-33-16,4 0-10 16,2-7-20-16,2-1-7 15,6-9-8-15,2-6-1 16,2-9 0-16,1-5-1 15,-7-3-5-15,-3 0-1 0,-7 3-6 16,-4 3-3 0,-4 11-12-16,0 4-8 0,0 15-7 15,0 5 0-15,4 15 14 16,0 10 6-16,0 11 8 16,3 7 0-16,-7 4 10 15,-6-4 12-15,-10-6 30 16,-9-2 14-16,-7-8-2 15,2-7-10-15,-1-12-10 16,4-12-5-16,5-20-2 16,-3-8-3-16,7-15-22 15,3-4-25-15,10-4-85 16,4 1-59-16,16 0-418 16</inkml:trace>
  <inkml:trace contextRef="#ctx0" brushRef="#br0" timeOffset="44542.81">6853 9797 909 0,'-3'-3'481'0,"-2"3"-130"16,-3 4-114-16,-1 20-126 15,4 12-36-15,0 15-39 16,5 7-8-16,5 3-14 16,1 2 7-16,0-2-85 15</inkml:trace>
  <inkml:trace contextRef="#ctx0" brushRef="#br0" timeOffset="44724.54">6800 10500 1363 0,'3'0'673'0,"1"4"-178"0,3-4-352 16,0 0-52-16,1-1-44 15,2-2-52-15,3 6-385 16</inkml:trace>
  <inkml:trace contextRef="#ctx0" brushRef="#br0" timeOffset="45333.2898">7580 10555 716 0,'10'-13'292'0,"15"-21"-152"16,8-7-25-16,10-16-3 15,0-4-4-15,-5-6-19 16,-8-2-12-16,-14 2-11 15,-6 5 1-15,-10 4 21 16,0 10 3-16,-4 18-12 16,-4 8-12-16,-2 27-62 15,0 13-16-15,-1 21-10 16,4 13 0-16,12 21 20 16,3 5 5-16,14 8 2 0,5-4 2 15,-4-19 4-15,1-11 8 16,-2-22-74-16,-7-12-69 15</inkml:trace>
  <inkml:trace contextRef="#ctx0" brushRef="#br0" timeOffset="45486.08">7650 10392 953 0,'16'7'361'0,"24"8"-263"15,4-1-39-15,8-5-22 16,-1-3 7-16,-9-7-243 16</inkml:trace>
  <inkml:trace contextRef="#ctx0" brushRef="#br0" timeOffset="45647.58">7412 10205 881 0,'-3'-2'466'0,"-5"-2"-46"16,8 4-377-16,9 4-39 15,18 5-36-15,15 0-44 16</inkml:trace>
  <inkml:trace contextRef="#ctx0" brushRef="#br0" timeOffset="45986.04">8164 10409 1094 0,'10'4'421'0,"13"0"-302"15,5-4-34-15,3-2-39 16,0-5-13-16,-10-8-15 15,-3-3-18-15,-12-5-16 16,-6-6-5-16,-4 5-5 16,-11-2 12-16,-7 5 12 15,-5 10 2-15,-3 9 0 16,1 5 7-16,6 12 8 16,7 6 6-16,10 8 15 15,6 6 1-15,10 10-1 16,5 0-4-16,2-2-11 15,2-3-6-15,-2-9-1 16,-5-3-1-16,-3-7-63 16,0-3-95-16</inkml:trace>
  <inkml:trace contextRef="#ctx0" brushRef="#br0" timeOffset="46316.68">8762 10378 829 0,'-8'9'457'15,"-6"6"-34"-15,-8 0-296 16,-8-2-22-16,-5-7-40 16,-1-2-15-16,2-8-51 15,4-7-42-15,9-8-77 16,0-5-24-16,9-4 6 15,8 4 19-15,11 4 71 16,5 3 38-16,14 12 45 16,-6 5 21-16,8 14 25 15,3 10 1-15,-4 9 29 16,8 1 14-16,-8 2 16 16,-4-5-11-16,-6-7-43 15,-1-3 2-15,-7-10-93 16</inkml:trace>
  <inkml:trace contextRef="#ctx0" brushRef="#br0" timeOffset="47424.33">1755 10976 963 0,'-1'-1'469'0,"-1"4"-188"0,-1 9-77 15,2 22-82-15,0 10-29 16,1 24-12-16,0 5-7 16,0 12-24-16,0-7-8 15,-1-17-14-15,0-9-5 16,-1-23-23-16,2-4-59 16,0-17-155-16,-2-6-152 15</inkml:trace>
  <inkml:trace contextRef="#ctx0" brushRef="#br0" timeOffset="47621.61">1688 10919 1041 0,'7'0'413'0,"21"-2"-246"16,-1 2-74-16,39 1-39 15,9 0-4-15,2 1-21 16,10-2-9-16,-16 0-23 16,-6-1-70-16</inkml:trace>
  <inkml:trace contextRef="#ctx0" brushRef="#br0" timeOffset="47872.32">1811 11559 923 0,'-5'0'447'0,"28"0"-112"16,11-1-153-16,22 4-66 15,15-2-27-15,-15 3-49 16,-5-4-17-16,-11 0-52 16,-6-3-60-16</inkml:trace>
  <inkml:trace contextRef="#ctx0" brushRef="#br0" timeOffset="48071.48">1775 11328 1225 0,'20'-6'477'0,"18"-2"-330"16,22-1-82-16,6 0-11 15,8 2-25-15,-2 1-21 16,-4 5-461-16</inkml:trace>
  <inkml:trace contextRef="#ctx0" brushRef="#br0" timeOffset="48338.7">2283 11446 1131 0,'-2'8'436'0,"-4"14"-302"15,2 3-54-15,1 8-32 16,3 2-10-16,3 1-7 15,1-2-53-15</inkml:trace>
  <inkml:trace contextRef="#ctx0" brushRef="#br0" timeOffset="48515.41">2345 11419 814 0,'20'-1'464'0,"12"-2"-14"15,3 7-286-15,-3 8-28 0,-14 6-23 16,-9 4-17-16,-23-1-22 16,-9-2-2-16,-21-6-12 15,-1-3-32-15,1-6-105 16</inkml:trace>
  <inkml:trace contextRef="#ctx0" brushRef="#br0" timeOffset="48936.5">2549 11683 1101 0,'10'8'440'0,"13"12"-278"15,5 1-32-15,4 9-32 16,-1 1-21-16,-5 1-30 16,-3-1-17-16,-4-8-143 15,-5-6-161-15</inkml:trace>
  <inkml:trace contextRef="#ctx0" brushRef="#br0" timeOffset="49105.6199">2715 11697 1194 0,'-7'2'558'16,"-9"2"-250"-16,2 3-142 15,-2 1-45-15,-4 4-69 0,1 5-19 16,-4 7-22-1,2 0-3-15,6-1-3 0,5-2-4 16,8-11-138-16</inkml:trace>
  <inkml:trace contextRef="#ctx0" brushRef="#br0" timeOffset="49594.43">3232 11367 865 0,'8'1'411'0,"1"3"-145"16,21-3-165-16,12-1-11 0,11 0-48 15,4 0-14-15,-6 0-15 16,-9 0 7-16,-15 0-95 15,-6 0-84-15</inkml:trace>
  <inkml:trace contextRef="#ctx0" brushRef="#br0" timeOffset="49806.57">3262 11526 734 0,'2'2'402'0,"13"-1"-34"15,12 1-122-15,12 1-50 16,7-1-26-16,0 0-64 16,-3-2-30-16,-6 0-34 0,-9-2-65 15</inkml:trace>
  <inkml:trace contextRef="#ctx0" brushRef="#br0" timeOffset="50466.7198">4196 11125 900 0,'-3'-8'468'15,"2"-6"-166"-15,-5 14-122 16,2 6-49-16,0 21-91 16,2 14-24-16,4 26-11 15,2 15 2-15,0 8 6 16,0-6 2-16,-3-14-25 15,2-12-55-15,4-21-426 16</inkml:trace>
  <inkml:trace contextRef="#ctx0" brushRef="#br0" timeOffset="50704.7198">4349 11442 869 0,'-7'0'358'16,"-11"5"-214"-16,-10 2-44 16,-2 10-44-16,-5 4-13 0,3 0-16 15,8-1-4-15,7-2-4 16,7-3-3-16,14-3-3 16,5 1-6-16,14-6-2 15,-8 1 1-15,25-3 2 16,9-1 0-16,5 0-92 15</inkml:trace>
  <inkml:trace contextRef="#ctx0" brushRef="#br0" timeOffset="51086.21">4521 11621 871 0,'0'2'384'0,"8"4"-174"0,3 0-58 15,10-3-27-15,4-2-20 16,3-2-31-16,-1-5-18 16,-8-4-18-16,-1 0-3 15,-13-4-1-15,-1-1-2 16,-8 0-11-16,-6 3-8 15,-13 4-18-15,-7 4-8 16,-2 7-9-16,-3 5 1 0,6 8 4 16,5 4-2-1,7 5 7-15,5 2 9 0,13 4 17 16,7 0 17-16,14-6 24 16,5-3 6-16,9-7 0 15,2-4-9-15,-3-8-14 16,0-3-7-16,-9-6-45 15,-1-5 16-15</inkml:trace>
  <inkml:trace contextRef="#ctx0" brushRef="#br0" timeOffset="52199.03">5592 10904 882 0,'-16'-2'381'16,"-17"3"-211"-16,3 17-38 0,6 24-75 15,1 12-18-15,9 32-25 16,4 21-5-16,8 31-2 15,5 12 1-15,9 10-1 16,-1-11 2-16,1-18 2 16,-5-5 0-16,-7-16 26 15,-3-8 7-15,-5-17 5 16,-1-15 7-16,-4-32-3 16,-5-11 9-16,-10-27 9 15,-2-7-15-15,-3-11-91 16,4-8-73-16</inkml:trace>
  <inkml:trace contextRef="#ctx0" brushRef="#br0" timeOffset="53456.24">6089 11789 478 0,'-27'5'213'0,"-24"3"-65"16,20-3-39-16,42-5-36 15,17 1-6-15,49 1-41 16,21 0 13-16,49 2 46 16,4-2 20-1,-76-1 18-15,1 0-11 0,261 3-45 16,25 3-21-16,3-5-24 16,-121-2-5-16,-13-5-2 15,-17-4 0-15,-27-5 3 16,-33-1-26-16,-31 2-227 15</inkml:trace>
  <inkml:trace contextRef="#ctx0" brushRef="#br0" timeOffset="54139.54">6333 11255 975 0,'10'7'373'0,"12"14"-251"15,7 10-37-15,6 15-2 16,4 4-7-16,5 1-22 16,0-6-10-16,-4-10-21 15,-9-6-45-15,-7-14-356 16</inkml:trace>
  <inkml:trace contextRef="#ctx0" brushRef="#br0" timeOffset="54347.7899">6639 11275 883 0,'-14'2'409'15,"-14"8"-172"-15,-8 6-90 16,-2 13-50-16,-1 7-16 16,2 8-21-16,4 0-4 0,2-2-42 15,-1-9-3 1,9-6 6-16,-1-9-34 0,13-9-109 15,10-3-92-15</inkml:trace>
  <inkml:trace contextRef="#ctx0" brushRef="#br0" timeOffset="54853.06">6811 11149 1053 0,'13'-12'399'16,"14"-10"-273"-16,-4-2-25 16,9 10-19-16,0 6-12 15,3 10-31-15,6 11-14 16,-3 13 11-16,2 8 5 16,-14 14 3-16,-3 6 0 0,-8 10-15 15,-8-2-4 1,-1-11-2-16,0-10-2 0,-2-16 1 15,2-7-1-15,-1-14 14 16,-3-4-1-16,-2-10-32 16,-6-8-19-16,-4-8-62 15,-3 0-18-15,-3-1 12 16,1 8 10-16,-1 9 27 16,-4 10 26-16,-5 16 31 15,-10 6 14-15,-2 14 30 16,-1 1-4-16,7-4-18 15,9-5-9-15,12-14-40 16,10-6-39-16</inkml:trace>
  <inkml:trace contextRef="#ctx0" brushRef="#br0" timeOffset="55507.16">7744 11489 738 0,'4'-5'395'16,"4"-6"-110"-16,-4-1-97 15,1-6-37-15,-4-1-51 16,-3-2-14-16,-9-3-25 15,-4-2-8-15,-12 3-20 16,-6 1-16-16,-3 13-28 16,0 8-13-16,4 10-13 15,4 9-2-15,12 8 6 16,4 5 3-16,11 3 10 16,4 4 6-16,9-7 11 0,5-3 3 15,6-10 10-15,4-10 1 16,3-8 7-16,-8-13 2 31,-12 6 1-31,2 2 0 0,29-40-4 0,-3-9 0 16,-8-18-2-16,-17 14 1 15,-7-3 2-15,-5 4-1 0,-2 9 20 16,-2 12 12-16,1 18 13 16,0 9-4-16,-4 14-41 15,-3 5-18-15,4 14-20 16,3 10 6-16,2 16 19 15,1 9 6-15,-1 11 1 16,3 5-3-16,6-3-3 16,1-13 1-16,0-18-76 15,3-9-45-15</inkml:trace>
  <inkml:trace contextRef="#ctx0" brushRef="#br0" timeOffset="55940.85">7942 11342 1041 0,'-4'10'401'15,"-3"15"-278"-15,2 3-24 16,11-1-32-16,2-2-13 16,9-9-24-16,4-4-6 0,2-11 0 15,3-1 4-15,-6-9 4 16,1-5-1-16,-5-9-2 16,3-6-3-16,-5-2-6 15,-2-1-3-15,-4 6-7 16,-3 6-5-16,-5 12-15 15,1 9-4-15,0 14 5 16,0 7 6-16,4 13 16 16,2 6 4-16,2 7 6 15,-1-1 5-15,-7-4 25 16,-4-6 10-16,-17-9 15 16,-5-5 0-16,-9-13-9 15,-1-8-4-15,-3-10-48 16,3-8-78-16</inkml:trace>
  <inkml:trace contextRef="#ctx0" brushRef="#br0" timeOffset="56500.39">6212 12067 998 0,'-18'16'397'15,"-25"28"-251"-15,3 11-32 0,11 24-26 16,7 8-15-16,15 1-26 15,8-8-14-15,11-18-15 16,6-13-1-16,9-16-10 16,-1-6-41-1,4-19-213-15</inkml:trace>
  <inkml:trace contextRef="#ctx0" brushRef="#br0" timeOffset="56679.4">6342 12376 1192 0,'7'8'440'15,"4"6"-313"-15,10 15-104 16,4 2 6-16,5 6-1 16,1-1-3-16,-5-5-25 15,0-3-72-15</inkml:trace>
  <inkml:trace contextRef="#ctx0" brushRef="#br0" timeOffset="56846.46">6499 12392 1226 0,'-17'15'464'0,"-18"15"-336"15,1 7-44-15,-1 0-25 16,5-2-19-16,4-7-98 15,6-2-101-15</inkml:trace>
  <inkml:trace contextRef="#ctx0" brushRef="#br0" timeOffset="57141.71">6494 12160 935 0,'7'-10'383'0,"12"-8"-206"16,7 3-37-16,9 8-34 16,-3 6-21-16,-2 5-52 0,-10 8-9 15,-18 8 11-15,-3 7 0 16,-22 9 5-16,-6 2-3 15,-1-2-16-15,2-7-4 16,20-9-8-16,11-5-5 16,17-11-5-16,9-4-3 15,14-4-26-15,6-2-41 16,4 4-210-16</inkml:trace>
  <inkml:trace contextRef="#ctx0" brushRef="#br0" timeOffset="57337.19">6926 12275 927 0,'0'0'469'15,"0"2"-94"-15,0 16-238 16,-2 8-35-16,5 14-18 16,-1 5-12-16,3 3-30 15,2-3-15-15,-6-5-10 16,0-7-8-16,-1-11-116 15,0-5-109-15</inkml:trace>
  <inkml:trace contextRef="#ctx0" brushRef="#br0" timeOffset="57477.5">6813 12507 1232 0,'10'-2'477'0,"8"-2"-319"16,10-2-118-16,4 1-9 15,10 2 5-15,3-1-66 16</inkml:trace>
  <inkml:trace contextRef="#ctx0" brushRef="#br0" timeOffset="57886.32">7299 12352 977 0,'1'9'468'16,"0"8"-197"-16,2 12-113 16,-2 5-37-16,-1 0-55 15,7-3-17-15,1-8-20 16,3-8-2-16,9-10 2 15,-4-5 5-15,1-13 3 16,0-4 0-16,-5-8-6 16,3-3-3-16,-6-1-10 15,2 1-4-15,-4 11-14 0,-3 8-13 16,2 15-9-16,1 13-1 16,3 14 11-16,1 3 10 15,4 14 5-15,-6-5 2 16,-7 6 4-16,-3 1 8 15,-18-5 23-15,-7 4 4 16,-3-9 3-16,-3-7-4 16,6-17-4-16,0-11-8 15,-1-22-76-15,5-8-74 0</inkml:trace>
  <inkml:trace contextRef="#ctx0" brushRef="#br0" timeOffset="58253.07">7580 12184 1055 0,'2'-11'478'16,"2"-4"-226"-16,7 2-102 0,2 3-33 15,9 9-51-15,3 2-20 16,0 14-31-16,-4 1 1 16,-17 6 10-16,-8 3 6 15,-21 5 2-15,-5 3-2 16,-3-3-8-16,5-5-4 15,15-11-8-15,9-4-6 16,16-7-9-16,8-1-2 16,17-2-82-16,5 0-65 0,6 0-433 15</inkml:trace>
  <inkml:trace contextRef="#ctx0" brushRef="#br0" timeOffset="58473.71">7938 12074 1123 0,'4'6'431'0,"13"15"-269"16,6 11-61-16,4 15 22 16,0 12 2-16,-11 20-15 15,-11 4-19-15,-19 4-29 16,-12-5-7-16,-12-13-11 15,0-8-10-15,7-19 0 16,10-9-13-16,6-26-76 0</inkml:trace>
  <inkml:trace contextRef="#ctx0" brushRef="#br0" timeOffset="59069.32">8314 12027 629 0,'2'-7'350'16,"8"-2"-49"-16,1-3-99 15,4-1-84-15,4 9-29 16,8 1-44-16,2 7-19 16,-5 6-17-16,-7-2-1 15,-15 3 5-15,-4-2 2 0,-11 0 2 16,-2 2 3-1,0-8-1-15,5-1-4 0,6-2-13 16,9-4-6-16,16 3-9 16,3-3-1-16,5 4 5 15,-2 5 10-15,-15 6 27 16,-6 4 14-16,-16 6 18 16,-11-3-3-16,-11-1-16 15,-2-7-4-15,10-9-107 16,6 5-102-16</inkml:trace>
  <inkml:trace contextRef="#ctx0" brushRef="#br0" timeOffset="59267.2899">8317 12217 1036 0,'13'-2'439'0,"9"-1"-246"16,15 1-109-16,6 2-15 16,9 1-37-16,-9 0-10 15,5 2-62-15,-4-3-88 16</inkml:trace>
  <inkml:trace contextRef="#ctx0" brushRef="#br0" timeOffset="59569.65">8415 12340 707 0,'2'-1'351'0,"11"-2"-73"16,4-1-110-16,13 3-50 16,5 1-20-16,-3 4-44 15,-1 4-22-15,-14 5-22 16,-12 6 1-16,-16 4 2 15,-12 2 1-15,-12 4 6 16,2-6-5-16,3-3-3 16,8-8-1-16,14-5-5 15,7-2 6-15,12-4 13 16,10 0 4-16,11 3 6 16,4-2-7-16,3-3-13 15,-2-1-2-15,-5 0-3 0,-3 0-5 16</inkml:trace>
  <inkml:trace contextRef="#ctx0" brushRef="#br0" timeOffset="63620.98">9259 11647 726 0,'2'2'327'0,"4"-1"-127"16,9-1-32-16,12-3-44 15,11 1-17-15,18-4-52 16,2 1-19-16,7-1-24 15,-6 5-3-15,-14 1-43 16,-10 5-43-16,-12 7-131 16,-15 0-133-16</inkml:trace>
  <inkml:trace contextRef="#ctx0" brushRef="#br0" timeOffset="63787.36">9310 11758 884 0,'3'0'409'16,"9"0"-158"-16,11 0-42 16,24-2-54-16,10 1-36 15,13 1-62-15,1 0-18 16,-6 2-64-16,-11-1-66 16</inkml:trace>
  <inkml:trace contextRef="#ctx0" brushRef="#br0" timeOffset="64233.2899">10095 11160 986 0,'0'10'381'0,"3"22"-260"16,2 16-39-16,3 25 6 15,4 12-10-15,-6 1-15 16,6 5-7-16,-7-16-16 15,-4-8-22-15,8-16-93 16,-1-18-88-16</inkml:trace>
  <inkml:trace contextRef="#ctx0" brushRef="#br0" timeOffset="64418.73">10290 11582 791 0,'-10'7'356'0,"-22"3"-166"15,-1 6-38-15,-5 3-57 16,0 0-25-16,16 0-36 16,11 1-14-16,17-3 0 15,11-5 3-15,16-3 3 16,6-3 0-16,7-3-11 16,-2-1-43-16,1 1-299 15</inkml:trace>
  <inkml:trace contextRef="#ctx0" brushRef="#br0" timeOffset="64727.93">10466 11753 780 0,'-2'3'367'16,"2"0"-113"-16,3 3-76 0,-3-6-40 16,0 0-16-1,23 2-44-15,34-1-26 0,-27-7-26 16,0-3-5-16,-7-4 1 15,-6-2 1-15,-9 2-3 16,-8-4-1-16,-14 2-9 16,-4 4-6-16,-16 7-8 15,0 4-6-15,-2 15-3 16,3 3 1-16,13 10 14 16,5 1 11-16,15 2 23 15,4-4 10-15,16 0 4 16,-5-1-1-16,22-7-11 15,7-5-6-15,-1-11-17 16,12-3-66-16</inkml:trace>
  <inkml:trace contextRef="#ctx0" brushRef="#br0" timeOffset="65352.33">10985 11507 714 0,'-2'-11'372'16,"-1"-6"-117"-16,7-9-94 15,5 0-32-15,12-4-29 16,2 5 1-16,4 9 0 16,2 7-11-16,-5 20-13 0,1 16-14 15,-5 21-10-15,5 8 4 16,-8 9-10-16,-1 1-8 16,-1-5-14-16,-3-5-3 15,-1-11-3-15,1-10 1 16,-5-20 4-16,-4-9 9 15,0-18 3-15,-1-6-5 16,-2-9-26-16,-6-3-16 16,-6-1-24-16,0 3-2 15,-9 5 6-15,6 10-1 16,-9 13 1-16,-4 9 0 0,-4 17 6 16,-7 5 10-16,7 5 11 15,0-1 4-15,9-9 5 16,8-5 1-16,8-14-1 15,9-7 1-15,11-9-78 16,4-4-66-16</inkml:trace>
  <inkml:trace contextRef="#ctx0" brushRef="#br0" timeOffset="66639.78">11515 11591 926 0,'1'0'458'0,"5"2"-144"0,16 13-147 16,11 3-28-16,15 10-42 15,6 6-22-15,-8-2-35 16,-7 6-14-16,-8-4-8 16,-5-7-15-16,-4-5-125 15,-3-9-112-15</inkml:trace>
  <inkml:trace contextRef="#ctx0" brushRef="#br0" timeOffset="66838.48">11817 11599 1010 0,'-6'-2'469'0,"-4"1"-204"15,1 2-78-15,-8 10-84 16,-2 8-26-16,-9 13-24 16,-8 8-9-16,-14 9-13 15,-2 0-4-15,7-6-6 0,11-8-2 16,22-18-46-16,5-10-61 15,22-18-335-15</inkml:trace>
  <inkml:trace contextRef="#ctx0" brushRef="#br0" timeOffset="67791.15">12527 10902 632 0,'-16'-14'340'0,"-6"-11"-99"0,-3 23-95 15,-3 10-42-15,1 31-62 16,-2 14-18-16,5 33-16 16,7 19-2-16,17 32 2 15,2 8-1-15,9 13-1 16,2 5-5-16,-9-7 29 15,-2-1 6-15,-6-8 5 16,-4-12 8-16,0-25-21 16,1-14-5-16,-6-30 2 15,-2-14 2-15,-2-22 11 16,-2-10-1-16,6-17-52 16,2-5-76-16</inkml:trace>
  <inkml:trace contextRef="#ctx0" brushRef="#br0" timeOffset="79687.5399">12718 11757 567 0,'-5'0'247'0,"-5"5"-121"15,13-3-21-15,37-1 28 16,23 0 7-16,59-2 24 16,32-2-5-16,57-4-32 15,29 1-17-15,35-2-39 0,9 0-15 16,6 3-26-16,-10-1-9 16,-31-1-7-16,-17 3-2 15,-48-1-33-15,-26 5-61 16</inkml:trace>
  <inkml:trace contextRef="#ctx0" brushRef="#br0" timeOffset="80530.45">13870 11357 473 0,'5'-7'320'15,"5"-3"-19"-15,-4-3-62 16,-5-2-26-16,-2 1-48 16,-5-2-23-16,-7-1-41 15,-8-2-22-15,-7 1-40 16,-3 6-19-16,3 10-31 16,0 4-12-16,3 13-13 15,2 5 0-15,7 11 0 16,8 6 3-16,7 1 13 15,7-1 6-15,18-7 15 16,1-9 8-16,16-20 11 16,0-4 3-16,-6-23 5 0,2-6 0 15,-5-13-4-15,-2-7-3 16,-6-5-4-16,-3-2-2 16,-13-2 1-16,-6-3-1 15,-4 6-6-15,-4 9-4 16,-1 19-5-16,0 16-6 15,2 26-10-15,-3 16 1 16,4 18 0-16,3 7 5 16,4 11 10-16,4 3 1 0,5 3 5 15,-1 0 0-15,-1-13 11 16,1-11-24-16,1-17-144 16</inkml:trace>
  <inkml:trace contextRef="#ctx0" brushRef="#br0" timeOffset="80950.55">14123 11238 659 0,'0'1'378'16,"-3"3"-15"-16,-4 7-222 15,5 9-33-15,-4 5-26 0,2 3-13 16,9 0-22-16,5-3-6 16,7-7-7-1,1-8-1-15,6-12 1 0,-3-7 1 16,4-13-1-16,3-2-2 16,-9-4-6-16,0-4-3 15,-8 7-4-15,-4 2-4 16,-2 10-7-16,-5 5-8 0,-4 10-7 15,3 9-2-15,0 11 5 16,3 9 5-16,5 10 8 16,0 4 5-16,-1 0 16 15,-4-3 16-15,-11-8 22 16,-5-3 9-16,-12-9-4 16,-7-11-9-16,-6-12-19 15,0-5-22-15,9-8-151 16,5 7-63-16</inkml:trace>
  <inkml:trace contextRef="#ctx0" brushRef="#br0" timeOffset="81469.33">12941 12039 771 0,'-18'13'383'15,"-16"10"-131"-15,4 16-89 16,-1 7-30-16,15 17-34 16,8 4-20-16,17 6-30 0,14 2-10 15,13-15-9-15,11-8-1 16,4-18-2-16,2-8 6 15,-3-13-94-15,-6-2-97 16</inkml:trace>
  <inkml:trace contextRef="#ctx0" brushRef="#br0" timeOffset="81642.7899">13137 12233 864 0,'1'1'435'15,"10"3"-7"-15,7 8-385 16,5 9-19-16,12 9 4 16,-2 6-3-16,4 8-3 15,-3-4-51-15</inkml:trace>
  <inkml:trace contextRef="#ctx0" brushRef="#br0" timeOffset="81802.53">13387 12269 1102 0,'-15'7'487'0,"-18"10"-245"15,-2 5-82-15,0 7-86 0,2 1-29 16,7-1-30-16,2-3-11 16,9-1-121-1,-1-8-165-15</inkml:trace>
  <inkml:trace contextRef="#ctx0" brushRef="#br0" timeOffset="82116.65">13331 12079 426 0,'17'-8'253'16,"12"-6"-60"-16,5 4-14 15,-1-1-1-15,-7 9-44 16,-5 2-16-16,-17 9 9 16,-10 7-4-16,-14 2-15 15,-3 2-13-15,5 1-53 16,6-3-19-16,13 0-16 15,10-3 0-15,21-5 0 16,7-2 0-16,11-3-39 16,-4-2-61-16</inkml:trace>
  <inkml:trace contextRef="#ctx0" brushRef="#br0" timeOffset="82344.89">13764 12119 1155 0,'-2'1'485'0,"0"3"-254"0,5 12-117 16,3 6-27-16,3 11-8 16,3 3-10-16,-2 8-33 15,2 3-8-15,-4-3-10 16,-5-3 1-16,0-11-97 15,-5-11-81-15</inkml:trace>
  <inkml:trace contextRef="#ctx0" brushRef="#br0" timeOffset="82479.17">13676 12339 1058 0,'8'-2'474'16,"6"0"-181"-16,13-1-219 15,11 0-10-15,8-1-33 16,4 2-10-16,4-4-162 0</inkml:trace>
  <inkml:trace contextRef="#ctx0" brushRef="#br0" timeOffset="82880.62">14133 12225 869 0,'-2'-1'422'16,"0"0"-148"-16,2 10-152 15,0 5-39-15,0 8-34 16,0 1-3-16,4 1-18 16,0-4-5-16,7-9 0 15,3-4 1-15,-1-13 4 16,5-4 0-16,-3-7-1 15,0-1-2-15,1 1-7 16,-1 0-4-16,-4 6-11 16,-3 4-2-16,-1 11-2 15,-4 6-2-15,5 17 4 16,3 7 0-16,1 19-1 16,0 7-2-16,-5 3 9 15,-6-2 6-15,-13-12 24 16,-9-5 19-16,-11-12 13 15,-2-4 1-15,-4-18-8 16,2-8-11-16,5-15-33 0,2-9-30 16,11-9-86-16,4-3-62 15,10-6-205-15</inkml:trace>
  <inkml:trace contextRef="#ctx0" brushRef="#br0" timeOffset="83219.16">14332 12072 939 0,'2'-4'397'0,"6"-10"-204"16,7 5-33-16,8 5-67 15,7 1-15-15,2 9-49 16,-3 2-11-16,-12 6 13 16,-8 0 18-16,-21 4 19 15,-8 3 3-15,-7 2-19 16,-1 2-15-16,12-7-19 16,6-4-3-16,13-8-1 15,9-3-2-15,11-3-3 16,7-3 5-16,10 0-95 15,-2 2-75-15</inkml:trace>
  <inkml:trace contextRef="#ctx0" brushRef="#br0" timeOffset="83507.98">14678 12004 956 0,'5'7'429'0,"18"8"-176"16,10 10-85-16,7 13-22 15,6 3-11-15,-7 16-29 16,-4 5 0-16,-27 13-13 15,-12 5-11-15,-27-7-15 16,-8-7-9-16,-6-22-25 16,1-12 1-16,11-19-59 15,4-13-71-15,21-8-332 16</inkml:trace>
  <inkml:trace contextRef="#ctx0" brushRef="#br0" timeOffset="83983.34">15015 11908 886 0,'11'-6'360'0,"9"-8"-230"16,6 2-30-16,1 6-49 15,3 2-16-15,-2 11-24 16,-3 5-8-16,-15 2 5 15,-10 2 2-15,-11 2 6 16,-11 1 2-16,0-5-3 16,2-3-1-16,6-7 0 15,12-2-1-15,10-3-5 16,6-6-2-16,12 3-2 16,4 3 4-16,2 5 15 15,1 7 13-15,-18 7 36 0,-12-2 15 16,-17 1-1-16,-10 0-9 15,-6-3-34-15,5 0-17 16,3-6-148-16,7 1-222 16</inkml:trace>
  <inkml:trace contextRef="#ctx0" brushRef="#br0" timeOffset="84171.9299">15036 12152 918 0,'7'-3'426'0,"15"2"-162"16,4-2-90-16,14 3-62 15,6 0-31-15,3-2-44 16,2 2-17-16,-10 0-52 16,-6 4-73-16</inkml:trace>
  <inkml:trace contextRef="#ctx0" brushRef="#br0" timeOffset="84499.4">15121 12226 1101 0,'7'-2'437'16,"8"-2"-276"-16,8 0-34 15,10 4-41-15,5 1-20 16,-4 6-34-16,-5 2-6 16,-15 5 6-16,-13 2 8 15,-17 4 2-15,-13 3-1 16,-9 3-13-16,-2 3-7 0,9-4 1 16,10-2 4-16,9-6 0 15,7-6 3-15,9-5 1 16,6-3 0-16,15-1 0 15,6-4-2-15,10-2-13 16,1-1-5-16,0-6-34 16,1 1-49-16,-1-8-549 15</inkml:trace>
  <inkml:trace contextRef="#ctx0" brushRef="#br0" timeOffset="84982.03">15765 11635 1373 0,'-1'0'621'0,"-5"1"-281"16,1 0-44-16,4-1-99 15,0 0-46-15,0 0-77 16,0 0-12-16,1 0 194 0</inkml:trace>
  <inkml:trace contextRef="#ctx0" brushRef="#br0" timeOffset="95834.72">1717 12841 865 0,'-2'2'390'15,"-4"6"-177"-15,4 20-106 16,-3 11-31-16,5 21-22 16,0 8 2-16,1 8-41 15,4-1-4-15,0-8 1 16,6-5 2-16,3-22-40 0,2-7-16 15,2-21-258 1</inkml:trace>
  <inkml:trace contextRef="#ctx0" brushRef="#br0" timeOffset="96120.4">1626 12904 759 0,'2'-14'331'16,"12"-15"-170"-16,6 7-30 0,14 4-54 15,9 3-26-15,4 6-37 16,2 2-9-16,-6 7-5 16,2 7 1-16,-11 4 3 15,-8 3 1-15,-8 1 5 16,-12 2 7-16,0 5 13 16,2 3 6-16,2 7-3 15,0 1-4-15,0 2-12 16,-3 3-7-16,-1 3-3 15,0 1 0-15,-5 5-2 16,1 0 1-16,-2 1 4 16,6-4 19-16,7-10-161 15</inkml:trace>
  <inkml:trace contextRef="#ctx0" brushRef="#br0" timeOffset="96427.9">2394 13297 574 0,'4'-4'308'0,"6"-6"-78"15,-1 0-66-15,-2 1-11 16,-3-2-21-16,-4-1-10 16,-7-3-17-16,-2 0-11 0,-12-1-21 15,-3 2-14-15,-3 7-14 16,-2 3-10-16,1 11-23 15,1 5-11-15,3 10-18 16,8 4 1-16,12 5 7 16,6 2 6-16,15-2 3 15,4-4 1-15,3-7-1 16,4-10-1-16,1-12-49 16,2-5-41-16,0-12-161 15,-6-1-134-15</inkml:trace>
  <inkml:trace contextRef="#ctx0" brushRef="#br0" timeOffset="96566.9599">2489 13218 569 0,'6'-8'392'16,"-1"-6"-28"-16,-1 6-71 15,-1 3-55-15,-2 9-96 0,1 4-40 16,0 9-68-16,2 4-10 16,-2 5-12-16,2 4-4 15,1-2-42-15,5-2-81 16</inkml:trace>
  <inkml:trace contextRef="#ctx0" brushRef="#br0" timeOffset="96905.33">2979 13181 1087 0,'0'8'489'0,"-5"11"-232"16,-6 4-41-16,-10-1-80 16,-4 3-37-16,-6-4-50 15,-1-2-13-15,1-6-7 16,1-6-12-16,2-11-26 16,3-6-14-16,6-8-17 15,4 1 5-15,9-2 3 16,6 1-7-16,10 1-3 15,3 3 0-15,7 8 3 16,-3 5 9-16,4 10-1 16,1 8 5-16,1 9 13 15,5 7 6-15,-6 8 9 16,-3-3 28-16,-5-4-148 16</inkml:trace>
  <inkml:trace contextRef="#ctx0" brushRef="#br0" timeOffset="97066.78">2801 12982 1521 0,'-4'-2'596'0,"2"0"-436"16,3 2-71-16,-1 0-74 15,0 1 18-15,21 24-54 16</inkml:trace>
  <inkml:trace contextRef="#ctx0" brushRef="#br0" timeOffset="97825.2099">3815 13191 829 0,'-10'0'370'0,"-11"2"-172"16,-3 0-48-16,-3 6-69 16,4 2-25-16,6 2-44 15,5 1-12-15,14 1-12 16,6-3 0-16,11-3 2 16,0-3 2-16,6-1 6 15,2-3 2-15,-8-1 6 16,3 0 3-16,-14-1 6 15,-7 0-2-15,-9 2-6 0,-7 4-5 16,-4 6-7-16,-1 6 0 16,-1 6 0-16,4 2 1 15,10 3-1-15,1 0 5 16,13 0 6-16,2-5 5 16,10-9 6-16,6-2-1 15,8-12-1-15,3 1 3 16,1-7 2-16,-2-8 1 15,-11-6 2-15,0-8-2 16,-8-4-4-16,-4-5 0 0,-4 0 0 16,-7 5 1-16,-3 9 4 15,0 8 1-15,-6 15-3 16,-1 7-4-16,4 13-12 16,4 3-4-16,3 8-2 15,4 0 1-15,2 2 7 16,0-2-21-16,-2-5-148 15</inkml:trace>
  <inkml:trace contextRef="#ctx0" brushRef="#br0" timeOffset="97975.9">3936 13023 1222 0,'-4'-4'487'0,"-6"-4"-311"15,6 8-148-15,6 5-38 16,10 6-206-16</inkml:trace>
  <inkml:trace contextRef="#ctx0" brushRef="#br0" timeOffset="98157.83">4053 13234 743 0,'8'17'406'15,"8"23"-95"-15,2 2-77 16,-3-1-105-16,3-4-40 0,0-10-39 15,0-6-9-15,3-17 7 16,0-6 3-16,-4-12-1 16,4-7-6-16,-5-6-62 15,1-6-64-15,2 1-222 16,-3 1-254-16</inkml:trace>
  <inkml:trace contextRef="#ctx0" brushRef="#br0" timeOffset="98544.2099">4490 13271 594 0,'4'10'382'16,"7"6"-22"-16,-11 7-115 16,0 4-16-16,-8 3-60 15,-7-1-40-15,-4-6-41 16,1-6-34-16,-3-11-14 16,0-6-4-16,3-13-27 15,2-2-18-15,5-9-29 0,5-3-8 16,12-2 1-16,5 2 7 15,9 4 12-15,2 5-1 16,-1 13 9-16,1 4 9 16,-5 14 14-16,0 7 8 15,3 8 20-15,-4 5-6 16,-2-3-3-16,4-2-1 16,0-10-6-16,-2-10-1 15,5-8 3-15,-2-4 1 16,0-13 2-16,-3-2 0 0,-7-7-3 15,-1-3-1-15,-3 4-7 16,-4 6-10-16,0 11 17 16,-1 9 0-16,-2 13 5 15,1 5 9-15,4 9-22 16,3 0-1-16,9-3 10 16,3-2-82-16</inkml:trace>
  <inkml:trace contextRef="#ctx0" brushRef="#br0" timeOffset="99057.88">5358 13221 768 0,'0'0'337'0,"-1"-1"-151"0,11 1-86 15,7 0-11-15,13-1-13 16,12-2-16-16,-3-1-26 16,2-2-7-16,-11 0-5 15,-11-1 1-15,-9 4 10 16,-10 1-1-16,-10 4-7 15,-6 7-3-15,-10 4-4 16,-1 4 2-16,5 9-4 16,2 1-4-16,12 7-14 15,8-1-5-15,13-4 2 16,4-3 3-16,16-9-2 0,6-6-31 16,2-13-109-16,12-7-93 15</inkml:trace>
  <inkml:trace contextRef="#ctx0" brushRef="#br0" timeOffset="99293.05">5968 13283 417 0,'3'4'311'0,"4"3"29"16,-8 16-89-16,-8 4-35 15,-4 11-48-15,-9 3-32 0,-9-10-51 16,-3-3-15-16,-2-16-18 16,4-11-7-16,6-7-9 15,3-12-5-15,3-13-20 16,4-1-9-16,9-8-14 15,7 3-7-15,12 8-3 16,6 7-3-16,8 16 16 16,1 5 9-16,4 16 14 15,2 11 14-15,-5 10-1 16,0 5-2-16,0-3-6 16,-4-5 25-16</inkml:trace>
  <inkml:trace contextRef="#ctx0" brushRef="#br0" timeOffset="99811.14">6918 13294 703 0,'-9'11'374'0,"-9"18"-69"16,-2 9-58-16,-10-1-74 16,-1-4-39-16,1-5-64 15,-9-8-18-15,6-12-14 16,3-4-2-16,1-15-10 15,4-6-14-15,10-9-25 16,2-1-14-16,13-2-10 16,5-2 4-16,7 4 9 0,3 6-1 15,4 16-8-15,4 9 1 16,3 20 9-16,6 10 10 16,1 5 16-16,-1 3 6 15,-5-4-15-15,-4-6-95 16</inkml:trace>
  <inkml:trace contextRef="#ctx0" brushRef="#br0" timeOffset="99960.51">6737 13118 1252 0,'-4'-3'521'15,"-2"-5"-299"-15,7 13-189 16,5 1-32-16,10 9-72 15,4 7-127-15</inkml:trace>
  <inkml:trace contextRef="#ctx0" brushRef="#br0" timeOffset="100325.9599">7002 13351 1141 0,'5'10'451'0,"1"2"-316"15,3 4-52-15,-3 5-6 16,-3-1-34-16,0-1-9 16,-2 0-12-16,0-3-1 15,0-10-32-15,1-4-30 16,5-10-49-16,5-8-18 16,4-6 23-16,5-5 26 15,-5 0 44-15,4 0 14 16,-6 8 26-16,-5 6 25 15,-5 9 21-15,-7 6 12 16,-8 10-1-16,-4 3-18 0,-4 5-10 16,2 2-12-16,4 0-17 15,4-2-8-15,9-2-9 16,3-4-3-16,11-4-3 16,3-2 1-16,5 0-2 15,4-1-20-15,3-2-108 16,2-3-187-16</inkml:trace>
  <inkml:trace contextRef="#ctx0" brushRef="#br0" timeOffset="100624.06">7359 13455 1001 0,'1'2'468'16,"-1"2"-187"-16,5 1-130 16,-5-5-36-16,0 0-33 15,0 0-11-15,16 4-28 16,34 6-11-16,-30-15-5 0,1-3 0 15,-7-7 4-15,-3 0 3 16,-6-5-4-16,-8-3-4 16,-12 0-18-16,-4-2-9 15,-3 5-18-15,-1 5-6 16,1 15-3-16,0 6 1 16,2 13 3-16,7 7 1 15,6 5 0-15,5 5 1 16,6 1 8-16,3 1 2 15,5 2 11-15,3 1 1 0,-4 2 3 16,1 0 1-16,-2-4-45 16,-1-7-83-16</inkml:trace>
  <inkml:trace contextRef="#ctx0" brushRef="#br0" timeOffset="100941.33">7868 13308 953 0,'-6'16'460'16,"-7"11"-174"-16,-7 8-112 16,-3 1-28-16,-7-6-56 15,2-4-22-15,-5-11-27 0,3-4-26 16,3-13-39-16,7-8-16 15,5-8-21-15,6-4 9 16,10-1 21-16,1 0 5 16,17 4-3-16,3 4 12 15,10 11 26-15,0 7 14 16,-1 13 21-16,-4 5-1 16,-11 7-11-16,2 3-7 15,-7-3 2-15,0 2-22 0</inkml:trace>
  <inkml:trace contextRef="#ctx0" brushRef="#br0" timeOffset="101793.2399">8461 13306 935 0,'11'-1'355'15,"15"-3"-250"-15,8 0-57 16,8 0-23-16,1 0-1 16,-9 2-8-16,-4 1-1 0,-17 1 0 15,-7 0 1-15,-10 2-1 16,-8 6-1-16,-10 6-3 15,-1 3-5-15,1 5-7 16,2 5-5-16,17 0-5 16,3 1-1-16,18 1 3 15,10-2 2-15,10-7-33 16,8 1-25-16,4-15-5 16,-1-6 0-16,4-11 4 15,-3-6 6-15,-6-7 2 16,-7-4 3-16,-13 0 44 15,-9-2 46-15,-12 3 77 16,-5 1 18-16,-15 4 29 16,-8 4-11-16,-10 10-51 15,1 8-17-15,2 7-42 16,7 5-17-16,11 7-27 0,0-1-7 16,13 8 0-16,1-3 0 15,4 1 10-15,7-1 3 16,4-9 6-16,3-3 3 15,4-8 4-15,1-6 4 16,-1-8 2-16,0-5-1 16,-5-6-1-16,-2-1-1 15,-6 2-1-15,-4 6-1 16,-7 8-11-16,-4 7-5 16,-1 8-3-16,-1 7-2 0,6 6 6 15,2 2 1-15,8-1 5 16,6-1 9-16,8-8 27 15,5-1 19-15,4-10 35 16,2-4 11-16,-3-6 6 16,-6-6-2-16,-9-5-18 15,-3-3-17-15,-9-5-25 16,-6 2-16-16,-7 4-44 16,-4 4-66-16,-2 4-182 15</inkml:trace>
  <inkml:trace contextRef="#ctx0" brushRef="#br0" timeOffset="102540.95">10207 13416 764 0,'-5'-8'363'0,"-10"-7"-128"15,-6 0-41-15,-4 5-71 16,-3 5-27-16,2 7-51 15,5 4-20-15,6 11-19 16,5 3-3-16,10 8-3 16,4 2 4-16,16-2 2 0,2-1 2 15,10-9 2-15,-1-5 2 16,-1-12 7-16,-3-4 4 16,-7-19-27-16,-2-1-15 15,-10-15-24-15,-1-4-22 16,-4-4 23-16,-2-5 13 15,5-2 15-15,0 5 14 16,4 8 5-16,6 3 8 0,7 19 25 16,-2 6 6-1,3 13-2-15,-1 10-6 0,-1 11-20 16,3 11-1-16,-5 10 3 16,3 9-4-16,-4 5-2 15,2 0-2-15,-1-12-1 16,1-4 1-16,-1-16 3 15,-3-10 3-15,-7-7 9 16,-5-8 7-16,-6-3-4 16,-6-5-4-16,-10 2-19 15,-5 2-10-15,-11 4-6 16,-1 8-2-16,0 0-40 16,4-3-42-16</inkml:trace>
  <inkml:trace contextRef="#ctx0" brushRef="#br0" timeOffset="102857.07">10862 13418 655 0,'-2'-8'399'0,"4"-7"-43"15,-5 1-151-15,-5 1-35 0,-5-1-47 16,-12 1-15-16,-4 4-36 16,-2 3-21-16,7 8-38 15,4 8-12-15,9 10-12 16,2 1 0-16,5 7 9 16,5 1 2-16,12-5 5 15,3-1 3-15,11-7-2 16,-2-5 2-16,4-7 10 15,0-5-43-15,-6-7-141 16,-1-7-232-16</inkml:trace>
  <inkml:trace contextRef="#ctx0" brushRef="#br0" timeOffset="103170.39">10947 13296 851 0,'2'2'428'0,"4"5"-123"0,4 6-98 16,6 10-94-16,-2 4-13 15,-1 6-21-15,-5 0-11 16,-10-5-22-16,2-1-9 16,-7-8-15-16,1-5-1 15,3-8-1-15,-1-7-20 16,5-12-50-16,3-4-34 16,10-10-51-16,1-3-2 15,8-3 31-15,2 3 28 16,-3 6 42-16,-4 6 45 0,-7 11 58 15,-8 4 14-15,-9 9 50 16,-3 4-13-16,-2 8-26 16,1 5-8-16,7 4-36 15,3 0-11-15,11-4-13 16,6-2-3-16,6-4-8 16,4-4 25-16,8-9-152 15</inkml:trace>
  <inkml:trace contextRef="#ctx0" brushRef="#br0" timeOffset="103708.13">11294 13266 923 0,'0'-15'416'0,"13"-18"-183"15,5 4-53-15,11 6-52 16,3 8-26-16,1 19-42 16,1 11-25-16,2 27-22 15,-2 12 2-15,-7 18 5 16,-6 2 4-16,-11-4-1 15,-4-13-3-15,-3-18-3 16,2-10-1-16,-1-16 0 16,4-7 3-16,-3-18-5 15,-4-5-5-15,-7-12-13 16,-12-3-11-16,-11-4-2 16,-7 2-2-16,-3 9 1 15,2 9-8-15,5 21-12 0,1 7-2 16,8 14 15-16,7 5-25 15,6-1-140-15</inkml:trace>
  <inkml:trace contextRef="#ctx0" brushRef="#br0" timeOffset="104243.2099">11643 13396 1065 0,'15'-1'456'0,"16"3"-256"16,-1 9-46-16,-12 11-48 15,-8 4-21-15,-10 3-20 16,0-1-3-16,-4-7-17 16,1-6-11-16,3-11-5 15,-1-3-2-15,1-11-9 16,7-4-7-16,1-10-15 16,8-3-4-16,5 3 1 15,1 2 0-15,1 10-4 16,-3 6-3-16,-3 12-2 15,-4 3-1-15,-5 8 5 16,-2 3-27-16,0-1-74 16,2 2-44-16,5-7-42 15,5-6 32-15,5-6 76 16,1-3 79-16,9 0 108 0,-1 0 0 16,5 4 57-16,0 1-27 15,-7-1-53-15,-3 3 5 16,-5-7-43-16,-2-2 0 15,-3-6 0-15,-3-6 3 16,-7-7 1-16,-5 0-2 16,-9-3-10-16,-4 0-8 15,-11 0-12-15,-5 0-5 16,-1 10-13-16,-6 6-6 16,3 15-14-16,3 11-5 0,9 16 8 15,6 5 9-15,13 11 19 16,5-2 10-16,12-3 3 15,5 0 0-15,2-7-4 16,0-3 0-16,-5-7-40 16,-3-7-538-16</inkml:trace>
  <inkml:trace contextRef="#ctx0" brushRef="#br0" timeOffset="104890.19">12457 13351 411 0,'2'-11'306'0,"-2"-9"47"15,-3 5-59-15,-6 12-109 16,-4 7-35-16,0 15-80 16,2 6-23-16,6 10-29 15,4-1-6-15,13 0 5 16,3-8 4-16,10-8 5 15,6-3 1-15,-1-13 7 16,1-2 3-16,-9-10 2 16,-6-4 1-16,-5-4-6 15,-3 0-7-15,-7 1-9 16,-1 1-4-16,-4 6-14 16,1 6-7-16,2 6-16 15,1 5-3-15,3 8-1 16,4 2 8-16,5 1 15 15,3-1 7-15,1-5 12 16,1-1 3-16,0-3 4 16,-1-3 4-16,-4-9 6 15,0-2 1-15,-4-10-13 16,-1-3-33-16,-5-9-130 0,-2-2-95 16,-7-5-250-16,0-3 3 15,-2 0 248-15,-6-3 164 16,-1 3 388-16,1 8 67 15,-3 8-62-15,11 7-48 16,1 11-132-16,0 3-50 16,6 7-75-16,0 4-10 0,3 7-123 15,5 0-405-15</inkml:trace>
  <inkml:trace contextRef="#ctx0" brushRef="#br0" timeOffset="105063.9899">12877 13260 1096 0,'-3'5'497'0,"-3"13"-201"16,0 11-122-16,2 22-57 15,1 11-30-15,3 8-40 16,1 3-18-16,-1 0-16 16,2-1-3-16,5-4 7 15,2-11-55-15,5-24-104 16,-2-18-84-16</inkml:trace>
  <inkml:trace contextRef="#ctx0" brushRef="#br0" timeOffset="105206.51">12873 13506 1008 0,'0'0'487'16,"7"-2"-177"-16,5-1-130 15,17 3-118-15,5 1-25 16,11 3-22-16,2 2-59 15</inkml:trace>
  <inkml:trace contextRef="#ctx0" brushRef="#br0" timeOffset="105673.67">13485 13280 687 0,'-12'13'389'0,"-8"6"-46"15,-10 11-156-15,-3 6-29 16,-4-4-49-16,-3-5-21 16,5-13-37-16,5-11-5 15,6-19-5-15,8-4-6 16,6-10-19-16,6-2-16 0,7 4-18 15,5 1-5-15,5 9 5 16,-1 9 7-16,6 16 14 16,3 9 6-16,2 18 3 15,4 7 1-15,-1 4-3 16,-1-1 0-16,1-10-1 16,0-7-20-16,7-14-197 15</inkml:trace>
  <inkml:trace contextRef="#ctx0" brushRef="#br0" timeOffset="106257.4299">13618 13303 773 0,'0'-2'379'0,"0"-2"-122"15,7 1-123-15,13 0-66 0,1 2-17 16,9 0-16-16,2 1-7 15,-8 2-16-15,-1 0-2 16,-7 1-1-16,-9-2-1 16,-12 1-5-16,-5 2-2 15,-13 5-2-15,-1 4 1 16,1 3 3-16,1 0 0 16,8 0-2-16,2 2-1 0,9 1 1 15,3 3 1 1,8-1 6-16,5 0 1 0,7-8 2 15,9 0 0-15,6-4 1 16,3-5 0-16,3-9 3 16,2-8 1-16,-2-7 1 15,-3-6 0-15,-5-1-1 16,-9 0 1-16,-12-3 3 16,-8 3-1-16,-8 7-6 15,-8 4-6-15,-5 9-9 16,-2 6-6-16,0 6-1 15,-1 5-1-15,4 2 4 16,3 2 3-16,6-1 3 16,7 0 4-16,6-4 5 15,6-3 4-15,7-5 0 16,2-1-1-16,9-3-7 16,3 3-4-16,2 5 12 15,0 5 13-15,-8 5 27 0,-4 3 8 16,-9-2 10-16,-4 1-2 15,-10-1 5-15,-2-2 2 16,-13-1-13-16,-1-4-11 16,-4 0-52-16,-1-1-55 15</inkml:trace>
  <inkml:trace contextRef="#ctx0" brushRef="#br0" timeOffset="106692.28">14468 13057 952 0,'7'-12'430'15,"13"-9"-159"-15,8 3-113 16,4 16-55-16,7 4-13 15,4 19-41-15,1 6-14 16,-4 6-20-16,-11 8 2 16,-27 0 9-16,-17 2 2 15,-17 3 1-15,-6-1-4 16,5-9-8-16,10-7-1 0,6-15 4 16,11-4-38-16,11-10-80 15,5-3-44-15,10-1-146 16</inkml:trace>
  <inkml:trace contextRef="#ctx0" brushRef="#br0" timeOffset="106901.4399">14663 13567 909 0,'-3'7'505'0,"-4"4"-57"15,2 0-137-15,3-1-74 16,2-3-32-16,6 0-47 0,-2-2-19 16,1-5-37-16,-1-4-19 15,-1-5-35-15,5 1-20 16,-1-3 206-16</inkml:trace>
  <inkml:trace contextRef="#ctx0" brushRef="#br0" timeOffset="108736.13">1901 14057 986 0,'-21'1'436'0,"-23"8"-212"0,-5 4-73 15,9 10-69-15,4 2-28 16,17 11-33-16,12 6-6 16,23 5-8-16,14 1 2 15,17-11 1-15,10-6 2 16,6-21 4-16,0-9 2 16,-11-16 16-16,-11-11 9 0,-21-5 15 15,-14-4 1-15,-14-1-12 16,-12-1-22-1,-10 2-74-15,0 4-53 0,-1 2-170 16,7 3-248-16</inkml:trace>
  <inkml:trace contextRef="#ctx0" brushRef="#br0" timeOffset="108886.29">1949 13890 1079 0,'-1'-5'493'0,"-5"1"-223"16,-2 4-51-16,-3 17-99 15,0 10-40-15,4 22-56 16,6 10-13-16,3 19-4 16,6 6-1-16,2 5 2 15,4-4-24-15,4-21-188 16</inkml:trace>
  <inkml:trace contextRef="#ctx0" brushRef="#br0" timeOffset="109198.25">2243 14239 1150 0,'-6'2'440'0,"-7"4"-327"16,4 3-47-16,6 11-52 15,3 5-11-15,10 6-7 16,5 3 0-16,7-8 8 16,-3-3 3-16,8-14 40 15,1-9 22-15,0-13 54 16,4-9 21-16,-14-6-17 16,-8-4-18-16,-11 7-53 15,-6-2-20-15,-7 14-136 16,3 4 493-16</inkml:trace>
  <inkml:trace contextRef="#ctx0" brushRef="#br0" timeOffset="109501.28">2630 14271 930 0,'-9'-3'456'0,"-4"-4"-160"0,-5 6-164 16,2 3-40-16,3 9-62 15,-1 3-20-15,6 11-16 16,7 0-3-16,5 5 1 16,6-3 4-16,8-10 12 15,5-3 9-15,1-12 22 16,3-1 3-16,-10-3 46 15,-8-5 14-15,-11 1-12 16,-11 3-3-16,-7 2-53 16,-6 1-34-16,4 0 65 15</inkml:trace>
  <inkml:trace contextRef="#ctx0" brushRef="#br0" timeOffset="109672.31">2766 14247 1307 0,'4'4'517'0,"4"5"-351"0,1 7-48 15,1 12-49-15,2 3-25 16,-3 8-21-16,-1 2-23 16,-5-5 16-16</inkml:trace>
  <inkml:trace contextRef="#ctx0" brushRef="#br0" timeOffset="109871.57">2946 14245 850 0,'0'0'489'0,"1"1"3"15,1 6-322-15,-2-7-104 16,2 6-10-16,4 20-21 15,8 33-9-15,-8-27-13 16,-1-3-1-16,-2-6-73 16,3-6-81-16</inkml:trace>
  <inkml:trace contextRef="#ctx0" brushRef="#br0" timeOffset="110086.06">3173 14260 848 0,'-6'3'354'0,"-10"5"-166"0,-6 4-17 16,-2 3-25-16,1 0-17 15,3 2-66-15,8 2-24 16,4-3-30-16,4-1-4 16,12-4-5-16,1-2 0 15,14-3-1-15,7 0 0 16,9-5-39-16,1-1-53 15</inkml:trace>
  <inkml:trace contextRef="#ctx0" brushRef="#br0" timeOffset="110382.45">3559 14269 990 0,'1'0'425'0,"1"0"-212"16,-2 1-75-16,-2-1-52 15,1 0-10-15,-6 15-5 16,-21 42-7-16,4-28-7 16,0-1-5-16,-6-7-19 15,-1-6-1-15,2-13-3 16,2-6-6-16,9-10-15 16,5-6-14-16,9-7-24 15,8 0-4-15,10 2 2 16,6 4 5-16,4 11 8 0,1 3 0 15,-4 17 9-15,1 5 4 16,-6 13 7-16,2 8 7 16,0 3-3-16,-3 0-10 15,-2-9-57-15</inkml:trace>
  <inkml:trace contextRef="#ctx0" brushRef="#br0" timeOffset="110541.77">3429 13995 1516 0,'-2'0'563'0,"-6"8"-432"16,6 9-87-16,9 12-30 16,6 4-7-16</inkml:trace>
  <inkml:trace contextRef="#ctx0" brushRef="#br0" timeOffset="111263.07">4360 14252 748 0,'5'-1'392'16,"5"-5"0"-16,11 4-340 15,7-1-21-15,8 0-3 16,1 0-7-16,-2 1-5 16,-1 2-4-16,-10 1-3 15,-6 2 1-15,-15 4 5 16,-10 2 5-16,-12 6 13 15,-4 7 4-15,5 2-5 16,2 4-6-16,11 2-16 16,5-4-10-16,13-3-9 15,7-1 0-15,12-10-68 16,6-2-44-16,1-11-51 16,5-7-14-16,3-7 41 15,0-6 40-15,4 0 54 0,-5 0 17 16,-10 8 55-16,-12 2 56 15,-11 12 70-15,-11 7 23 16,-11 10 20-16,-2 6-29 16,-11 5-47-16,-3-5-20 15,-1-7-35-15,-3-3-13 16,0-17-9-16,4-8-2 16,4-9-9-16,4-10-8 15,6-3-16-15,7 3-5 0,7 5 7 16,6 5 9-16,11 13 13 15,4 7 6-15,7 17 0 16,1 8-2-16,2 11-2 16,-3-2 0-16,-6 0-8 15,0-7-3-15,-9-14 20 16</inkml:trace>
  <inkml:trace contextRef="#ctx0" brushRef="#br0" timeOffset="112799.58">5802 14326 699 0,'-4'2'316'16,"-3"4"-143"-16,3 5-52 15,7 8-41-15,5 0-15 16,11-3-14-16,5-2-15 15,8-10-13-15,0-4 3 16,-5-11 4-16,-4-5 3 0,-9-3 1 16,-5-2-1-16,-7-2-8 15,2 4-5-15,-7 4 3 16,1 5-5-16,-4 17-11 16,-1 4 3-16,2 25-12 15,5 14 2-15,2 15 10 16,4 9-1-16,-6 3 1 15,-3-4 2-15,-2-4 4 16,-6-4 3-16,1-18 10 16,-4-10 6-16,-3-23 14 15,-2-13-2-15,-3-20-41 16,-1-9-23-16,4-16-57 16,0-5-39-16,10 1-71 15,8 1-79-15</inkml:trace>
  <inkml:trace contextRef="#ctx0" brushRef="#br0" timeOffset="113015.81">6251 14326 1008 0,'12'0'374'0,"14"-5"-302"16,5 4-30-16,7 2-25 16,-3 0-12-16,-3 4-52 15,-6-2-176-15</inkml:trace>
  <inkml:trace contextRef="#ctx0" brushRef="#br0" timeOffset="113179.49">6268 14430 1135 0,'7'5'485'15,"5"1"-268"-15,13 0-112 16,3-4-16-16,4-2-50 16,4 0-15-16,-6-4-99 0,2 2-5 15</inkml:trace>
  <inkml:trace contextRef="#ctx0" brushRef="#br0" timeOffset="113359.82">6669 14346 1172 0,'9'-1'439'0,"16"-1"-330"15,7 2-57-15,8 1-28 16,1 0-8-16,-2 0-96 16</inkml:trace>
  <inkml:trace contextRef="#ctx0" brushRef="#br0" timeOffset="113763.12">7125 14489 767 0,'0'-1'302'0,"7"-7"-192"0,3-6 4 16,10-3-5-16,4-8-25 15,4-9-45-15,2-3-9 16,-4-9 2-16,-4-2 5 16,-8-2 2-16,-5-1 7 15,-14 10 17-15,-6 4 12 16,-12 14 21-16,-6 10 8 0,-4 9-30 16,-2 5-23-16,6 11-35 15,3 6-16 1,14 13 0-16,8 7 2 0,12 6 10 15,9 1 1-15,11-3-2 16,5 0-2-16,9-8-4 16,-2-5 21-16,-2-9-134 15,-2-7-72-15</inkml:trace>
  <inkml:trace contextRef="#ctx0" brushRef="#br0" timeOffset="113958.54">7688 14075 1007 0,'-5'0'460'0,"-8"2"-201"0,-2 8-110 15,-9 11-66-15,-2 6-20 16,-5 17-16-16,-3 5-11 16,-3 20-17-16,0 1-1 15,0 2-5-15,6-2-2 16,7-19-26-16,10-10-77 15</inkml:trace>
  <inkml:trace contextRef="#ctx0" brushRef="#br0" timeOffset="114380.88">7748 14275 973 0,'3'-11'383'0,"9"-12"-238"16,4 1-28-16,7 4 5 15,-1 5-6-15,-6 12-23 16,0 7-23-16,-7 15-33 16,-4 5 10-16,-16 12 12 0,-12 6 0 15,-11 2-8-15,-5 5-15 16,11-12-22-16,5-5-3 16,15-16-11-16,8-8-1 15,12-5-5-15,7-5-1 16,9 1 5-16,-1 1 2 15,6 3 2-15,0 2-1 16,-2-2 1-16,1-3 2 16,-4-1-3-16,-5-4-49 0</inkml:trace>
  <inkml:trace contextRef="#ctx0" brushRef="#br0" timeOffset="114957.25">8534 14398 1134 0,'2'12'441'0,"-1"13"-291"15,-3 8-34-15,-12 6-40 16,-4-6-12-16,-2-3-95 15,4-6-95-15</inkml:trace>
  <inkml:trace contextRef="#ctx0" brushRef="#br0" timeOffset="115397.43">8872 14261 884 0,'-5'1'360'0,"-2"7"-197"16,1 4-89-16,4 6-30 16,2 1 3-16,10-4-5 15,5-6-5-15,8-9-4 16,1-8 1-16,-3-8 1 15,1-4-2-15,-6-5-6 16,-1 3-2-16,-8 1 4 16,-1 4 6-16,-2 10 2 15,-2 2-9-15,-1 11-22 16,1 3-8-16,4 13-18 16,3 9 5-16,3 22 6 15,2 8 1-15,-9 13 8 16,-5-1 4-16,-14 1 44 0,-10-2 9 15,-11-11 8 1,-2-2 0-16,1-23-26 0,4-13 2 16,9-23-36-16,4-14-29 15,9-21-98-15,9-5-65 16,16-9-130-16</inkml:trace>
  <inkml:trace contextRef="#ctx0" brushRef="#br0" timeOffset="115621.24">9249 14304 1018 0,'5'0'401'0,"6"-4"-278"16,10 3-33-16,10 0-33 15,1-1-22-15,8 4-21 16,-3-1-5-16,-3 2-76 16,-4-3-81-16</inkml:trace>
  <inkml:trace contextRef="#ctx0" brushRef="#br0" timeOffset="115769.51">9314 14460 1122 0,'4'0'441'16,"8"0"-280"-16,10 0-58 15,8-2-37-15,6 2-17 16,10-1-56-16</inkml:trace>
  <inkml:trace contextRef="#ctx0" brushRef="#br0" timeOffset="116297.28">9839 14462 720 0,'7'-11'334'0,"1"-11"-99"16,8-9-157-16,13-8-3 15,0-8 9-15,2-4-5 0,0-2-12 16,-8 3-10-16,-11 5-8 16,-7 10-1-16,-14 9 12 15,-7 8-7-15,-9 17-27 16,-7 4-12-16,2 17-28 15,-2 2-1-15,7 9-2 16,5 6 4-16,14 9 9 16,12 6 4-16,16 5 9 15,10-4-1-15,13-5-2 16,3-11-1-16,5-16-120 16,-1-7-370-16</inkml:trace>
  <inkml:trace contextRef="#ctx0" brushRef="#br0" timeOffset="116507.25">10481 14080 957 0,'-3'-1'444'0,"-9"1"-207"0,-2 10-79 15,-11 12-74-15,0 9-23 16,-5 14 7-16,-5 12 0 15,4 16-14-15,-5 2-4 16,-1-3-23-16,3-9-8 16,4-19-11-16,2-9-41 15,14-16-199-15</inkml:trace>
  <inkml:trace contextRef="#ctx0" brushRef="#br0" timeOffset="116897.21">10435 14377 987 0,'0'-9'406'0,"8"-9"-251"16,5 0-45-16,6 2-26 16,6 5-3-16,2 7-14 0,2 9-12 15,-5 15-30-15,-5 6-4 16,-18 10 11-16,-8 2 5 16,-17 1-4-16,-6-1-2 15,-1-6-10-15,1-5-1 16,12-16 10-16,7-4-4 15,11-10-10-15,6-2-8 16,11-1-8-16,4-2 0 16,12 5 5-16,4 3 2 0,2 7-6 15,-1 6-1 1,-8-1-53-16</inkml:trace>
  <inkml:trace contextRef="#ctx0" brushRef="#br0" timeOffset="117236.08">11181 14570 1539 0,'-4'0'582'0,"3"0"-448"16,-2 0-40-16,3 0 355 16</inkml:trace>
  <inkml:trace contextRef="#ctx0" brushRef="#br0" timeOffset="117781.88">11705 14591 1038 0,'5'-7'382'0,"10"-16"-295"16,1-10-31-16,3-14-4 16,5-7 5-16,1-7 14 15,-2-1-3-15,0 3-11 16,-7 4-9-16,-9 10-10 16,-3 6 9-16,-4 20 3 15,-1 9-7-15,-4 10-35 16,2 5-21-16,3 11-16 15,1 4 5-15,9 15 18 16,6 5 6-16,7 11 7 16,8 6-2-16,3 0 0 15,-1-8 2-15,0-9-65 16,-8-10-92-16</inkml:trace>
  <inkml:trace contextRef="#ctx0" brushRef="#br0" timeOffset="117922.59">11726 14360 927 0,'0'0'429'15,"6"8"-137"-15,5 6-213 16,18 8-74-16,7 3 2 16,8-3 21-16,4-2-55 15</inkml:trace>
  <inkml:trace contextRef="#ctx0" brushRef="#br0" timeOffset="118098.26">11627 14203 1152 0,'-2'-2'491'0,"-4"-4"-277"15,5 5-103-15,5 5-88 16,8 2-24-16,10 6 3 15,4 2-53-15,11 4-239 16</inkml:trace>
  <inkml:trace contextRef="#ctx0" brushRef="#br0" timeOffset="118398.24">12175 14477 743 0,'7'2'425'0,"6"2"25"0,6 2-268 16,4-2-56-16,1-1-12 16,7-9-32-16,1 1-23 15,-5-9-23-15,-2-5 1 16,-13 0-1-16,-7-8-3 16,-16 1-10-16,-5 2-8 0,-9 5-19 15,-2 8-9-15,2 11-10 16,1 4-4-16,7 12-1 15,7 7 0-15,4 10 2 16,4 4 3-16,3 5 10 16,0-3 4-16,5-1 9 15,1-4 0-15,2-6 15 16,2 0-56-16</inkml:trace>
  <inkml:trace contextRef="#ctx0" brushRef="#br0" timeOffset="118713.33">12787 14448 747 0,'-5'4'389'16,"-5"8"-59"-16,-7-2-156 15,-7 2-59-15,0 0-18 16,-3-8-31-16,1-4-23 15,4-8-18-15,-2-13-8 16,10-4-22-16,7-1-9 16,10 0-9-16,8 4-2 15,5 7 22-15,2 6 11 16,-1 13 17-16,-1 8 15 0,1 16-4 16,2 6 0-16,-4 4 5 15,2 0-7 1,-3-9-3-16,1-4-5 0,1-5-33 15,-2-5 87-15</inkml:trace>
  <inkml:trace contextRef="#ctx0" brushRef="#br0" timeOffset="119896.5">1632 15363 847 0,'-2'-2'456'0,"-1"3"-125"15,-2 12-102-15,3 27-122 16,1 13-36-16,3 24-11 15,5 10-11-15,1 4-9 16,-3-2-2-16,-5-18-13 16,0-10-3-16,2-25 2 15,3-10-55-15,4-19-106 16,0-7-248-16</inkml:trace>
  <inkml:trace contextRef="#ctx0" brushRef="#br0" timeOffset="120065.77">1559 15345 933 0,'8'-7'404'0,"16"-11"-201"0,10 8-87 16,19 8-58-16,14 2-11 16,19 10-17-16,2 3-10 15,-3 2 1-15,-5-2-49 0</inkml:trace>
  <inkml:trace contextRef="#ctx0" brushRef="#br0" timeOffset="120323.6">1728 15964 1188 0,'13'2'440'0,"19"2"-341"16,10-2-10-16,13 0-16 16,4-1-23-16,0 3-28 15,-7 0 5-15,-14-4-108 16,-7-2-123-16</inkml:trace>
  <inkml:trace contextRef="#ctx0" brushRef="#br0" timeOffset="120515">1663 15717 1191 0,'9'-3'457'0,"7"-3"-289"0,23 1-118 16,13-1-4-16,19 6-8 16,2 3-12-16,-1 6-48 15,-10 3-2-15</inkml:trace>
  <inkml:trace contextRef="#ctx0" brushRef="#br0" timeOffset="120772.21">2147 15810 1264 0,'-3'9'483'15,"0"17"-333"-15,0 6-48 16,6 12-20-16,3 3-16 16,2-4-29-16,1-4-5 15,-5-8-113-15,3-8-88 16</inkml:trace>
  <inkml:trace contextRef="#ctx0" brushRef="#br0" timeOffset="120952.31">2229 15821 835 0,'15'1'384'0,"17"5"-118"15,0 6-86-15,-11 8-5 16,-7 3-6-16,-22 2-36 16,-12 2-19-16,-14-3-46 15,-5-5-8-15,-2-14-137 16,8-5-132-16</inkml:trace>
  <inkml:trace contextRef="#ctx0" brushRef="#br0" timeOffset="121197.18">2432 16114 1084 0,'11'7'499'0,"3"1"-226"0,7 9-117 16,3 3-24-16,-4 5-62 16,4 5-25-16,-1-6-20 15,-7-2-42-15,-1-12-121 16,-1-5-77-16</inkml:trace>
  <inkml:trace contextRef="#ctx0" brushRef="#br0" timeOffset="121356.57">2629 16077 827 0,'-6'-6'501'16,"-4"-3"-78"-16,2 11-125 16,-7-2-42-16,-1 9-97 15,-2 3-46-15,-7 6-58 16,4 9-22-16,-3 7-18 15,-5 3-3-15,1-2-64 16,-3-3-48-16</inkml:trace>
  <inkml:trace contextRef="#ctx0" brushRef="#br0" timeOffset="121746.48">3046 15759 1188 0,'12'0'450'0,"15"0"-332"15,8 1-42-15,15 0-22 16,4 1-19-16,1-2-18 16,0 0-64-16,-8 0-341 0</inkml:trace>
  <inkml:trace contextRef="#ctx0" brushRef="#br0" timeOffset="121938.47">3098 15922 1182 0,'9'1'476'0,"16"2"-301"16,11 0-33-16,16 1-36 16,4-1-32-16,2-2-14 15,0-2-86-15</inkml:trace>
  <inkml:trace contextRef="#ctx0" brushRef="#br0" timeOffset="122468.24">3992 15438 796 0,'-2'-8'382'0,"-2"-4"-125"15,0 6-52-15,1 19-64 16,-2 15-44-16,5 24-71 16,0 16-6-16,4 15-10 15,3 5-2-15,1-2 0 16,-3-11 1-16,-1-22 5 15,1-10-29-15,-2-27-86 0,3-6-78 16</inkml:trace>
  <inkml:trace contextRef="#ctx0" brushRef="#br0" timeOffset="122659.17">4135 15769 334 0,'-3'1'234'15,"-8"1"14"-15,-8 6-91 0,-6 13-107 16,-4 0 1-16,3 7 4 15,5 0 12-15,9-4 30 16,5-1-3-16,11-5-8 16,3-2-10-16,9-4-26 15,7 0-14-15,10-6-18 16,8-4-6-16,4-2-134 16</inkml:trace>
  <inkml:trace contextRef="#ctx0" brushRef="#br0" timeOffset="122962.96">4321 15998 892 0,'1'2'361'0,"8"6"-220"16,2-7-34-16,9-4-26 16,3 3-12-16,6-6-23 15,2 0-11-15,-6-7-9 16,-3-4-1-16,-14-6 2 0,-1 3 1 15,-8 4-7-15,-6 4-5 16,-8 7-9-16,-8 0-6 16,-4 7-1-16,-2 9 3 15,5 12 9-15,3 4 9 16,12 6 15-16,6-1 3 16,14-2-5-16,7-6-4 15,8-3-14-15,9-5-3 0,2-10-12 16,1 0-31-1,11-12-214-15</inkml:trace>
  <inkml:trace contextRef="#ctx0" brushRef="#br0" timeOffset="123429.6">4618 15716 769 0,'8'-21'345'15,"11"-23"-132"-15,10-1-98 16,10 2 1-16,4 5 18 15,3 12-2-15,-1 11-14 16,-4 24-42-16,-5 13-16 16,-9 23 7-16,-4 12 13 15,-15 13 6-15,0 10-10 16,-1 1-29-16,-3-1-13 16,8-21-17-16,0-15-2 15,-4-27-10-15,0-14-25 16,-1-13-54-16,0-8-19 0,-9-12-24 15,-3-8 19-15,-12-7 50 16,-3-2 19-16,-1 8 30 16,0 10 11-16,4 24 15 15,-5 12 9-15,-8 18 6 16,-5 10-6-16,-3 1-16 16,4 4-9-16,12-7-58 15,7-8-62-15</inkml:trace>
  <inkml:trace contextRef="#ctx0" brushRef="#br0" timeOffset="123792.96">5277 15777 955 0,'9'1'461'0,"17"10"-152"16,4 5-136-16,8 11-65 16,0 3-33-16,-5-2-34 15,1 0-11-15,-7-9-11 16,-3 0-19-16,-2-8-119 16,-6-6-201-16</inkml:trace>
  <inkml:trace contextRef="#ctx0" brushRef="#br0" timeOffset="123946.46">5564 15776 1279 0,'-10'6'548'0,"-18"7"-301"0,-2 7-54 16,5 10-82-16,-5 1-36 16,-4 5-47-16,3-4-14 15,-1-2-22-15,1-4-59 16,16-12-388-16</inkml:trace>
  <inkml:trace contextRef="#ctx0" brushRef="#br0" timeOffset="124663.4399">6332 15101 914 0,'-17'-2'390'16,"-15"-5"-210"-16,-1 13-82 16,-2 9-25-16,4 26-36 15,2 19-11-15,10 37-11 16,4 14 5-16,8 18 4 16,7 5-5-16,3-3-3 15,3 1 2-15,-5-3 18 16,-1-1 16-16,-8-15 9 15,-3-12 2-15,-3-22-5 16,-6-14-11-16,-3-13-5 0,-3-5 1 16,-3-12-6-16,2-11-4 15,7-12-4-15,0-4-16 16,2-8-113-16,7-3-59 16</inkml:trace>
  <inkml:trace contextRef="#ctx0" brushRef="#br0" timeOffset="125023.24">6150 16808 922 0,'3'0'480'0,"3"0"3"16,12 3-414-16,8 1-27 16,13-1-8-16,7-2-12 15,1-2-38-15,1-1-68 16</inkml:trace>
  <inkml:trace contextRef="#ctx0" brushRef="#br0" timeOffset="125349.87">6583 16743 943 0,'7'-7'374'16,"4"-4"-207"-16,7-9-139 15,6-5 0-15,3-9-1 16,-2-3-1-16,-2-4 17 15,-7-3 6-15,-9 1 4 16,-7 2 5-16,-9 9 0 16,-5 6 5-16,-7 17-8 15,-1 10-8-15,1 15-28 16,2 5-16-16,9 13 1 16,3 4 0-16,8 4 11 15,7 4 5-15,9-3-1 16,6-3-2-16,8-3-6 15,3-6-2-15,2-12 14 0,-2-8-36 16,0-11-152-16</inkml:trace>
  <inkml:trace contextRef="#ctx0" brushRef="#br0" timeOffset="125558.83">6552 16871 1159 0,'4'0'436'0,"11"-2"-297"15,9-1-95-15,17-3-17 16,9 1-4-16,5 3-13 16,2 2-4-16,-9 2-34 15,-8 3-83-15</inkml:trace>
  <inkml:trace contextRef="#ctx0" brushRef="#br0" timeOffset="125913.32">6622 17064 809 0,'-7'-7'436'0,"-4"-5"-44"16,11-3-267-16,9 0-5 15,10 1-41-15,4 4-21 16,8 10-24-16,-4 1-11 16,1 14-7-16,-11 1 5 15,-14 11 11-15,-9 5 3 16,-19 4 0-16,-5 2-5 0,-8-9-6 16,2-6-6-16,7-15-27 15,6-8-13 1,14-16-21-16,8-4-5 0,12-9 14 15,10 3 7-15,10 6 19 16,0 4 9-16,5 16 19 16,-3 7 3-16,-2 12-1 15,1 7-3-15,-8 3-10 16,-3 2 17-16,-10-5-60 16</inkml:trace>
  <inkml:trace contextRef="#ctx0" brushRef="#br0" timeOffset="126531.09">6628 15196 709 0,'5'1'328'0,"3"0"-124"16,0-3-29-16,5-13-36 16,0-7-25-16,8-15-45 0,1-4-15 15,-7-3-16 1,0-1-4-16,-9 1-5 0,-6-1-5 16,-6 2-10-16,-5 5-4 15,-2 20-14-15,1 10-9 16,2 21-4-16,1 12 3 15,4 15 20-15,5 4 13 16,13 5 10-16,5 0-1 16,10-13-10-16,3 2-4 15,0-12-5-15,-2-6 3 0,-9-4-79 16,-5-8-91-16</inkml:trace>
  <inkml:trace contextRef="#ctx0" brushRef="#br0" timeOffset="126712.36">6601 15255 841 0,'1'0'376'0,"9"0"-142"16,4-1-133-16,23-4-51 15,8 2-7-15,15-4-19 16,8 2-9-16,-5 3 19 15,-5 2-127-15</inkml:trace>
  <inkml:trace contextRef="#ctx0" brushRef="#br0" timeOffset="127050.55">6640 15475 1053 0,'2'-7'365'0,"13"-9"-307"16,8 0-19-16,14 2 18 15,8 5 8-15,-4 10-10 16,-4 10-5-16,-17 11 7 16,-13 8-2-16,-21 6-2 15,-11 0 0-15,-16-2-17 16,-1-6-7-16,5-8-4 15,3-9-8-15,14-15-19 16,8-6-14-16,12-7-14 16,10-3-1-16,15 5 22 15,5 3 13-15,10 12 23 16,5 7 9-16,-5 9 0 16,-6 7-3-16,-4 0-11 15,-4-1 2-15</inkml:trace>
  <inkml:trace contextRef="#ctx0" brushRef="#br0" timeOffset="128562.26">7300 15963 652 0,'-7'1'274'15,"7"7"-145"-15,22-1-84 16,50 1-30-16,33-1 10 16,60-7 38-16,34 0 32 15,57-1 43-15,26-3 21 0,35 1-13 16,7-1-29-16,-2-2-58 16,-16 1-23-16,-44-1-18 15,-25-1-4-15,-66 2-57 16</inkml:trace>
  <inkml:trace contextRef="#ctx0" brushRef="#br0" timeOffset="129308.03">8641 15666 336 0,'7'-1'280'0,"9"-3"81"15,-4-3-75-15,-5-5-88 16,-3-5-35-16,-7-7-66 16,-6-4-17-16,-13-7-22 15,-7 1-11-15,-7-1-16 16,-2-1-5-16,2 13-26 16,2 10-11-16,8 15-10 15,6 14-14-15,10 14 5 16,6 6 7-16,12 4 11 15,6-3 9-15,9-5 6 16,3-4 4-16,4-15 3 16,-2-4 4-16,-2-11 9 15,1-10 3-15,-5-6 1 16,1-8-2-16,-5-6-8 0,-2-7-3 16,-2-13-5-16,-5-6-1 15,-6-9-1-15,-3 0-1 16,-4 10 1-16,0 6 6 15,-2 22 20-15,0 11 2 16,-3 17-4-16,0 6-11 16,2 21-23-16,1 10-5 15,3 22 4-15,3 11 3 0,1 12 2 16,3-5 2-16,6-9 1 16,1-10 4-16,3-18-87 15,0-5-78-15</inkml:trace>
  <inkml:trace contextRef="#ctx0" brushRef="#br0" timeOffset="129711.05">8853 15504 878 0,'1'-3'427'16,"-1"1"-155"-16,-2 2-115 0,1 0-29 15,0 0-59-15,0 0-26 16,-1 9-31-16,4 10-4 16,7 27-2-16,1-33 0 15,3-5 4-15,2-6 2 16,4-5 6-16,2-6 3 16,0-4 2-16,-4-1 2 15,-5-6-6-15,-4 3-3 16,-6 1-9-16,-1 3-4 15,-1 11-16-15,3 4-6 16,0 15-3-16,3 5 0 16,7 12 12-16,-2 0 3 15,1 9 5-15,-5 1 2 0,-12-5 10 16,-8 4 5-16,-12-13 9 16,-7-6 6-16,-6-13 6 15,1-11-2-15,2-13-21 16,6-4-36-16,8 0-131 15,-2 2-212-15</inkml:trace>
  <inkml:trace contextRef="#ctx0" brushRef="#br0" timeOffset="130168.11">7672 16223 755 0,'-9'-2'364'0,"-9"3"-74"16,-5 6-100-16,-6 11-58 15,0 11-13-15,5 20-63 16,2 8-11-16,13 14-25 16,6-2-7-16,11-7-5 15,9-7-3-15,13-10-1 16,3-4 5-16,11-16-107 16,-1-7-84-16</inkml:trace>
  <inkml:trace contextRef="#ctx0" brushRef="#br0" timeOffset="130333.36">7911 16556 781 0,'-2'-4'460'16,"1"-7"5"-16,3 10-282 16,10 7-118-16,0 4-22 15,10 12-31-15,-1 1-6 0,1 7-3 16,-1 1-3-16,-4-1-165 15</inkml:trace>
  <inkml:trace contextRef="#ctx0" brushRef="#br0" timeOffset="130494.12">8123 16531 818 0,'-10'3'434'0,"-16"2"-60"16,-3 8-197-16,-4 6-81 15,-5 4-28-15,2 7-41 16,2 0-11-16,9-2 3 16,3-3-40-16,8-8-184 15</inkml:trace>
  <inkml:trace contextRef="#ctx0" brushRef="#br0" timeOffset="130786.56">8197 16245 1163 0,'6'-9'484'0,"8"-4"-294"16,4 7-64-16,-2 9-72 15,-1 8-19-15,-10 10-8 16,-10 6 0-16,-18 8 1 15,-5 6-2-15,-1 0-13 16,6-3-5-16,15-12-4 16,8-7-4-16,18-10 0 15,9-4-2-15,9-5 12 16,6 0-39-16,-9 1-111 16,3 1-86-16</inkml:trace>
  <inkml:trace contextRef="#ctx0" brushRef="#br0" timeOffset="130973.61">8564 16433 1080 0,'1'10'443'0,"2"17"-264"0,0 6-20 16,-2 4-26-16,1 2-25 15,-1 2-43-15,-1-4-20 16,0-4-23-16,0-6-18 15,2-12-121-15,-1-7-100 16</inkml:trace>
  <inkml:trace contextRef="#ctx0" brushRef="#br0" timeOffset="131121.03">8458 16605 1116 0,'7'1'482'0,"5"2"-215"0,14 1-180 15,7-3-1-15,12 1-38 16,4-1-17-16,5 1-58 16,0 0-57-16</inkml:trace>
  <inkml:trace contextRef="#ctx0" brushRef="#br0" timeOffset="131658.17">9001 16541 989 0,'-4'-1'425'0,"-1"1"-229"16,0 0-53-16,4 0-45 16,0 0-26-16,1 0-28 15,3 11-6-15,25 22-14 16,-9-31-5-16,4-2 0 15,2-5 0-15,-3-2 1 16,-2-1 0-16,-7-4-5 16,-4 4-3-16,-3 5-13 15,-3 5-6-15,3 12 0 16,2 8 0-16,8 13 8 16,2 7 2-16,-6 14 0 15,-4 7 2-15,-17 3 8 16,-7-1 6-16,-17-14 23 15,-7-9 4-15,-9-19 3 16,-3-10 1-16,6-16-18 16,9-12-8-16,12-21-51 15,6-8-36-15,16-16-64 16,4-2-46-16,24 4-167 0</inkml:trace>
  <inkml:trace contextRef="#ctx0" brushRef="#br0" timeOffset="131974.97">9287 16321 844 0,'1'-10'341'0,"-3"-12"-177"16,7 1-45-16,3 6 14 15,2 2 13-15,6 7-26 16,0 3-21-16,2 7-51 16,-3 4-10-16,-4 4 11 15,-7 3 2-15,-12 5 1 16,-6 1-7-16,-2 3-20 16,2 1-7-16,7-7-11 15,7-3-2-15,6-6-1 16,5-5-1-16,9 0 0 15,8-2 1-15,9 3-2 16,3-2 4-16,1 2-89 0</inkml:trace>
  <inkml:trace contextRef="#ctx0" brushRef="#br0" timeOffset="132343.3">9734 16253 1162 0,'9'7'456'0,"9"17"-299"16,2 15-28-16,1 26-4 16,0 8-2-16,-5 2-12 15,-9-2-17-15,-13-12-34 16,-11-6-16-16,-12-10-11 0,0-12-33 15,-11-19-147 1,1-12-190-16</inkml:trace>
  <inkml:trace contextRef="#ctx0" brushRef="#br0" timeOffset="132858.17">9965 16184 830 0,'8'-7'389'15,"1"-8"-155"-15,9 6-93 16,4 1-16-16,2 4-44 0,2 2-24 15,-4 3-32-15,-5 1-7 16,-8 4-9-16,-6 3-2 16,-8 2 3-16,-3 0 1 15,-1-1 0-15,2-4-3 16,7-4-8-16,5-2-1 16,10-4-4-16,3 4 1 0,5 1-1 15,-1 5 1-15,-8 9 10 16,-8 2 6-16,-9 3 7 15,-11 3 2-15,-9-3-36 16,0-1-76-16</inkml:trace>
  <inkml:trace contextRef="#ctx0" brushRef="#br0" timeOffset="133044.4">9961 16448 741 0,'10'-1'373'0,"15"-5"-108"16,8 4-77-16,11-3-77 15,2-1-38-15,-6 2-49 16,-2 1-10-16,-8 3-18 16,-9-2-47-16,-10 2-200 0</inkml:trace>
  <inkml:trace contextRef="#ctx0" brushRef="#br0" timeOffset="133295.57">10094 16524 754 0,'2'-1'349'16,"6"-3"-111"-16,2 0-65 0,5 3-30 16,4 1-22-16,0 4-55 15,1 4-23-15,-6 3-25 16,-7 0-2-16,-12 3 2 15,-7 0 1-15,-12 2-2 16,3 3-2-16,14-11-8 31,3-5-3-31,2 2-2 0,-5 10 2 0,13-3 2 16,10-4 1-16,6-2 0 16,7-1-10-16,5-4-119 15</inkml:trace>
  <inkml:trace contextRef="#ctx0" brushRef="#br0" timeOffset="133891.15">10989 15830 691 0,'-8'-1'320'15,"-3"-1"-120"-15,15 0-117 16,38-6-58-16,27-1-10 15,45-4-12-15,23 1-1 16,25 7 8-16,2 5 2 16,-4 11 4-16,-11 6 4 15,-40 5-39-15,-24 2-66 0,-49-2-181 16</inkml:trace>
  <inkml:trace contextRef="#ctx0" brushRef="#br0" timeOffset="134177.01">11102 16028 1127 0,'14'-1'391'0,"28"-2"-333"16,12-1-34-16,30 0 25 0,18-1 12 16,20 2 9-16,10 1 2 15,4 6-17 1,-6 0-17-16,-22 5-23 0,-19 0-7 16,-37-2-56-16,-24 1-75 15</inkml:trace>
  <inkml:trace contextRef="#ctx0" brushRef="#br0" timeOffset="134670.6">11390 15342 716 0,'1'-9'309'0,"3"-8"-162"16,12-2-56-16,6 3-1 16,7 5-1-16,2 6-8 15,-2 13-21-15,-8 8-15 16,-15 11-13-16,-13 1 0 0,-18 7 5 15,-6-4-2-15,1-2-11 16,5-3-7-16,15-15-13 16,8 3-4-16,16-8-2 15,13-4-1-15,13 0 5 16,6-4-3-16,-2-4-76 16,-5-2-96-1</inkml:trace>
  <inkml:trace contextRef="#ctx0" brushRef="#br0" timeOffset="134957.81">11558 15119 965 0,'-27'-3'371'0,"-33"5"-265"16,2 7-29-16,7 13-48 15,2 8-5-15,17 15-12 16,8 9-1-16,9 15 4 0,14 6-2 15,18-1-2-15,10-12 5 16,33-16 24-16,10-8 6 16,28-19 3-16,7-11 35 15,-7-21 11-15,-9-15 4 16,-32-24 19-16,-19-10-7 16,-40-21 7-16,-25-3-2 15,-36 6-28-15,-15 8-39 16,-15 27-87-16,6 13-68 15</inkml:trace>
</inkml:ink>
</file>

<file path=ppt/ink/ink6.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11-30T10:21:14.068"/>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92D050"/>
    </inkml:brush>
  </inkml:definitions>
  <inkml:trace contextRef="#ctx0" brushRef="#br0">23286 3415 781 0,'-9'-13'361'0,"-6"-21"-173"0,12-3-33 15,17-3-68-15,8-1-25 16,17 9 0-16,-1 4 8 16,17 20 3-16,-3 8-9 15,-11 14-28-15,-3 8-1 16,-34 8 21-16,-15 11 5 16,-30 13 4-16,-10-1-8 0,-4-1-28 15,-1-15-5 1,25-16-8-16,6-10-10 0,24-9-12 15,12 0-6-15,16-2-5 16,11 6 8-16,3-3 7 16,9 5 2-16,-3 1 5 15,-5-2 3-15,-7 0-84 16,-8 0-76-16</inkml:trace>
  <inkml:trace contextRef="#ctx0" brushRef="#br0" timeOffset="414.68">23514 2969 630 0,'-29'-15'373'0,"-19"-8"-17"15,-13 18-210-15,-12 10-61 16,-13 29-33-16,-6 15-17 16,5 27-25-16,12 12-4 0,42 25-4 15,12-2 4 1,35-9 6-16,26-1 1 0,36-33 5 15,29-10 3-15,31-32 11 16,6-21 22-16,-2-42 59 16,-15-18 12-16,-26-30 14 15,-20-15-3-15,-44-12-17 16,-24-2 0-16,-45 15-20 16,-29 14-24-16,-49 31-67 15,-15 15-54-15,-11 27-587 16</inkml:trace>
  <inkml:trace contextRef="#ctx0" brushRef="#br0" timeOffset="3713.22">12778 15421 726 0,'-3'-1'376'15,"-1"2"-90"-15,-4 11-167 16,8 14-31-16,-2 22-13 16,2 18 2-16,7 28-4 15,-3 7-5-15,2 0-20 16,-2-10-8-16,-3-15-10 15,4-8-4-15,-2-20-1 16,3-13-23-16,5-24-66 16,-1-15-36-16,3-18-72 15,-2-5-21-15,3-11-13 0,3 5 17 16,3 1 54-16,-1-1 37 16,-4 7 73-16,-3 2 40 15,-7 10 73-15,-4 7 28 16,-10 7 48-16,-9 5-2 15,-8 4-28-15,-4 4-15 16,1-4-35-16,6 3-19 16,12 0-25-16,8 2 1 15,12 1-1-15,7 0-2 0,13-3 0 16,6 0-8-16,7-2-13 16,3-3-1-16,-1-4-77 15,-5-4-96-15</inkml:trace>
  <inkml:trace contextRef="#ctx0" brushRef="#br0" timeOffset="4006.7">13129 16145 727 0,'5'4'334'0,"5"2"-133"15,2-4-90-15,6-2-11 16,2-5-25-16,-3-2-15 16,4-9-26-16,-3-1-7 15,-5-2-4-15,-2 0 2 16,-9 7 14-16,-2-2 13 16,-14 12 14-16,-4 2 1 15,-5 7 0-15,-4 5-11 16,4 11-19-16,-3 3-7 0,8 8-15 15,6 1 4-15,10-2 14 16,8 2 5-16,13-6 5 16,6-2-3-16,6-8-12 15,2-4-3-15,3-12 14 16,0-3-58-16,-3-16-492 16</inkml:trace>
  <inkml:trace contextRef="#ctx0" brushRef="#br0" timeOffset="4775.7699">13474 15885 505 0,'8'-20'306'16,"7"-17"-83"-16,8-5 44 15,8 1-16-15,0 7-60 16,2 10-29-16,-6 16-71 15,-3 16-24-15,2 24-16 16,-2 16 0-16,1 16 2 16,-3 2-1-16,-2 12-9 15,-4-2-7-15,-6-3-9 16,2-2-3-16,-1-16-3 16,2-15-2-16,-5-22 6 15,-3-15-5-15,-6-24-19 16,-6-2-9-16,-6-17-29 0,-2-8-4 15,-5 1 6-15,1-12 8 16,3 13 15-16,2 12 7 16,4 13 2-16,5 13-4 15,0 11-3-15,0 9 1 16,-7 9 12-16,-2 7 7 16,-5 12 8-16,-1 4 4 15,4 1-5-15,-4-4-1 16,3-11 0-16,1-9-3 15,1-11-17-15,7-3-51 0,8-11-175 16</inkml:trace>
  <inkml:trace contextRef="#ctx0" brushRef="#br0" timeOffset="5261.9797">14110 15949 841 0,'1'-1'464'15,"2"-1"-99"-15,11 8-188 16,-3 1-44-16,11 12-70 16,7 6-15-16,1 13-20 15,4 8-5-15,-1 5-3 0,-4-5 8 16,-4-15-74-16,-2-8-58 16,-5-16-311-16</inkml:trace>
  <inkml:trace contextRef="#ctx0" brushRef="#br0" timeOffset="5454.9797">14397 15949 1128 0,'-10'1'504'0,"-12"5"-237"16,-3 1-54-16,-5 5-78 16,-1 6-27-16,-1 8-41 15,3 9-13-15,2 6-22 16,5 5-9-16,5-8-14 15,1-5-3-15,8-10-18 16,-2-8-39-16,9-12-110 16</inkml:trace>
  <inkml:trace contextRef="#ctx0" brushRef="#br0" timeOffset="8417.61">14704 16293 674 0,'27'3'249'0,"53"-3"-166"0,30 1-28 15,56-1 57-15,29-6-2 16,39-2 17-16,14 0-5 15,14 0-34-15,-8 1-1 16,1 0-38-16,-14-1-10 0,-38-6-9 16,4-1-8-16,-40 3-78 15</inkml:trace>
  <inkml:trace contextRef="#ctx0" brushRef="#br0" timeOffset="9400.42">15927 15657 875 0,'-3'0'370'0,"-3"1"-225"16,-1 6-38-16,2 12-60 15,3 5-16-15,3 2-9 16,5 4-1-16,3-3-1 16,5-2-4-16,3-5-2 15,5-8 2-15,1-12 9 16,-2-5 3-16,-5-13 5 15,-2-2 0-15,0-1-5 16,-3-2-2-16,-1 1-5 16,-8 1-6-16,-3 5-4 15,0 3-4-15,1 13-14 16,9 8-4-16,-4 10-7 16,-1 7 2-16,1 14 15 15,-8 5 7-15,8 11 30 16,-6-4 15-16,-3-5 27 15,-4-1 14-15,-17-16-1 0,2 1-7 16,-16-13-10-16,0-10-8 16,3-8-18-16,4-5-10 15,11-10-44-15,8-2-46 16,13-3-135-16,9 4-80 16</inkml:trace>
  <inkml:trace contextRef="#ctx0" brushRef="#br0" timeOffset="13102.02">14697 16698 701 0,'0'-1'372'0,"4"-1"-70"15,1 7-159-15,6 7-33 16,12 12-29-16,6 6-16 15,-3 1-17 1,-13-15-8-16,1 1-10 0,37 46-4 16,-4-7-18-16,-6-4-49 15,-24-34-204-15</inkml:trace>
  <inkml:trace contextRef="#ctx0" brushRef="#br0" timeOffset="13331.8597">15019 16706 905 0,'-7'0'437'15,"-5"0"-174"-15,-5 12-102 16,-1 2-31-16,-5 11-42 16,-4 1-18-16,-2 7-19 15,-1 2-8-15,3-3-20 16,2 0-5-16,5-7-9 15,3-5-3-15,7-4-40 16,1-3-50-16,5-4-159 0,2-4-201 16</inkml:trace>
  <inkml:trace contextRef="#ctx0" brushRef="#br0" timeOffset="14360.1">15083 16560 612 0,'-2'-6'303'16,"1"-7"-96"-16,2-2-48 15,8-5-51-15,5 0-10 0,6 5-26 16,-3 0-9-16,3 12-13 15,-3 1-14-15,-6 7-3 16,1 8 3-16,-10 12 7 16,-3 6 0-16,-9 3-8 15,-4 0-5-15,-3-10-10 16,6-2-3-16,10-9-10 16,1-5-2-16,8-6 0 15,4-2 4-15,4-2 13 16,6-3 6-16,5 4 4 15,0 0-4-15,1 1-6 16,-7 6 14-16,-4 0-41 16</inkml:trace>
  <inkml:trace contextRef="#ctx0" brushRef="#br0" timeOffset="15040.12">15497 16809 638 0,'0'0'319'16,"0"3"-68"-16,3 13-107 16,6 18-64-16,3 6 9 15,5 16-4-15,0 5-7 16,0 8-21-16,-3 2-7 16,-5-14-20-16,0-10-4 15,-2-24 2-15,-3-14 10 0,4-11 23 16,-2-11 4-16,-3-19 6 15,-1-9-8-15,2-16-17 16,-2-10 2-16,3-4 3 16,-1-5-2-16,2-10-8 15,-1-2-11-15,3 5-19 16,0 6-8-16,-2 23-5 16,1 17-3-16,-6 20-27 15,1 12-19-15,5 23-126 16</inkml:trace>
  <inkml:trace contextRef="#ctx0" brushRef="#br0" timeOffset="15617.74">15683 16500 866 0,'-1'-1'341'0,"2"0"-236"0,11 1-30 15,24-2-23-15,16 1 0 16,39-1 14-16,13-2 10 15,23 4-6-15,16 4-11 16,0 2-25-16,3-4-11 0,-1-1-6 16,-7-7 1-16,-13-10-75 15,-4-4-104-15</inkml:trace>
  <inkml:trace contextRef="#ctx0" brushRef="#br0" timeOffset="16242.15">16933 16507 265 0,'-2'0'237'16,"-2"-3"34"-16,1 3-27 15,3 0-32-15,0 0-43 16,0 0-26-16,12 2-35 15,43 3-4-15,-12-3-36 16,2-1-17-16,3-5-25 0,8 1-5 16,-9-2-6-16,1 2-1 15,-10 0-69-15,-6 3-80 16,-12 5-286-16</inkml:trace>
  <inkml:trace contextRef="#ctx0" brushRef="#br0" timeOffset="16649.8">17402 16515 477 0,'1'0'355'0,"3"0"20"16,-4 7-133-16,0 8-35 16,2 4-61-16,-1 6-24 15,3 5-46-15,1-4-22 16,-2 2-25-16,2-5-4 16,-5-12-58-16,1 0-57 15</inkml:trace>
  <inkml:trace contextRef="#ctx0" brushRef="#br0" timeOffset="17972.74">15898 16929 767 0,'-4'5'365'0,"-7"6"-146"16,3 6-117-16,-1 3-25 16,5 5-44-16,4 2-13 15,6-3-7-15,9-5-1 16,6-7 2-16,3-6 2 0,9-13 7 16,-2-4 3-16,-2-12 1 15,-3 0-1-15,-10-4-2 16,-4 5 0-16,-9 3 22 15,-2 4 11-15,-1 8 14 16,-3 5-4-16,-1 9-23 16,1 9-12-16,2 13-18 15,3 2 2-15,4 9-2 16,2 5-4-16,1 10 3 16,-3 3 0-16,0 1 7 15,-6-7 4-15,-5-12 7 16,-4-8 5-16,-8-11 6 15,-4-6 4-15,-9-13 0 16,-1-6-29-16,0-15-63 16,3-7-44-16,10-10-143 15,4-5-159-15</inkml:trace>
  <inkml:trace contextRef="#ctx0" brushRef="#br0" timeOffset="18378.75">16194 16664 651 0,'-2'-6'361'0,"4"-2"-46"16,1 0-80-16,10-2-91 15,2 8-38-15,5 2-60 16,0 5-5-16,-5 5 13 16,-5 3 3-16,-10 6-3 15,-4 2-6-15,-8 5-20 16,-4-2-4-16,0-6-4 15,3-2-3-15,6-3-9 16,7-4-4-16,7-4-1 16,4-5-2-16,8-4 2 0,4 1-1 15,4 3-2-15,2 0 3 16,-1 3-86-16,-1 1-106 16</inkml:trace>
  <inkml:trace contextRef="#ctx0" brushRef="#br0" timeOffset="18686.72">16501 16910 523 0,'1'-4'333'0,"3"-4"3"16,-1 2-64-16,-3 6-67 16,4 4-30-16,-3 13-47 15,0 3-17-15,3 8-30 16,-4 4-18-16,1 5-25 16,-1-1-11-16,-1-2-13 15,-2-2-1-15,6-6-2 16,1 0 9-16,1-12-75 15,-1-1-58-15,-2-14-330 0</inkml:trace>
  <inkml:trace contextRef="#ctx0" brushRef="#br0" timeOffset="18881.14">16341 17062 1005 0,'4'0'417'0,"11"-1"-200"15,6 1-57-15,12 0-3 16,8 1-8-16,4 1-43 16,-1-4-22-16,-1 4-33 15,-5-1-17-15,-5 0-29 16,-1 1-53-16</inkml:trace>
  <inkml:trace contextRef="#ctx0" brushRef="#br0" timeOffset="19313.39">16821 16948 971 0,'8'7'411'0,"8"4"-208"0,12 9-116 16,5 7 4-16,7 6-20 16,-2 3-14-16,-6 3-17 15,-6 0-7-15,-5-6 1 16,-5-4-42-16,-6-13-131 15,2-7-262-15</inkml:trace>
  <inkml:trace contextRef="#ctx0" brushRef="#br0" timeOffset="19510.69">17085 16982 1203 0,'-7'6'481'0,"-6"5"-324"0,-3 6-29 15,-7-1-50-15,-4 4-19 16,-10 7-23-16,-3 1-9 16,1 9-15-16,2-1-5 15,12-5-4-15,5-8-14 16,11-11-69-16,5-5-46 16,8-11-231-16</inkml:trace>
  <inkml:trace contextRef="#ctx0" brushRef="#br0" timeOffset="19992.0098">17071 16764 780 0,'4'-5'364'15,"3"-6"-137"-15,-2-1-39 16,5 2-56-16,0 2-32 16,8 5-49-16,5 3-15 15,-1 7-11-15,-1 0 1 16,-11 6-3-16,-5 0-1 0,-10 5-4 16,-8 3 1-16,-2 1 0 15,-1-2-3-15,7-3-4 16,3-6-3-16,5-5-4 15,3-4 4-15,7-2 15 16,3 0 9-16,8-1 17 16,4 1-2-16,3-1-13 15,-1 1-8-15,-2 0 5 16,-3-1-51-16</inkml:trace>
  <inkml:trace contextRef="#ctx0" brushRef="#br0" timeOffset="20592.71">17681 15481 673 0,'-5'23'314'16,"-3"17"-75"-16,8 37-153 16,2 28-2-16,12 37-11 0,-1 16-19 15,4 20-23 1,-5-9-8-16,-9-13 9 0,-1-13 32 16,-2-22 35-16,-1-13 15 15,0-24 3-15,1-8-30 16,-3-20-36-16,3-3-13 15,-1-10-14-15,-3-4-1 16,1-15 0-16,-2-7 0 16,2-9-90-16,0-8-86 15</inkml:trace>
  <inkml:trace contextRef="#ctx0" brushRef="#br0" timeOffset="21461.99">17876 17305 587 0,'-3'10'300'0,"-1"4"-43"16,1 11-193-16,3 3-8 16,5-1-8-16,3-1-2 15,6-9-6-15,3-3-3 16,-1-8-5-16,0-6 3 16,-2-12 7-16,-1-3 2 15,-3-8-4-15,-2 1 1 16,-2 4-1-16,-2-2 5 15,0 11-2-15,-1 6-6 0,-5 7-8 16,5 13-6-16,-3 10-6 16,1 5 2-16,2 7-2 15,2 2 7-15,-5-1 10 16,0 0 7 0,-9-3 5-16,-6-4-2 0,-4-8-2 15,-8-7 1-15,0-11-3 16,-2-8-7-16,6-14-27 15,7-7-17-15,11-2-35 16,4-1-15-16,7 4-64 16,7 3-68-16</inkml:trace>
  <inkml:trace contextRef="#ctx0" brushRef="#br0" timeOffset="21650.53">18155 17412 914 0,'3'0'399'15,"11"-1"-188"-15,4-1-93 16,11 1-39-16,3 1-31 16,0 0-35-16,-4 0-7 15,-5 0-138-15</inkml:trace>
  <inkml:trace contextRef="#ctx0" brushRef="#br0" timeOffset="21841.59">18183 17477 910 0,'0'4'441'15,"3"1"-160"-15,9 0-116 16,9 2-25-16,7-4-41 15,2 1-21-15,4 0-34 16,0-4-8-16,-2 2-23 16,0-3-84-16</inkml:trace>
  <inkml:trace contextRef="#ctx0" brushRef="#br0" timeOffset="22197.1298">18543 17389 1045 0,'0'0'460'15,"-2"0"-199"-15,6 2-174 16,-4-2-25-16,8 1-30 15,19 3-11-15,41 0-13 16,-28-6-17-16</inkml:trace>
  <inkml:trace contextRef="#ctx0" brushRef="#br0" timeOffset="22591.71">18847 17392 859 0,'5'-1'364'15,"8"-1"-166"-15,2-3-111 0,9-8-16 16,-1-5-5-16,0-10-16 16,-1-3-4-16,-7-5-9 15,-5 2-7-15,-3-2-3 16,-4 2-3-16,-7 5 8 15,2 4 4-15,-6 7 9 16,0 5 0-16,-2 10-20 16,0 3-12-16,-3 9-17 15,-4 4-5-15,2 5 0 16,-1 1 6-16,0 6 13 16,7 3 6-16,2 3 27 15,8 1 2-15,13-1-9 16,10-3-3-16,9-8-20 15,1-7-4-15,0-8 7 16,-4-5-29-16,0-2-60 16,-3-4-64-16</inkml:trace>
  <inkml:trace contextRef="#ctx0" brushRef="#br0" timeOffset="22832.43">18800 17491 1156 0,'0'1'431'0,"6"5"-299"16,9-2-48-16,20-4-11 15,4-1-15-15,8-6-42 16,1 2-6-16,-8 5-4 15,-4 0 4-15,-7 0-96 16,-6 0-90-16</inkml:trace>
  <inkml:trace contextRef="#ctx0" brushRef="#br0" timeOffset="23203.14">18900 17616 913 0,'0'-2'399'0,"0"-4"-159"0,6-1-100 15,9-5-34-15,6 4-10 16,4 2-42-16,-2-2-19 16,-1 8-20-16,-4 3-1 15,-10 6 4-15,-5 8 4 16,-8 5 1-16,-5 1 1 15,-7 4-3-15,-3-3 0 16,-5 0-1-16,-3-7-2 16,1-9-3-16,5-3-3 15,11-7-11-15,7-3-2 0,9-4-10 16,6 0 1-16,10 0 7 16,3 3 2-16,0 6 6 15,0 2 5-15,-5 7 0 16,-2 1 0-16,0 1-4 15,-2 4-1-15,1-6-33 16,0-5-53-16</inkml:trace>
  <inkml:trace contextRef="#ctx0" brushRef="#br0" timeOffset="24011.6">17873 15312 892 0,'-2'3'360'16,"-3"6"-223"-16,1 5-41 16,-1 5-37-16,2 6-9 15,5 0-18-15,4-4-3 16,9-4-7-16,2-5-1 15,5-11 0-15,1 1 0 0,-3-10 3 16,1-2 2-16,-7-8 0 16,-3-4 1-16,-3 0-4 15,-8 1-2-15,-3 3-5 16,1 7-6-16,0 10-18 16,2 4-3-16,0 14-1 15,0 9 5-15,2 12 15 16,2 3 10-16,3 5 18 15,1-2 6-15,-7-6 9 16,-4-4-3-16,-5-9-5 16,-5-7 2-16,0-13 5 15,-2-5-4-15,-5-13-30 16,5-4-28-16,6-7-88 16,6 1-54-16,8 2-227 15</inkml:trace>
  <inkml:trace contextRef="#ctx0" brushRef="#br0" timeOffset="24236.62">18157 15357 1086 0,'0'0'481'0,"1"-1"-239"0,13 2-138 15,7 2-32-15,12 0-40 16,4 1-9-16,1 1-8 16,-1 0 9-16,-7-2-91 15,-6-1-83-15</inkml:trace>
  <inkml:trace contextRef="#ctx0" brushRef="#br0" timeOffset="24402.23">18183 15448 1044 0,'0'3'442'0,"8"4"-236"16,5-3-59-16,15 3-65 16,4 0-21-16,8 0-38 0,5 0 3 15,-3-5-122-15</inkml:trace>
  <inkml:trace contextRef="#ctx0" brushRef="#br0" timeOffset="24825.19">18610 15301 889 0,'7'-6'421'16,"9"-4"-182"-16,0-10-114 16,-3-4-36-16,2-5-43 15,-4-2-7-15,-1 0-8 16,-4 3 0-16,-6 2-3 15,-3 1-2-15,-7 5-1 16,-4-5 2-16,-1 13-21 16,2 5-10-16,-2 15-18 15,2 8-8-15,2 13 12 16,2 2 14-16,5 6 22 16,4 2 8-16,13-3 11 0,3-3-2 15,13-7-6-15,1-7-2 16,-1-11-3-16,-2-4-4 15,-2-7-23-15,-5-1-47 16,-5-2-249-16</inkml:trace>
  <inkml:trace contextRef="#ctx0" brushRef="#br0" timeOffset="25018.96">18550 15412 825 0,'-1'1'455'0,"3"0"-29"16,5 1-235-16,-7-3-103 15,28 0-17-15,46-3-36 16,-27-1-14-16,-2-1-1 16,-1 0-36-16,-11 0-161 15</inkml:trace>
  <inkml:trace contextRef="#ctx0" brushRef="#br0" timeOffset="25427.02">18580 15551 981 0,'6'-8'420'0,"5"-4"-226"16,5-3-84-16,4-1-12 16,7 8-30-16,0 5-14 15,-3 4-22-15,-1 7-1 16,-12 8 3-16,-8 7 3 0,-12 6-1 16,-8 1-3-16,-10 5-13 15,0-1-2-15,-3-6-3 16,4-3 1-16,4-17-11 15,5-4-8-15,11-9-14 16,4-4-8-16,8-3 10 16,5 2 10-16,7 0 14 15,6 2 6-15,7 6 8 16,1 5-1-16,3 4-1 16,-1 3 0-16,-3 4-6 15,-2-1 0-15,-9-2-75 16,-5-3 516-16</inkml:trace>
  <inkml:trace contextRef="#ctx0" brushRef="#br0" timeOffset="26212.69">19072 16334 1033 0,'8'1'396'0,"8"2"-280"16,12 1-24-16,17-2-14 15,6-2-25-15,15 0-29 0,-3-1-8 16,-9-1-28-16,-7-1-81 16</inkml:trace>
  <inkml:trace contextRef="#ctx0" brushRef="#br0" timeOffset="26544.25">19137 16498 1008 0,'0'1'409'0,"2"-2"-241"15,8 1-35-15,15-3-14 16,10-3-9-16,20 6-22 16,7-3-17-16,1 2-31 15,-6 1-9-15,-13-1-39 16,-9 2 490-16</inkml:trace>
  <inkml:trace contextRef="#ctx0" brushRef="#br0" timeOffset="53601.2198">19985 15820 745 0,'0'-6'384'0,"0"-2"-92"16,-3 7-64-16,5 9-92 16,-2 9-36-16,2 19-56 15,2 6-7-15,1 18-2 16,3 7-3-16,-6 5-8 0,4 3-4 15,-6-7-2-15,2-6 2 16,4-15-12-16,-2-8-35 16,4-16-94-16,-3-10-66 15</inkml:trace>
  <inkml:trace contextRef="#ctx0" brushRef="#br0" timeOffset="53828.98">20135 16142 875 0,'-7'4'402'0,"-12"2"-165"15,-1 5-37-15,0 5-59 16,0 0-32-16,6 3-51 16,2-1-17-16,9 0-12 15,5-1-4-15,12 1-8 16,6 1-3-16,10-2-4 15,3 0-2-15,3-6 0 16,3-2-50-16,-1-9-205 16</inkml:trace>
  <inkml:trace contextRef="#ctx0" brushRef="#br0" timeOffset="54219.73">20308 16448 608 0,'7'1'285'0,"9"0"-119"16,1-1-37-16,2-4-48 15,-2-4-15-15,-3-5-18 16,-1-1-8-16,-6-2-9 15,-4 1 7-15,-2 5 15 16,-4 0 7-16,-4 6 10 16,-4 0-3-16,-8 5-3 15,-2 5-3-15,-3 5-13 16,0 1-9-16,4 9-11 16,2 0 3-16,7 3 7 15,6 5 1-15,8-5-5 16,7 3-7-16,13-2-1 15,5-4 1-15,7-5 0 16,2-2 0-16,-2-14-6 16,-1-2-20-16,-3-9-131 15</inkml:trace>
  <inkml:trace contextRef="#ctx0" brushRef="#br0" timeOffset="56431.58">20675 16460 869 0,'-9'0'334'0,"0"3"-250"16,18-3-66-16,41 0-31 16,24-2 0-16,44-8 22 15,23 6 12-15,31-7 22 16,15-4 25-16,29-1 33 16,11-1-9-16,10 0 25 0,-3 4-13 15,-7 5-35-15,-16 3 4 16,-23 9-46-16,-10 4-27 15</inkml:trace>
  <inkml:trace contextRef="#ctx0" brushRef="#br0" timeOffset="57198.4">21447 15839 911 0,'1'-9'354'0,"4"-12"-234"16,8 1-27-16,4-4-8 15,5 5-1-15,9 6-17 16,0 5-10-16,7 16-27 16,0 7-7-16,0 17-1 15,-1 8 3-15,-8 6 8 16,-4 1 0-16,-10-7-2 16,-4-5-2-16,-4-7-4 15,-4-8 3-15,-2-6 1 16,-1-6 3-16,0-9 10 15,-1-1-7-15,-1-12-23 16,-3 0-10-16,-2-4-23 16,-1-2 0-16,-2 7 12 15,-4 7 0-15,-7 7-3 16,-4 9 2-16,-10 10 2 0,-1 6 5 16,-2 6 5-16,3-4 2 15,9-5 0-15,7-4-1 16,9-12-17-16,7-4-24 15,12-9-109-15,10-9-107 16</inkml:trace>
  <inkml:trace contextRef="#ctx0" brushRef="#br0" timeOffset="57648.05">21973 16112 582 0,'-1'9'306'16,"2"6"-67"-16,6-5-99 15,3-3-4-15,10-9-15 16,0-7-12-16,8-14-22 0,1-7-13 16,6-9-23-16,-2-3-8 15,-10-7-6-15,-4-3-1 16,-14-3-5-16,-5 0 7 16,-15 2 18-16,-8 5 6 15,-9 21 4-15,-3 8-14 16,3 21-42-16,1 10-14 15,7 12-18-15,6 10 0 16,15 12 16-16,9 8 7 16,17 6 10-16,4 1 2 15,15-4-2-15,1-8 0 0,3-7-1 16,1-10 1-16,-5-13 1 16,-3-6-42-16</inkml:trace>
  <inkml:trace contextRef="#ctx0" brushRef="#br0" timeOffset="60027.78">20765 16971 646 0,'0'-2'362'0,"2"0"-57"16,3 3-86-16,-5-1-93 0,2 0-27 16,27 3-36-16,34 50-11 15,-28-21-14-15,-6 3-6 16,-8 11-11-16,-3-3-1 16,-4-6-14-16,2-4-39 15,-7-16-164-15</inkml:trace>
  <inkml:trace contextRef="#ctx0" brushRef="#br0" timeOffset="60253.03">21046 16939 687 0,'-8'0'429'15,"-8"-2"0"-15,0 5-243 16,-2 6-36-16,0 9-54 15,-6 5-23-15,-5 11-26 16,-1 7-15-16,-9 6-17 16,2 3-4-16,4-7-3 15,4-6-1-15,12-14-36 16,6-5-46-16,6-13-194 16</inkml:trace>
  <inkml:trace contextRef="#ctx0" brushRef="#br0" timeOffset="60854.83">21259 16922 982 0,'0'6'352'0,"5"12"-272"15,3 12-42-15,13 18 0 0,3 12 13 16,4 16-8-16,-4 4-6 15,-8-4-9-15,-1-9-5 16,-6-21 3-16,1-13 2 16,-3-21 16-16,-2-6 19 15,-5-14 15-15,2-7 1 16,2-14-17-16,-4-13-18 16,4-21-19-16,-4-15-2 15,0-16-9-15,3 0-3 16,-2-2-6-16,5 6 0 0,4 11 2 15,0 6 2-15,-2 22 0 16,-4 11-2-16,-4 17-6 16,-5 9-3-16,3 10-96 15,2 4-116-15</inkml:trace>
  <inkml:trace contextRef="#ctx0" brushRef="#br0" timeOffset="61395.38">21484 16621 780 0,'2'-2'294'0,"8"-3"-210"16,9 2-47-16,26-4-11 15,15-1 19-15,38-6 29 16,10 0 4-16,30 1-7 15,12 2-18-15,1 8-32 16,2 0-10-16,-10 2-6 16,-4 4 39-16,-11-2 38 15,-3 1 0-15,-5-1 8 16,-8-5-40-16,-10-4-44 16,2 1-35-16,-11-8-139 15</inkml:trace>
  <inkml:trace contextRef="#ctx0" brushRef="#br0" timeOffset="61984.58">23521 16491 716 0,'0'4'336'0,"-3"-1"-121"0,3 7-89 15,1 5-6-15,0 6 2 16,4 6-4-16,-2 4-16 15,1 1-6-15,-1 2-28 16,0 0-17-16,3-7-14 16,1-6-7-16,0-9-91 15,1-7-22-15</inkml:trace>
  <inkml:trace contextRef="#ctx0" brushRef="#br0" timeOffset="62567.71">23052 16341 792 0,'0'0'330'0,"3"0"-190"0,8-1-32 16,14-5-34-16,11-1-5 15,23-2-5-15,3-2 0 16,5 9-9-16,4 2-9 16,-11 7-15-16,-3 6-5 15,-12-3 1-15,-13-1 1 16,-14-1 2-16,-4-4 0 15,-6-5-19-15,-4-3-62 16</inkml:trace>
  <inkml:trace contextRef="#ctx0" brushRef="#br0" timeOffset="64358.43">21590 17091 512 0,'-1'-2'336'15,"2"-1"14"-15,5 4-191 16,-6-1-40-16,2 1-40 15,25 7-12-15,38 48-22 16,-27-23-2-16,-1 2-14 16,-3 0-4-16,-11-7 7 15,-1-5-40-15,-7-8-203 16</inkml:trace>
  <inkml:trace contextRef="#ctx0" brushRef="#br0" timeOffset="64564.38">21861 17067 845 0,'-7'2'407'0,"-9"9"-150"15,-7 7-79-15,-6 13-85 16,-4 6-23-16,-9 7-33 16,-2-2-10-16,4 0-10 15,3-4-6-15,11-10-21 16,9-6-29-16,14-15-124 15,4-8-165-15</inkml:trace>
  <inkml:trace contextRef="#ctx0" brushRef="#br0" timeOffset="64981.65">21864 16818 826 0,'7'-9'393'16,"7"-10"-158"-16,0 2-70 0,3 9-79 16,0 3-30-16,-5 5-20 15,2 3-3-15,-8 4-2 16,-5 3 2-16,-7 10-4 16,-2 5-2-16,0 0 4 15,-1 0 2-15,7-8-4 16,-1-8-3-16,8 0-8 15,4-5-6-15,6-3-4 16,7-1 0-16,6-2-3 16,3-1 2-16,-1 3-140 15,-3 3-179-15</inkml:trace>
  <inkml:trace contextRef="#ctx0" brushRef="#br0" timeOffset="65327.24">22240 17039 806 0,'-2'-2'417'0,"-3"-1"-114"16,1 4-82-16,3-1-89 15,-1 0-38-15,-2 22-43 16,-4 38-10-16,8-20-13 16,1 1-6-16,5 1-9 15,1-2-3-15,1-11 0 16,1-6 2-16,-3-9-18 15,-1-7-32-15,-1-8-121 16,-4-5-127-16</inkml:trace>
  <inkml:trace contextRef="#ctx0" brushRef="#br0" timeOffset="65508.53">22062 17215 827 0,'2'-4'370'0,"8"-4"-156"0,5 0-56 16,11 6-35 0,-14 1-10-1,1-1-32-15,44 1-11 0,6 2-25 0,-3 4-11 16,-30 2-6-16,-6-4-37 16</inkml:trace>
  <inkml:trace contextRef="#ctx0" brushRef="#br0" timeOffset="67135.72">22799 16668 599 0,'-11'9'323'15,"-21"17"-35"-15,-4 11-77 16,-6 18-63-16,3 11-25 15,13 19-61-15,10 6-12 16,27 13-20-16,14-3-4 16,22-8-6-16,8-13-2 15,-1-23 3-15,-4-11-20 0,-12-15-155 16,-11-3-194-16</inkml:trace>
  <inkml:trace contextRef="#ctx0" brushRef="#br0" timeOffset="67637.23">22910 17050 499 0,'-1'2'308'15,"-2"0"33"-15,0 0-160 16,3-4-61-16,0 1-15 0,0 0-32 16,7-15-16-16,39-42-20 15,-28 26-7-15,-9-4-8 16,0-2 1-16,-7-1 6 16,-4 4 4-16,-6 7 8 15,-4 2-3-15,-5 14-17 16,6 4-12-16,-3 13-16 15,-1 4-2-15,8 19 6 16,-8 6 3-16,10 8 12 16,9 6 1-16,3-7 0 15,12 4 1-15,9-10-5 16,2-3 0-16,7-10-5 16,0-8-42-16,-5-12-236 15</inkml:trace>
  <inkml:trace contextRef="#ctx0" brushRef="#br0" timeOffset="67895.51">22827 17197 1150 0,'5'-1'420'0,"7"-1"-323"16,7 2-46-16,14 0-10 15,4 2-3-15,12 3-15 16,-2-2-6-16,0 2-17 16,-4-2-64-16</inkml:trace>
  <inkml:trace contextRef="#ctx0" brushRef="#br0" timeOffset="68335.89">22948 17285 845 0,'7'-6'386'0,"5"-5"-165"15,7 7-120-15,4 0-16 16,5 7-42-16,0 6-16 16,-8 10-15-16,-5 4 1 15,-12 6 2-15,-7 3 0 16,-12-4 3-16,-6-1 1 0,-3-8 2 15,-2-7 3-15,5-7-1 16,5-5-7-16,6-8-14 16,7 0-5-16,10-5-10 15,3 2 2-15,6 1 11 16,4 5 6-16,-1 6 10 16,3 3 5-16,-3 7 8 15,-2 0 3-15,-2 7 2 16,-5 0-2-16,-4 3-8 15,2-2-5-15,0-5-22 16,2-3-44-16,6-13-317 16</inkml:trace>
  <inkml:trace contextRef="#ctx0" brushRef="#br0" timeOffset="68784.56">23121 16737 787 0,'6'-2'419'16,"4"-4"-98"-16,12 12-204 15,9 9-39-15,12 22-51 16,5 15-7-16,0 23 1 16,-10 11-1-16,-15 14 2 15,-11 4 2-15,-15-9-1 16,-9-11 0-16,-7-18 6 0,-2-11 1 16,-3-15 3-1,2-3 2-15,-1-21-72 0,1-9-49 16</inkml:trace>
  <inkml:trace contextRef="#ctx0" brushRef="#br0" timeOffset="69467.72">23340 16690 550 0,'7'-10'338'0,"2"-4"-3"0,3 2-159 15,-1 2-28-15,0 5-57 16,1 0-28-16,3 8-35 15,-4 4-3-15,-1 7 8 16,-3 5 3-16,-14 3-3 16,0 3-5-16,-5-2-9 15,-2-3-3-15,6 0 0 16,2-2 0-16,6-4 4 16,0-1 4-16,4-4 16 15,6-2 9-15,2-1 5 16,6-2-2-16,5 0-16 15,-2-1-10-15,-2-2-10 16,-2 1-1-16,-6-4-7 16,-2 0-59-16</inkml:trace>
  <inkml:trace contextRef="#ctx0" brushRef="#br1" timeOffset="73529.27">21603 15286 732 0,'-3'0'366'0,"-5"-4"-97"16,-3 4-54-16,-9 4-44 16,0 3-21-16,-9 9-44 15,0 2-16-15,4 9-38 16,-1-1-15-16,11 3-21 16,1-2-12-16,10-6-53 0,0-4-59 15,3-6-262-15</inkml:trace>
  <inkml:trace contextRef="#ctx0" brushRef="#br1" timeOffset="73810.17">21247 15722 568 0,'-4'3'308'0,"-3"4"-11"15,0 3-147-15,0 7-46 16,2 2-6-16,0 5-38 16,0 2-18-16,4 3-24 15,1-3-7-15,4-6-7 16,3-1 2-16,4-6-74 15,1-3-88-15</inkml:trace>
  <inkml:trace contextRef="#ctx0" brushRef="#br1" timeOffset="74050.75">21277 16027 709 0,'-3'6'339'16,"1"4"-82"-16,2 4-116 16,5 1-39-16,5 1-9 15,7 2-25-15,3 1-9 0,2 2-14 16,2 1-5-16,-1 0-17 16,-2 0-7-16,-3-9-5 15,1 0-1-15,0-6-45 16,4-2-92-16</inkml:trace>
  <inkml:trace contextRef="#ctx0" brushRef="#br1" timeOffset="74290.9299">21723 16255 976 0,'5'3'375'0,"12"0"-212"0,3 3-105 15,8 3 5-15,5-1-1 16,-4 1-26-16,1 0-6 16,-3-1-14-16,-6-3-2 15,0 0-3-15,-3-3-13 16,-2-2-146-16</inkml:trace>
  <inkml:trace contextRef="#ctx0" brushRef="#br1" timeOffset="74529.35">22197 16284 1042 0,'6'0'376'0,"11"-3"-314"16,2 2 2-16,5-4-1 15,4 3-15-15,-1-1-20 16,0-2-10-16,-5 4-7 16,-7-4-2-16,-6-2-83 15,1 0-91-15</inkml:trace>
  <inkml:trace contextRef="#ctx0" brushRef="#br1" timeOffset="74753.15">22537 16018 991 0,'4'-7'449'0,"2"-6"-171"15,3-3-210-15,0 4-20 16,4-1-31-16,1-3-5 16,0 2-8-16,-2-3-1 0,0-3-32 15,-2 2-22-15,-4-2-43 16,-1 1-59-16</inkml:trace>
  <inkml:trace contextRef="#ctx0" brushRef="#br1" timeOffset="74982.01">22541 15510 1119 0,'-1'-5'447'0,"-1"-1"-270"0,2-4-48 15,0 1-42-15,0-3-21 16,0-3-45-16,0 7-11 16,-3-5-44-16,0 5-50 15,-3-4-328-15</inkml:trace>
  <inkml:trace contextRef="#ctx0" brushRef="#br1" timeOffset="75190.9399">22192 15214 866 0,'-9'-3'379'0,"-10"-4"-184"16,0 4-54-16,-1 1-64 15,-1 1-22-15,-1 1-38 16,-1 0-12-16,1-4-125 15,2 1-173-15</inkml:trace>
  <inkml:trace contextRef="#ctx0" brushRef="#br1" timeOffset="75316.32">21806 15190 745 0,'-10'6'336'0,"-9"3"-156"0,5 4-86 15,6-2-78-15,2-1-104 16</inkml:trace>
  <inkml:trace contextRef="#ctx0" brushRef="#br1" timeOffset="76299.63">20943 14388 817 0,'-3'10'367'16,"-13"19"-164"-16,2 16-61 15,10 28-40-15,4 10-13 16,24 26-19-16,10 2-11 16,23-1-21-16,4 3-5 15,17-27-7-15,2-10 0 0,-10-25 2 16,-3-19-24-16,-20-21-149 15</inkml:trace>
  <inkml:trace contextRef="#ctx0" brushRef="#br1" timeOffset="76887.45">20936 14341 800 0,'-5'0'349'15,"-8"0"-174"-15,-9 10-81 16,-3 6-12-16,-6 11-21 15,-2 1-2-15,4 2-25 16,5-2-10-16,5-6-10 16,6-1-9-16,7-11-3 15,3-3 5-15,5-9 17 16,4-8 7-16,5-5 12 16,2-5-2-16,1-9-10 15,1-1-8-15,-1-1-10 16,2 0-3-16,-1 5-2 15,0 4 1-15,-4 6 2 16,1 6-1-16,3 8-10 16,-1 4-3-16,11 8-5 15,4 5 0-15,11 5 6 0,11 3 2 16,3 2 18-16,3-1-64 16</inkml:trace>
  <inkml:trace contextRef="#ctx0" brushRef="#br1" timeOffset="79067.82">19947 13285 637 0,'-1'0'297'0,"-2"-5"-111"0,6-3-47 16,6-9-49-16,-1-7-19 15,13-6-25-15,0-1-6 16,3 1 17-16,3 7 2 16,-5 16-17-16,-2 12-10 15,2 26-18-15,-2 12 0 0,-2 23 22 16,-3 5 4-16,-3-2-5 16,-1-2-6-1,2-17-10-15,2-11-1 0,2-15 0 16,-1-12 1-16,-3-18 3 15,-3-8-1-15,-6-8-3 16,-5-4-2-16,-14-6-6 16,-4 5 0-16,-3-2-3 15,2 7-2-15,4 12-9 16,2 5-4-16,2 15-1 16,1 8 2-16,-4 8 8 15,0 6 6-15,-6-4 4 16,1-1 1-16,3-9 3 15,3-8-9-15,7-7-89 16,-1-4-92-16</inkml:trace>
  <inkml:trace contextRef="#ctx0" brushRef="#br1" timeOffset="79317.1">20414 13327 943 0,'4'-3'411'16,"6"-2"-176"-16,10 4-165 15,6 0-29-15,6 1-13 16,2 0-9-16,-2 0 1 15,0 2-36-15,-9 3-170 16</inkml:trace>
  <inkml:trace contextRef="#ctx0" brushRef="#br1" timeOffset="79495.58">20453 13441 1016 0,'6'3'418'0,"2"0"-227"0,14-1-69 16,9 0-44-16,4-2-16 15,11-2-33-15,-1-1-33 16</inkml:trace>
  <inkml:trace contextRef="#ctx0" brushRef="#br1" timeOffset="79777.34">20836 13397 930 0,'12'-2'393'16,"6"-1"-170"-16,22 0-151 16,9 2 6-16,17 1 5 15,7-1-14-15,10 0-15 16,0 1-17-16,-8 0-15 16,-12-1-15-16,-17-4-101 15,-7-4-155-15</inkml:trace>
  <inkml:trace contextRef="#ctx0" brushRef="#br1" timeOffset="80291.62">21091 12944 1057 0,'-15'0'452'0,"-19"4"-264"15,5 4-49-15,3 9-83 16,8 4-31-16,7 7-31 16,7 2-10-16,7 1 1 15,8 3 5-15,15-1 10 16,9-8 5-16,13-7 14 0,5-11 10 15,4-16 18-15,-1-9 8 16,-9-13 22-16,-9-3 9 16,-19-3 11-16,-15 3 9 15,-17-4-22-15,-12 2-14 16,-14 5-33-16,-3 5-21 16,-1 15-25-16,5 6-4 15,7 10-115-15,7 2-74 16</inkml:trace>
  <inkml:trace contextRef="#ctx0" brushRef="#br1" timeOffset="80498.7">21111 13056 1071 0,'10'5'477'15,"7"3"-213"-15,13 7-132 16,4 2-13-16,1 7-37 16,0 5-21-16,-7 0-27 15,-4 0-5-15,-6-7-18 16,-2-7-58-16</inkml:trace>
  <inkml:trace contextRef="#ctx0" brushRef="#br1" timeOffset="81024.82">20998 13803 660 0,'4'4'333'0,"7"-1"-56"16,6-5-86-16,12-10-41 16,2-5-19-16,4-12-51 15,4 0-16-15,-11-4-16 16,-2-2 0-16,-15 3 5 0,-6 1 4 16,-11 6 0-16,-8 3-5 15,-8 11-19-15,-3 4-12 16,-4 11-21-16,4 7-7 15,5 10-7-15,4 5 2 16,13 6 9-16,4 5 3 16,18 0 7-16,8 0 0 15,11-9 2-15,1-3 2 16,-2-10 4-16,-1-5 13 16,-7-8-98-16,-2-4-161 0</inkml:trace>
  <inkml:trace contextRef="#ctx0" brushRef="#br1" timeOffset="81474.72">21707 13384 874 0,'2'0'406'0,"5"0"-152"0,16-3-134 16,9 0-37-16,13 1-24 15,3 0-14-15,-1 1-25 16,-6 2-6-16,-6 1 12 16,-5-1-37-16,-8-1-166 15</inkml:trace>
  <inkml:trace contextRef="#ctx0" brushRef="#br1" timeOffset="81698.81">21762 13482 925 0,'9'0'355'16,"12"0"-224"-16,8 0-31 15,8 0-3-15,-3 0-17 16,0-4-43-16,-6 1-12 15,-3 0-13-15,-2 0-39 16,-8-2-150-16</inkml:trace>
  <inkml:trace contextRef="#ctx0" brushRef="#br1" timeOffset="81873.78">21976 13281 586 0,'5'0'340'0,"8"2"-24"15,5 8-128-15,3 6-52 16,1 7-7-16,-6 6 10 16,-7-2-1-16,-9 3-27 15,-5-2-21-15,-5-6-36 16,0-1-68-16</inkml:trace>
  <inkml:trace contextRef="#ctx0" brushRef="#br1" timeOffset="82377.2399">22517 13124 904 0,'-16'3'419'0,"-14"10"-178"16,-1 7-111-16,10 12-98 16,1 11-19-16,13 11-17 15,13 6-4-15,13-1 5 16,13-3 6-16,11-13 17 16,4-11 14-16,9-21 18 15,2-9 8-15,-1-18 24 16,-8-11 5-16,-15-11 12 15,-10-6 4-15,-21-7-12 16,-7-2-10-16,-23 1-24 0,-11 3-16 16,-13 14-33-16,-4 7-15 15,5 19-39-15,7 7-48 16,10 11-157-16</inkml:trace>
  <inkml:trace contextRef="#ctx0" brushRef="#br1" timeOffset="82565.75">22585 13342 1037 0,'15'8'470'0,"21"12"-216"16,4-1-48-16,3 6-79 15,-1 1-36-15,-7-2-49 16,-5-1-11-16,-10-2-73 15,-5-8 278-15</inkml:trace>
  <inkml:trace contextRef="#ctx0" brushRef="#br1" timeOffset="82895.69">23008 13293 995 0,'9'-2'448'0,"6"1"-187"0,12 1-160 15,9 1-30-15,6 3-33 16,2 0-16-16,-5 0 8 16,-6-2-51-16,-13-2-214 15</inkml:trace>
  <inkml:trace contextRef="#ctx0" brushRef="#br1" timeOffset="83056.76">23058 13421 1041 0,'9'3'435'15,"6"3"-224"-15,15-6-158 0,8 1-1 16,8-2-30-16,2-4-13 15</inkml:trace>
  <inkml:trace contextRef="#ctx0" brushRef="#br1" timeOffset="83628.62">23330 13219 723 0,'2'-13'335'0,"7"-17"-95"0,7 4-106 16,11 1-20-16,-3 1 7 15,6 10-24-15,0 5-20 16,1 13-38-16,0 12-4 15,-5 17 9-15,-7 11 5 16,-5 16 6-16,-3 3-1 16,-6-2-12-16,1-5-4 15,-4-22-8-15,1-4-3 16,0-14-2-16,1-7 2 16,1-12 2-16,1-8-5 0,1-11-19 15,-3-5-12-15,-7-3-16 16,-5 0 0-16,-8 5 10 15,-4 7 4-15,-5 11-4 16,-5 7-1-16,-6 13 2 16,-2 7-1-16,3 5 7 15,7 1 1-15,12-7-79 16,7-5-80-16</inkml:trace>
  <inkml:trace contextRef="#ctx0" brushRef="#br1" timeOffset="84028.53">23791 13454 1059 0,'3'1'439'16,"7"3"-248"-16,1-4-21 16,-2-11-30-16,2-3-19 0,0-9-40 15,3-7-22-15,0-7-24 16,-3-3-5-16,-9-5-3 16,-6-3-1-16,-7-1-3 15,-3 4-5-15,-6 11-14 16,-2 7-7-16,-4 20-15 15,-4 7-6-15,3 16-8 16,3 11 5-16,11 16 15 16,10 6 9-16,19 15 19 15,8-4 5-15,12-4 3 16,1-8 0-16,-2-14-1 16,0-6-2-16,0-16 7 15,1-4-33-15,-5-9-109 16</inkml:trace>
  <inkml:trace contextRef="#ctx0" brushRef="#br1" timeOffset="88029.17">22457 15270 649 0,'0'1'358'16,"1"1"-3"-16,19 1-203 16,9-8-14-16,24-4-15 15,9-3-31-15,6-6-45 16,-2 5-16-16,-12 1-11 16,-14 2-26-16,-23 4-133 0,-6 3-171 15</inkml:trace>
  <inkml:trace contextRef="#ctx0" brushRef="#br1" timeOffset="88250.2">22609 15394 608 0,'-4'1'408'0,"-2"4"38"16,2-3-185-16,12-2-89 15,11-1-25-15,16-5-27 16,7 1-4-16,9-3-38 16,-4 1-15-16,-9 3-27 15,-6 1-12-15,-11 3-22 16,-3-3-68-16</inkml:trace>
  <inkml:trace contextRef="#ctx0" brushRef="#br1" timeOffset="88804.58">23469 14934 881 0,'-16'0'436'0,"-23"5"-139"15,-4 5-92-15,3 18-95 16,0 4-35-16,8 15-40 16,9 9-9-16,23 8-6 15,10 6 0-15,22-6-5 16,5-9-2-16,10-15 2 15,1-15 6-15,12-23 17 16,5-9 8-16,-2-20 13 16,-4-14 4-16,-22-13 19 15,-13-6 16-15,-29-4 20 0,-19 3-3 16,-20 5-33-16,-10 7-27 16,-2 12-41-16,2 4-14 15,15 15-14-15,12 9-46 16,18 10-134-16,8 6-92 15</inkml:trace>
  <inkml:trace contextRef="#ctx0" brushRef="#br1" timeOffset="89121.97">23422 15254 1174 0,'8'2'478'0,"16"9"-289"16,7 6-27-16,12 7-24 0,4 5-24 16,-1 2-43-16,-1-4-16 15,-4-5-25-15,-7-3-3 16,-9-5 90-16</inkml:trace>
  <inkml:trace contextRef="#ctx0" brushRef="#br0" timeOffset="96387.86">2863 17562 566 0,'14'0'335'16,"11"0"-37"-16,12-2-136 0,4 1-26 15,4 1-63-15,-2 1-27 16,0-1-26-16,-2 0-15 16,-4-2-213-16</inkml:trace>
  <inkml:trace contextRef="#ctx0" brushRef="#br0" timeOffset="96641.27">2925 17721 618 0,'4'1'339'0,"7"-1"-3"16,5 0-133-16,21-4-66 15,5 0 6-15,15 3-46 16,6-2-22-16,-5 2-21 16,-3 0-12-16</inkml:trace>
</inkml:ink>
</file>

<file path=ppt/ink/ink7.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11-30T10:23:22.291"/>
    </inkml:context>
    <inkml:brush xml:id="br0">
      <inkml:brushProperty name="width" value="0.05292" units="cm"/>
      <inkml:brushProperty name="height" value="0.05292" units="cm"/>
      <inkml:brushProperty name="color" value="#FF0000"/>
    </inkml:brush>
  </inkml:definitions>
  <inkml:trace contextRef="#ctx0" brushRef="#br0">3555 16967 466 0,'-2'-14'288'0,"1"-11"5"16,-1 4-34-16,4 15-69 15,-3 7-40-15,1 22-72 16,-1 8-29-16,-2 27-20 16,5 14 1-16,0 17-6 15,7 8-4-15,-2-9-2 16,0-11-1-16,1-24 7 16,-5-11 1-16,4-22-12 15,1-7-15-15,-1-20-65 16,4-11-42-16,1-12-83 15,-3-5-43-15,7-4-88 16,4 1-9-16,0 1 81 16,3 4 99-16,-5 10 253 15,-8 5 102-15,-10 17 75 16,-10 5-12-16,-11 16-51 0,-8 5-35 16,-2 6-40-16,0 0-25 15,9-4-43-15,7 1-16 16,10-12-15-16,8 0 2 15,13-8 1-15,8-3-1 16,15 8-11-16,5-4-9 16,2 7 0-16,-4-5-52 15,-6-6-183-15</inkml:trace>
  <inkml:trace contextRef="#ctx0" brushRef="#br0" timeOffset="405.5299">3985 17480 682 0,'-4'-1'385'0,"-5"-2"-75"0,1 7-69 16,2-3-105-16,6 7-45 16,5 5-43-16,1-5-10 15,8 1-4-15,3-1 0 16,5-6-5-16,1 2 0 15,0-10 0-15,-3-3 1 16,-2-5-1-16,-7-4-3 0,-5 4-3 16,-6-6-3-16,-6 6-5 15,-4 4-3-15,-5 3-5 16,-5 1-2-16,1 7-1 16,1 5 0-16,-4 7-4 15,4 5-1-15,3 4-1 16,5 6 2-16,11 3 6 15,2-2 4-15,16 3 6 16,-2-5 0-16,10-5-1 16,9 2-1-16,0-10-2 15,5-8 10-15,-6-9-88 16,-2-3-79-16</inkml:trace>
  <inkml:trace contextRef="#ctx0" brushRef="#br0" timeOffset="1144.21">4901 17098 663 0,'-11'-4'373'0,"-19"-11"-33"16,-3 3-111-16,-5 7-88 15,-3 7-33-15,4 13-66 16,1 8-8-16,7 11-23 0,5 7-1 15,13 13 4 1,11 5 2-16,16 7 5 0,11 2 1 16,21-4 2-16,5-9 2 15,16-20 3-15,1-13 1 16,5-27 2-16,-2-17 2 16,-9-20 5-16,-5-10 3 0,-21-16 2 15,-12 0-1-15,-28-8 1 16,-11 1 4-16,-24 13-13 15,-8 7-7-15,-6 19-22 16,4 8-17-16,5 16-54 16,12 7-43-16,6 11-505 15</inkml:trace>
  <inkml:trace contextRef="#ctx0" brushRef="#br0" timeOffset="1455.85">4829 17243 1040 0,'3'0'474'16,"11"7"-181"-16,5 4-99 15,16 15-72-15,1 5-5 16,1 16-36-16,-4 3-9 16,-6-4-17-16,1 4-16 15,0-15-13-15,1-3-7 16,-7-10-8-16,-4-8-62 15</inkml:trace>
  <inkml:trace contextRef="#ctx0" brushRef="#br0" timeOffset="3657.81">5648 17422 549 0,'-4'4'215'0,"0"1"-114"16,15 3-21-16,36 3 20 15,22-1 17-15,37-2-7 16,28-2-21-16,34-4-2 15,18-4 13-15,54-4-9 16,19-3-3-16,18-5-37 16,27-2-27-16,-12-1 16 15,-16 1 11-15,-19 8 2 16,-33 5 0-16,-52 8-38 16,-25 6-83-16</inkml:trace>
  <inkml:trace contextRef="#ctx0" brushRef="#br0" timeOffset="4500.91">7285 17137 616 0,'3'-5'312'0,"2"-7"-61"16,2-6-73-16,3 4-37 16,0-3-3-16,0-4-18 15,-3 6-6-15,0-5-11 16,-2 1-4-16,-4 1-18 16,2 4-13-16,-5 3-26 15,2 6-14-15,-1 4-22 16,1 0-8-16,0 1-9 15,0 0-1-15,0 0 3 16,0 0 4-16,1 15 3 16,4 39 0-16,-2-19 2 15,2 2 1-15,-5 3 3 16,4 0 2-16,0-7 3 16,-1-3 2-16,2-14 14 15,-2-6-44-15,1-6-421 0</inkml:trace>
  <inkml:trace contextRef="#ctx0" brushRef="#br0" timeOffset="5432.45">5890 17744 616 0,'-3'-1'354'15,"3"-4"-69"-15,6 5-106 16,-6 0-36-16,5 2-44 16,24 8-17-16,42 52-32 15,-25-23-10-15,3 3-18 16,-6-1-2-16,-11-8 1 16,-4-5 10-16,-12-8-97 15,0-10-90-15</inkml:trace>
  <inkml:trace contextRef="#ctx0" brushRef="#br0" timeOffset="5654.61">6235 17750 678 0,'-2'-4'334'15,"-4"2"-105"-15,-3 2-50 16,-12 9-61-16,-7 7-24 0,-11 14-41 15,-6 5-13 1,0 10-17-16,4 0-7 0,13-10-5 16,-2 0-1-16,13-14 0 15,2-5-1-15,4-5-23 16,9-9-45-16</inkml:trace>
  <inkml:trace contextRef="#ctx0" brushRef="#br0" timeOffset="6260.12">6430 17784 912 0,'1'0'366'16,"1"0"-208"-16,1 12-100 15,-1 10-6-15,6 19 28 16,1 16 7-16,2 8-11 16,-2-1-8-16,-5-4-30 15,0-8-11-15,1-11-8 16,1-2-1-16,-1-12 0 15,3-9 2-15,-3-10 7 16,2-3 9-16,0-6 11 16,-1-3 2-16,3-6-4 15,-3-5-7-15,0-9-11 16,-1-4-1-16,-4-9 2 16,-1-3 3-16,-1-14-1 15,-4-11-2-15,1-15-10 16,4-1-5-16,0 8 20 0,1 13 4 15,-1 22 5-15,-4 11-2 16,-1 13-30-16,0 4-13 16,3 13-51-16,3 2-93 15</inkml:trace>
  <inkml:trace contextRef="#ctx0" brushRef="#br0" timeOffset="6798.92">6610 17637 262 0,'-6'-2'206'0,"-6"-4"25"0,4-4-5 16,6 3-66-16,4-1-36 16,13 1-50-16,12 3-10 15,24-1-17-15,15-1-9 16,21 4 13-16,12-3 10 16,29 4 10-16,5 1 1 15,16 0-23-15,5 5-19 0,-5-5-14 16,0-1-3-16,1-7 2 15,-1-5 0-15,-16-7 1 16,-9 2-1-16,-19 4-2 16,-10 3-2-16,-17 8-2 15,-10 3-13-15,-25 4-133 16</inkml:trace>
  <inkml:trace contextRef="#ctx0" brushRef="#br0" timeOffset="7312.59">8691 17558 404 0,'1'-4'267'0,"3"-4"34"16,1 1-44-16,-3 7-54 15,-1-2-44-15,1 6-72 16,-2-4-21-16,0 0-8 16,0 8 6-16,1 10-1 15,7 34-5-15,-1-31-20 0,-4-4-7 16,1-1-12-16,-3-3 1 16,-2-5-70-16,-5 0-69 15</inkml:trace>
  <inkml:trace contextRef="#ctx0" brushRef="#br0" timeOffset="8094.72">6745 17937 767 0,'0'0'410'0,"-3"0"-129"15,7 7-139-15,8 7-38 16,14 9-52-16,5 4-3 16,1 5-4-16,2-1-3 15,-8-3-14-15,-3-2-2 16,-2-1-8-16,-4-1 11 15,-4-6-102-15,1-3-91 0</inkml:trace>
  <inkml:trace contextRef="#ctx0" brushRef="#br0" timeOffset="8305.75">7024 17959 792 0,'-7'-3'374'0,"-6"-3"-136"15,-1 2-63-15,4 4-68 16,-4 4-18-16,0 8-30 16,-1 5-11-16,-4 11-17 15,-3-2-7-15,-8 3-13 16,-3 1-3-16,-1 0-3 16,2 0 7-16,7 1-76 15,6-4-75-15</inkml:trace>
  <inkml:trace contextRef="#ctx0" brushRef="#br0" timeOffset="8717.66">6949 17730 662 0,'-3'-3'353'0,"3"-7"-73"16,4 2-71-16,11 0-78 15,6-1-31-15,3 4-44 16,-1 4-6-16,-10 5 0 16,-1 1-1-16,-12 9-2 15,-6 2-5-15,-6 6-12 16,-7 2-4-16,1 0-9 16,4-3-3-16,7-6-4 15,6-4-1-15,7-7 1 0,5-1-2 16,11-6 1-16,5 1-2 15,10-3-47-15,-2 3-71 16</inkml:trace>
  <inkml:trace contextRef="#ctx0" brushRef="#br0" timeOffset="9084.16">7329 17898 614 0,'-1'-7'395'15,"-5"-5"-16"-15,-1 8-154 16,6 5-48-16,-1 12-84 16,1 6-30-16,4 8-28 15,-2 3 1-15,2 7-3 16,-3-1-8-16,0-7-9 16,1-1-3-16,1-10 2 15,0-4 1-15,1-4 1 0,-2-3-24 16,-1-6-91-16,0 0-95 15</inkml:trace>
  <inkml:trace contextRef="#ctx0" brushRef="#br0" timeOffset="9278.5">7170 18035 480 0,'7'-1'273'0,"9"4"19"15,7-2-87-15,11 5-29 16,-2-1-4-16,0-2-48 16,0 2-25-16,-11-1-35 15,2 0-17-15,-3-1-55 16,-6-3-70-16</inkml:trace>
  <inkml:trace contextRef="#ctx0" brushRef="#br0" timeOffset="9995.8498">7749 17690 580 0,'-3'-4'315'0,"-3"2"-56"16,-5 1-46-16,-6 6-63 16,-3 8-31-16,-2 13-44 15,2 12-13-15,8 21-16 16,6 13-3-16,18 3-8 15,6 0-8-15,13-14-8 16,4-8-2-16,9-12-16 16,0-7-52-16</inkml:trace>
  <inkml:trace contextRef="#ctx0" brushRef="#br0" timeOffset="10548.71">8039 17916 562 0,'0'4'266'0,"0"4"-75"16,4-1-19-16,3-9-5 16,3-5-13-16,3-11-43 15,4-4-21-15,1-11-26 16,-4 0-8-16,-3-5-5 16,-9-1 0-16,-4 3-12 15,-4 0-5-15,-8 7 2 16,0 6-10-16,-2 12-16 15,0 6-10-15,0 13-27 0,1 7-4 16,6 8 2-16,3 4 8 16,16 6 14-16,9 1 6 15,12 3 7-15,6 1 2 16,2-6 2-16,-1-2 3 16,-7-11-36-16,-1-6-55 15</inkml:trace>
  <inkml:trace contextRef="#ctx0" brushRef="#br0" timeOffset="10822.24">7901 18031 668 0,'2'-1'327'0,"6"-2"-79"16,13 0-71-16,10-5-47 15,14 1-9-15,13 0-34 16,-2 5-13-16,3 3-23 16,-7 2-11-16,-11 3-16 15,-7-4 1-15,-16-2-74 16,-2 3-71-16</inkml:trace>
  <inkml:trace contextRef="#ctx0" brushRef="#br0" timeOffset="11209.14">7993 18131 516 0,'4'-2'301'0,"6"-5"-11"15,4 1-85-15,8-1-66 16,4 0-27-16,3 7-35 16,2 1-6-16,-7 5-10 15,-4 5-4-15,-13 4-15 16,-7 2-7-16,-14 6-6 15,-10 2-2-15,-5 0-7 16,-1-6-2-16,5-5 1 16,9-5-1-16,8-8-2 15,5-1-5-15,9-1-7 16,7-2-2-16,7-1 0 16,6 2 2-16,6 2 2 15,-1 2 0-15,0 4-2 0,-2 0 0 16,-2 1-4-1,-4 0-48-15,-6-6-208 0</inkml:trace>
  <inkml:trace contextRef="#ctx0" brushRef="#br0" timeOffset="11612.3597">8331 17688 598 0,'0'-2'379'16,"0"1"-25"-16,6 4-193 15,-6-3-36-15,3 10-51 16,33 55-4-16,-12-6-2 0,5 8-7 16,-1 8-17-1,-8-4-7-15,-10-5-17 0,-10-2-1 16,-18-11 1-16,0-5 0 15,-5-12 5-15,8-10 3 16,2-16-104-16,3-9-95 16</inkml:trace>
  <inkml:trace contextRef="#ctx0" brushRef="#br0" timeOffset="12209.24">8457 17668 362 0,'0'-3'288'0,"-2"0"31"0,7-4-98 15,4-1-33-15,3-5-51 16,5 3-27 0,5 5-40-16,1 5-12 0,-2 6-18 15,-5 2-2-15,-7 8 0 16,-6 0-5-16,-10 7-9 15,-5 2-2-15,-5-3-5 16,1-4-1-16,3-5 2 16,5-5-2-16,7-5-3 15,2-3 3-15,5 3 15 16,-6-3 6-16,0 0 4 16,12 0-5-16,44 2-17 15,-29 0-7-15,0-1-5 16,-2 2 0-16,-4-1 7 15,-4-3-27-15,-5 0-98 16</inkml:trace>
  <inkml:trace contextRef="#ctx0" brushRef="#br0" timeOffset="29465.86">9178 17381 272 0,'0'0'216'16,"0"0"2"-16,-2 0-22 15,1-2-28-15,0 2-35 0,0 0-16 16,-1 0-32-16,1 0-13 16,0 0-21-16,0 0-8 15,0 0-13-15,0 0-8 16,-1 0-10-16,1 0-4 15,0 0-3-15,0 0 4 16,1 0 5-16,0 0 3 16,0 0 12-16,2 0 13 15,1 0 19-15,-3 0 5 0,0-1 9 16,0 0-4-16,0 0-8 16,0 0-3-16,0 0-11 15,-2 1-9-15,1 0-21 16,0 0-8-16,1 0-28 15,0 0-38-15</inkml:trace>
</inkml:ink>
</file>

<file path=ppt/ink/ink8.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11-30T10:24:56.356"/>
    </inkml:context>
    <inkml:brush xml:id="br0">
      <inkml:brushProperty name="width" value="0.05292" units="cm"/>
      <inkml:brushProperty name="height" value="0.05292" units="cm"/>
      <inkml:brushProperty name="color" value="#FF0000"/>
    </inkml:brush>
  </inkml:definitions>
  <inkml:trace contextRef="#ctx0" brushRef="#br0">1663 8312 467 0,'3'5'252'0,"3"1"-28"16,2-4-37-16,1-3-24 15,4-9-12-15,-2-13-37 16,6-2-19-16,1-19-31 16,-1-5-13-16,3-12-17 15,-7-3-4-15,-5 4 1 16,1-1 10-16,-17 8 1 16,1 0-1-16,-5 15-8 15,-4 8-8-15,11 15 2 16,-1 10-2-16,3 7-7 15,3 8-9-15,10 23-11 16,5 11-3-16,7 22 5 16,5 8 1-16,10 4 2 15,1 3 0-15,4-11 3 0,-9-5 0 16,-3-20 1-16,-3-14 2 16,-11-14 4-16,1-7-18 15,-11-14-112-15,-6-5-152 16</inkml:trace>
  <inkml:trace contextRef="#ctx0" brushRef="#br0" timeOffset="152.36">1740 8208 710 0,'6'2'396'15,"2"-2"-5"-15,13 0-290 16,11 2-29-16,14-2-33 15,8 1-12-15,4 2-136 16</inkml:trace>
  <inkml:trace contextRef="#ctx0" brushRef="#br0" timeOffset="314.08">1601 8070 1140 0,'-10'-3'497'0,"-5"-3"-281"0,7 6-93 16,17 3-97-16,10 7-27 16,17 1 2-16,13 2-60 15</inkml:trace>
  <inkml:trace contextRef="#ctx0" brushRef="#br0" timeOffset="653.59">2238 8246 996 0,'8'0'398'0,"9"2"-222"16,5-2-75-16,9-2-36 16,-1-2-4-16,0-3-29 15,-1-2-3-15,-11-5 1 16,-5-5 5-16,-13-1 4 15,-5-3-1-15,-14 6-2 16,-9 6-2-16,-2 9-5 16,9 6-5-16,-9 10 6 15,4 6-4-15,5 4-7 16,-5 1 2-16,20 10-15 16,5 2 0-16,9 3 0 15,3 4 0-15,1-10 1 16,2-1-2-16,0-10 1 15,-4-1-26-15,3-10-146 16,1-5-141-16</inkml:trace>
  <inkml:trace contextRef="#ctx0" brushRef="#br0" timeOffset="927.82">2727 8095 668 0,'-4'11'441'0,"-8"13"31"15,-3 6-134-15,-8 6-130 16,-4 1-53-16,4-5-84 16,2-4-26-16,6-12-20 15,3-9-4-15,-1-12-7 16,-1-9-4-16,4-4-17 16,4-3-6-16,6 0-12 15,2 2-4-15,11 5 0 16,-1 1 1-16,7 10 11 15,8 7 4-15,0 15 12 16,7 10 2-16,0 6 4 16,1 2 4-16,4-2-237 15</inkml:trace>
  <inkml:trace contextRef="#ctx0" brushRef="#br0" timeOffset="1416.56">3394 8068 645 0,'10'2'288'0,"14"3"-109"15,7 2-53-15,6-6-15 16,2 0-12-16,-2-1-36 15,-4-2-11-15,-4-1-18 16,-7-4-4-16,-12-1 8 16,-6 4 1-16,-12-2-5 15,-6 6-5-15,-10 6-16 16,-5 3-7-16,2 12-4 16,2 1 4-16,10 5 3 0,1 1 0 15,11-3 0-15,4 1-5 16,12-3-3-16,9 2 1 15,8-3 0-15,1-5 6 16,7-6-88-16,2-7-90 16</inkml:trace>
  <inkml:trace contextRef="#ctx0" brushRef="#br0" timeOffset="1986.02">3969 8062 806 0,'-17'-3'439'15,"-11"1"-103"-15,0 5-160 16,-1 1-44-16,5 6-73 16,4-4-27-16,12 5-37 15,8 0-9-15,14 0-3 16,6-1 2-16,8-2 10 16,5-3 5-16,-4-3 2 15,-2-1 4-15,-10-3 4 16,-7-2 2-16,-10 3 1 15,-7 0-1-15,-10 3 0 16,-8 3-4-16,-4 3-1 16,0 5 0-16,2 3-2 15,6 2-3-15,14 2-4 16,5 0-3-16,14 3-3 16,4-1 3-16,7 0 4 0,2-4 1 15,0-11-4-15,1-7-13 16,-7-13-28-16,0-8-13 15,-6-7 4-15,-1-2 12 16,2-7 28-16,2-1 12 16,3-5 2-16,0 0 7 15,-1 11 32-15,1 8 16 0,-2 17 18 16,0 12 7-16,2 15-9 16,4 7-8-16,-5 9 0 15,-5 3 2-15,-2 2 2 16,-10 1 0-16,5-5-10 15,-1-4-12-15,-6-11-17 16,0-5 1-16,-6-12 2 16,-3-5-1-16,-6-4-4 15,-6 0-8-15,-8 0-15 16,2 3-4-16,3 2-38 16,6 4-44-16,8 3-135 15,5-3-100-15</inkml:trace>
  <inkml:trace contextRef="#ctx0" brushRef="#br0" timeOffset="2190.66">4318 8133 722 0,'4'-9'366'15,"9"-6"-89"-15,0 3-70 16,3 12-64-16,0 4-14 15,-7 12-7-15,3 11-9 16,-10 7-20-16,3 3-15 16,-2 0-47-16,1-3-33 15,5-11-185-15</inkml:trace>
  <inkml:trace contextRef="#ctx0" brushRef="#br0" timeOffset="2683.4">4556 8059 809 0,'5'1'411'0,"2"7"-121"16,1 8-121-16,2 10-21 15,-3 14-34-15,-1-6-13 16,-2 5-42-16,-1-4-16 16,3-13-22-16,-3-1-7 15,2-17-30-15,3-7-16 16,-1-14-28-16,2-5-16 15,5-6-27-15,0-1-11 16,2-4-5-16,-2 2 17 16,1 5 49-16,-3 8 27 0,-5 12 33 15,0 4 21-15,-11 9 44 16,-3 3 21-16,-6 11 32 16,-3 2-5-16,0-2-35 15,2-1-21-15,7-6-46 16,6-2-16-16,8-2-14 15,8 0-2-15,4-3 8 16,4 4 3-16,6-1-59 16,-1-2-55-16,10 3-185 15</inkml:trace>
  <inkml:trace contextRef="#ctx0" brushRef="#br0" timeOffset="2949.68">5147 8129 689 0,'2'-1'406'0,"-2"0"-13"15,-3 1-79-15,1 0-99 16,-1 4-34-16,-14 20-78 0,-36 29-26 16,30-34-37-16,-2-4-9 15,6-8-11-15,-1-3-2 16,2-5-7-16,5-6-6 16,3-8-15-16,2-1-10 15,8-7-11-15,0 4-1 16,13-1 5-16,7 3 3 0,0 9 8 15,3 3 3-15,-3 12 5 16,0 6 4 0,3 10 4-16,-1 3 0 0,-4 1-71 15,1 3-79-15</inkml:trace>
  <inkml:trace contextRef="#ctx0" brushRef="#br0" timeOffset="3119.32">4993 7789 978 0,'0'-12'549'0,"-4"-6"-116"16,-1 11-152-16,6 16-180 16,4 13-48-16,10 10-46 15,2 6-2-15,2 4-10 16</inkml:trace>
  <inkml:trace contextRef="#ctx0" brushRef="#br0" timeOffset="4002.58">6262 8414 789 0,'-2'-5'428'15,"-1"-4"-107"-15,3 6-124 16,0 8-33-16,2 15-66 16,4 9-32-16,3 27-15 15,2 14-15-15,-1 18-6 16,-3 5-4-16,-2-14-4 16,4-10-4-16,-3-23-36 0,2-11-24 15,1-15-195-15,-5-8-324 16</inkml:trace>
  <inkml:trace contextRef="#ctx0" brushRef="#br0" timeOffset="4183.54">6205 8436 1115 0,'12'-4'418'0,"26"-4"-309"16,10 1-52-16,18 4-31 15,4-1-9-15,3 4-9 16,-10 1 6-16,1-1-86 16,-3 1-183-16</inkml:trace>
  <inkml:trace contextRef="#ctx0" brushRef="#br0" timeOffset="4409.33">6300 8966 958 0,'1'2'408'0,"15"2"-187"0,15-2-74 15,19-6-61-15,8-1-6 16,10-1-39-16,-2 1-20 15,-2 1-4-15,-6 3-7 16,-15-5-158-16</inkml:trace>
  <inkml:trace contextRef="#ctx0" brushRef="#br0" timeOffset="4616.32">6349 8696 1232 0,'13'-1'442'0,"21"-1"-370"16,10-2-28-16,17 3-17 16,3 0-7-16,4 2-14 15,-1 6-66-15</inkml:trace>
  <inkml:trace contextRef="#ctx0" brushRef="#br0" timeOffset="4888.72">6787 8857 990 0,'1'4'406'0,"5"9"-230"16,-1 3-72-16,9 8-40 16,-1 5-12-16,2 4-24 15,0 3-5-15,-4 0-31 16,2-3-67-16</inkml:trace>
  <inkml:trace contextRef="#ctx0" brushRef="#br0" timeOffset="5080.9397">6845 8885 901 0,'17'-4'393'0,"20"-5"-191"16,-1 7-62-16,-5 7-13 15,-7 6 1-15,-11 5 18 16,-10 4 17-16,-14 2-30 0,-8-2-20 16,-9-3-46-16,-4-3-28 15,2-9-149-15,0-5-103 16</inkml:trace>
  <inkml:trace contextRef="#ctx0" brushRef="#br0" timeOffset="5394.24">7267 8703 1059 0,'16'-1'438'0,"21"-3"-272"16,9 1-40-16,1-1-60 15,1 4-25-15,-2 2-19 16,-6 1 16-16,-8 1-125 15,-5-2-194-15</inkml:trace>
  <inkml:trace contextRef="#ctx0" brushRef="#br0" timeOffset="5561.2699">7292 8874 848 0,'15'-2'458'0,"16"0"-40"15,7 2-234-15,9 0-69 16,-1 4-33-16,0 1-42 16,-2-2 5-16,-18-3-474 15</inkml:trace>
  <inkml:trace contextRef="#ctx0" brushRef="#br0" timeOffset="6001.53">8034 8417 924 0,'-5'-2'471'0,"-5"5"-150"16,3 9-108-16,5 17-124 15,4 14-38-15,6 20-29 16,2 9-10-16,3 11 0 16,1-7 1-16,-3-8-1 15,-1-12-43-15,1-16-124 0,-3-12-125 16</inkml:trace>
  <inkml:trace contextRef="#ctx0" brushRef="#br0" timeOffset="6183.4">7986 8470 905 0,'9'-9'412'0,"16"-12"-195"16,8 2-79-16,14 0-94 15,11 4-23-15,9 8-21 16,0 7 1-16,-7 7-66 16,-5 7-280-16</inkml:trace>
  <inkml:trace contextRef="#ctx0" brushRef="#br0" timeOffset="6411.4797">8119 8962 1140 0,'15'-2'427'0,"29"-5"-291"0,13-1-57 16,10 1-29-16,0-1-3 15,-11 2-26-15,-7-2 3 16,-1 0-112-16</inkml:trace>
  <inkml:trace contextRef="#ctx0" brushRef="#br0" timeOffset="6605.54">8102 8672 1409 0,'18'-2'503'0,"36"2"-427"15,8 0-35-15,12 1-21 16,-2 6-2-16,-11-2 25 16,-4 0-70-16</inkml:trace>
  <inkml:trace contextRef="#ctx0" brushRef="#br0" timeOffset="7413.2">6199 8167 739 0,'-5'-1'386'0,"0"-6"-106"16,10 1-121-16,21 1-92 15,19-1-23-15,24 3-17 16,6 2-6-16,17 1-9 15,-7 4-2-15,-4 0 3 16,-2 0-43-16,-16-4-408 16</inkml:trace>
  <inkml:trace contextRef="#ctx0" brushRef="#br0" timeOffset="7640.35">6695 7989 846 0,'7'-2'359'0,"15"2"-174"16,12 6-107-16,13 10-34 16,1 4 8-16,-8 5 23 15,-6 3 1-15,-16 3 18 16,-7-1 14-16,-13 2 12 16,-9-1 2-16,-13 4-24 15,-2-2-23-15,-8-4-45 16,0-7-55-16,10-15-175 15</inkml:trace>
  <inkml:trace contextRef="#ctx0" brushRef="#br0" timeOffset="8334.01">8567 8783 907 0,'0'-4'418'0,"3"2"-194"15,1 5-67-15,-4-3-81 16,3 15-18-16,14 49-15 16,-9-30-11-16,5 1-16 15,2-5 2-15,-10-7-80 16,-1-5-104-16</inkml:trace>
  <inkml:trace contextRef="#ctx0" brushRef="#br0" timeOffset="8516.49">8572 8730 971 0,'23'-7'408'0,"16"-6"-217"15,12 13-109-15,4 5-3 16,-14 12 10-16,-16 9-1 16,-29 7 1-16,-14 2-17 15,-18 1-21-15,-3-8-39 0,1-12-123 16,5-9-140-16</inkml:trace>
  <inkml:trace contextRef="#ctx0" brushRef="#br0" timeOffset="8697.3697">8809 8923 895 0,'7'1'436'0,"12"2"-126"16,5 2-175-16,6 7-73 16,0 3-22-16,0 8-22 15,-4 1-16-15,-7 2-161 16</inkml:trace>
  <inkml:trace contextRef="#ctx0" brushRef="#br0" timeOffset="8842.81">9033 8906 1156 0,'-21'11'534'0,"-16"9"-221"15,-1 7-193-15,5 1-49 16,4 1-40-16,7-3-55 16,11-7-182-16</inkml:trace>
  <inkml:trace contextRef="#ctx0" brushRef="#br0" timeOffset="9038.94">9358 8803 1450 0,'1'3'611'15,"-4"0"-342"-15,2-2-176 16,1-1-50-16,-1 0 179 16</inkml:trace>
  <inkml:trace contextRef="#ctx0" brushRef="#br0" timeOffset="9456.8">9682 8581 730 0,'2'0'453'16,"4"0"22"-16,-4 16-253 15,0 12-28-15,-8 14-43 16,-3 12-35-16,-4 3-51 15,3-3-21-15,11-8-27 16,9-12-7-16,17-15-4 16,3-8-2-16,5-14-3 15,-4-4 2-15,-4-6-104 16,-7-1-67-16</inkml:trace>
  <inkml:trace contextRef="#ctx0" brushRef="#br0" timeOffset="9863.08">9658 8418 1454 0,'0'0'579'0,"-1"0"-411"0,3 0-67 16,-2-1-88-16,0 0-40 15</inkml:trace>
  <inkml:trace contextRef="#ctx0" brushRef="#br0" timeOffset="10259.14">9505 8163 978 0,'16'0'380'16,"13"3"-243"-16,29 1-85 15,9 4-1-15,12-2-15 16,-2 1-11-16,-16-3-3 16,-7-1 2-16,-11-3-26 15,-11 0-21-15,-16-3-38 16,-5-8-6-16,-11 0 25 15,-2-3 20-15,-4-1 28 16,-4 1 8-16,0 1 37 0,1 4 25 16,6 6 14-16,3 4 4 15,5 9-23-15,5 6-9 16,1 11 24-16,-3 3 8 16,-4 6 4-16,-4-3-14 15,-6-1-32-15,-4-2-9 16,-4-11-83-16</inkml:trace>
  <inkml:trace contextRef="#ctx0" brushRef="#br0" timeOffset="11290.47">10275 8733 975 0,'8'0'392'0,"16"-2"-230"0,6 1-68 16,21-1-37-16,2 2-11 15,12 0-17-15,0 2-58 16</inkml:trace>
  <inkml:trace contextRef="#ctx0" brushRef="#br0" timeOffset="11464.76">10342 8838 979 0,'12'6'412'0,"12"1"-231"0,20-2-69 15,5-2-21-15,19-6-34 16,4-1-8-16</inkml:trace>
  <inkml:trace contextRef="#ctx0" brushRef="#br0" timeOffset="13603.12">11059 8347 701 0,'0'-3'352'16,"0"1"-132"-16,-2 6-71 0,2-4-81 15,3 24-18-15,8 60-7 16,-1-21-3-16,-4 13-7 16,0 1-11-16,1-9-4 15,-1-5 0-15,0-23-17 16,1-9-30-16,3-20-96 16,-1-11-94-16</inkml:trace>
  <inkml:trace contextRef="#ctx0" brushRef="#br0" timeOffset="13772.52">11251 8674 743 0,'0'0'354'0,"-16"5"-124"15,-2 4-46-15,-10 8-66 16,-7 3-23-16,9 3-47 16,5 0-15-16,16-2-8 15,10-5 1-15,17-5 7 0,8-4-4 16,7-7-6-16,-1 0-15 15,-1-2-104-15</inkml:trace>
  <inkml:trace contextRef="#ctx0" brushRef="#br0" timeOffset="14106.53">11373 8913 902 0,'3'4'391'0,"2"1"-177"0,9-1-147 16,5-3-21-16,6-5-14 15,-1-3-6-15,3-7-5 16,-1-1 0-16,-10-4 5 16,-2 2 2-16,-11 2 0 15,-8 1-4-15,-11 6-7 16,-6 7-4-16,-6 6 2 15,-2 7 4-15,6 11 11 16,2 2 5-16,8 6 1 16,11 3-3-16,10-2-4 15,11-16 1 1,-9-8-1-16,2 0-2 0,49 13-4 16,8-7-13-16,7-14-2 0</inkml:trace>
  <inkml:trace contextRef="#ctx0" brushRef="#br0" timeOffset="14739.74">12066 8832 477 0,'-32'0'254'16,"-36"1"-41"-16,15 3-137 0,19 2-53 16,10 2-12-16,24 4-8 15,13 1 2-15,30-2 25 16,26 0 24-16,39-8 28 15,28 0 5-15,41-5-30 16,12 0-16-16,29-1-19 16,-4-4-8-16,5-2-1 15,-8-2-13-15,-75-4 71 32,-68 8 5-32,1 0 2 0,195-15 15 0,-32 2-129 15,-15 1-142-15</inkml:trace>
  <inkml:trace contextRef="#ctx0" brushRef="#br0" timeOffset="15559.49">13148 8206 501 0,'-14'-8'343'0,"-22"-1"19"15,-4 4-116-15,-10 11-119 16,2 10-33-16,0 13-56 15,4 7-21-15,19 17-17 16,5 2-9-16,23 7-1 16,17-1 4-16,13-12 6 15,19-7 1-15,19-14 8 16,7-15 4-16,2-20 7 16,-7-8 6-16,-14-19 13 15,-11-5 17-15,-16-8 25 16,-13-7 12-16,-26-7 10 15,-11 4-12-15,-21 8-31 16,-5 6-19-16,-4 18-38 16,1 7-15-16,0 16-54 15,1 8-72-15</inkml:trace>
  <inkml:trace contextRef="#ctx0" brushRef="#br0" timeOffset="15803.99">13115 8453 778 0,'14'6'457'15,"10"5"-14"-15,9 11-275 16,4 6-19-16,-3 9-41 15,-3 2-17-15,-3 2-30 16,-4 2-8-16,-4-10-39 16,-4 0-61-16</inkml:trace>
  <inkml:trace contextRef="#ctx0" brushRef="#br0" timeOffset="18453.1">11855 9271 727 0,'-2'0'359'16,"1"0"-141"-16,8 7-54 0,16 12-76 15,8 5-21-15,15 14-12 16,7 3-15-16,0 7-17 16,-3-3-2-16,-7-6 5 15,-8-4-43-15,-13-12-146 16</inkml:trace>
  <inkml:trace contextRef="#ctx0" brushRef="#br0" timeOffset="18660.4">12253 9249 853 0,'-7'3'419'0,"-12"1"-136"16,-5 9-65-16,-16 15-95 16,-6 6-11-16,-5 19-43 15,-2-2-15-15,7-6-16 16,8-6-22-16,13-18-7 0,10-5-30 15,15-14-90-15,5-3-74 16</inkml:trace>
  <inkml:trace contextRef="#ctx0" brushRef="#br0" timeOffset="19118.5">12508 9427 855 0,'2'15'340'0,"7"21"-211"16,6 11-53-16,10 16-18 16,2 4-7-16,-6 1-13 15,2 1-2-15,-10-17-9 0,-1-12-3 16,3-21 35-16,-2-17 17 15,0-22 14-15,-1-15 3 16,-7-23-16-16,1-5-12 16,-6-12-2-16,0-7-2 15,-6-19-12-15,-6-3-1 16,3 12-12-16,-3 12-8 16,2 40-17-16,8 15-13 15,-4 15-39-15,4 8-63 16</inkml:trace>
  <inkml:trace contextRef="#ctx0" brushRef="#br0" timeOffset="19601.66">12648 9169 629 0,'-3'-1'273'0,"2"-4"-149"15,7 0-43-15,22 2-44 16,15-4-13-16,32 2-13 15,16 0-1-15,43-1 14 16,24 2 2-16,33-4 24 16,12 0 7-16,2 1-13 15,-6-3-2-15,-29 0-19 16,-13 0-4-16,-31 0-3 16,-15 4 0-16</inkml:trace>
  <inkml:trace contextRef="#ctx0" brushRef="#br0" timeOffset="20071.43">14627 9094 466 0,'0'0'274'15,"0"1"-19"-15,4 8-91 16,-2 0-21-16,-2 8-10 15,3-1-22-15,-3 11-3 16,-1 7-5-16,2 3-21 16,-3 1-3-16,4-6-46 15,4-5-8-15,2-12-195 0</inkml:trace>
  <inkml:trace contextRef="#ctx0" brushRef="#br0" timeOffset="20489.8098">14373 8768 630 0,'13'0'277'0,"19"2"-113"0,12 0-4 16,8 3-19-16,4-2-15 16,-4 2-52-16,-7 1-19 15,-8-4-143-15</inkml:trace>
  <inkml:trace contextRef="#ctx0" brushRef="#br0" timeOffset="21011.8">12899 9614 811 0,'2'-3'398'0,"9"3"-122"15,2 5-133-15,19 12-85 16,5 4-4-16,7 9-10 16,2 4-8-16,-11-2-15 15,-9 4 11-15,-10-9-117 16,2-3-105-16</inkml:trace>
  <inkml:trace contextRef="#ctx0" brushRef="#br0" timeOffset="21176.42">13172 9623 869 0,'-14'6'376'0,"-21"8"-195"16,-4 9-66-16,-7 11-67 0,-2 1-14 15,3 1-18-15,8-2-12 16,11-11-154-16,7-3-182 16</inkml:trace>
  <inkml:trace contextRef="#ctx0" brushRef="#br0" timeOffset="21487.85">13112 9420 806 0,'8'-8'381'0,"12"-9"-141"15,8 3-64-15,-1 5-72 16,-1 5-27-16,-5 8-42 15,-6 4-11-15,-3 12-7 16,-9 5-2-16,-12 5-2 16,-5 0 1-16,-7-8-2 15,6-1-1-15,11-9-7 16,4-4-2-16,16-3-2 16,3-8-2-16,15-2-5 15,3 1-46-15,4 2-426 16</inkml:trace>
  <inkml:trace contextRef="#ctx0" brushRef="#br0" timeOffset="21745.72">13553 9555 768 0,'-2'-2'469'0,"-2"-6"-24"0,4 8-257 16,0 1-53-16,3 13-78 16,2 6-28-16,2 9-14 15,4 8 0-15,-1 2-5 16,-1-2-2-16,1 2 0 16,-9-6-25-16,0-11-151 15,-1-4-157-15</inkml:trace>
  <inkml:trace contextRef="#ctx0" brushRef="#br0" timeOffset="21896.47">13367 9684 866 0,'11'-3'410'0,"20"-5"-127"0,12 2-140 15,12 2-41-15,4 5-27 16,-4 6-38-16,-5 0 18 15,-6 0 48-15</inkml:trace>
  <inkml:trace contextRef="#ctx0" brushRef="#br0" timeOffset="22335.07">13968 9297 1005 0,'-17'27'372'16,"-21"40"-283"-16,8 16-45 15,15 15-26-15,9 5-2 16,18 5-9-16,6 2-1 16,12-12 0-16,4-12 1 15,10-19-13-15,2-12-41 16,7-17-196-16</inkml:trace>
  <inkml:trace contextRef="#ctx0" brushRef="#br0" timeOffset="22784.6498">14153 9713 770 0,'5'-7'330'15,"1"-10"-171"-15,3-6-38 16,-4-6-33-16,-2-2-3 15,-3-2-12-15,4 0-7 16,-6-5-8-16,-5 2-8 16,-2 6-19-16,-5 6-9 15,1 15-29-15,2 9-12 0,-5 12-14 16,1 8-4-16,4 7 1 16,7 3 9-16,9 1 19 15,8 3 8-15,9 1 11 16,1-3-3-16,0-4-1 15,1-5-1-15,2-6-265 16</inkml:trace>
  <inkml:trace contextRef="#ctx0" brushRef="#br0" timeOffset="23061.92">13975 9827 818 0,'10'0'385'0,"3"0"-132"16,20 1-131-16,11 0-20 15,1-1-34-15,3 0-19 16,-1 2-31-16,-8 0-6 0,2 0-55 16,-6-1-79-16</inkml:trace>
  <inkml:trace contextRef="#ctx0" brushRef="#br0" timeOffset="23456.68">14107 9973 548 0,'8'-5'338'0,"8"1"-38"15,-1-2-128-15,3 2-39 16,4 4-57-16,0 1-19 16,4 7-24-16,-6 0-5 15,-12 6-7-15,-8 3-1 16,-12-2 2-16,-8 5 0 16,-5-3-5-16,-1-3-6 15,1-4-11-15,9-4-2 16,7-2-13-16,8-4-3 15,9 0 5-15,3 1 6 16,10-1 17-16,0 2 5 0,-1 2 1 16,1 0-4-16,-4 4-5 15,2 1-1-15,-2 1-114 16</inkml:trace>
  <inkml:trace contextRef="#ctx0" brushRef="#br0" timeOffset="23867.5">14352 9429 797 0,'4'1'373'0,"3"6"-130"0,11 19-142 15,6 9-26-15,6 30-14 16,0 8-4-16,-10 20-16 16,-8 11-9-16,-15-4-9 15,-6-4-5-15,-7-21-5 16,0-10-1-16,-2-22-12 16,3-8-34-16,6-18-108 15,0-11-323-15</inkml:trace>
  <inkml:trace contextRef="#ctx0" brushRef="#br0" timeOffset="24436.26">14385 9217 677 0,'2'-4'337'0,"10"-3"-107"16,2 1-47-16,5 4-73 15,2 4-28-15,-2 7-38 16,-5 1-7-16,-8 8-1 0,-7-3-2 16,-12 6-5-16,-1 0-6 15,2-1-12-15,3-2-3 16,9-7-1-16,4-1 4 15,9-4 19-15,4-3 3 16,12 1 1-16,-3-4-5 16,2-1-6-16,-4 0-52 15</inkml:trace>
  <inkml:trace contextRef="#ctx0" brushRef="#br0" timeOffset="25096.1097">14513 9092 423 0,'1'0'251'0,"5"0"-28"16,0 0-50-16,13 0-55 0,-1 0-20 15,3 0-34-15,3 0-11 16,-3 0-36-16,1-2-137 16</inkml:trace>
  <inkml:trace contextRef="#ctx0" brushRef="#br0" timeOffset="30000.76">15054 8789 1005 0,'2'3'418'0,"-2"-1"-234"0,2 2-51 16,-2-4-58-16,0 0-19 15,0 0-33-15,0 0-41 16</inkml:trace>
  <inkml:trace contextRef="#ctx0" brushRef="#br0" timeOffset="30350.63">15352 8651 990 0,'-1'5'407'0,"-3"5"-239"16,1 4-41-16,1 11-44 15,0 1-25-15,5 9-35 16,1 1-10-16,0-2-9 0,0 0 3 16,0-8 1-16,0-6 0 15,6-6 0-15,2-4-1 16,3-7-18-16,5-1-47 16,3-7-418-16</inkml:trace>
  <inkml:trace contextRef="#ctx0" brushRef="#br0" timeOffset="30616.76">15338 8506 999 0,'5'-1'409'0,"10"0"-259"16,-3 5-42-16,1 1-52 15,-1 1-20-15,-4 0-110 16</inkml:trace>
  <inkml:trace contextRef="#ctx0" brushRef="#br0" timeOffset="31203.36">15106 8300 798 0,'6'0'313'0,"5"0"-197"16,8 0-36-16,20-2-28 16,6 0-2-16,23 0-17 15,4 1-6-15,2 2-7 16,-5 1-4-16,-23-2-2 15,-5 0 3-15,-20-3-2 0,-11-5-13 16,2-3-32-16,-10-3-10 16,-7-2-3-16,-2 1 12 15,-10-1 28-15,5 2 8 16,7 6 12-16,-2 0 2 16,5 7-2-16,1 2-1 15,5 7-3-15,9 5 0 16,1-1 22-16,2 3 22 15,-4 0 34-15,-5-1 16 0,-1 5 17 16,-8-2-1-16,-5 1-16 16,-2 3-16-16,-6-5-34 15,7-2-22-15,1-1-119 16</inkml:trace>
  <inkml:trace contextRef="#ctx0" brushRef="#br0" timeOffset="33303.56">1944 10552 253 0,'6'-8'189'0,"-3"-14"55"16,-2 7-29-16,-14 9-38 15,-13 4-11-15,-13 10-49 16,-9 4-31-16,-3 6-46 0,-1 1-11 16,15 12-11-16,6 1-3 15,16 5-1-15,9 8-2 16,14 0-10-16,10 6 1 16,16 13-3-16,4 0 8 15,-3-7 31-15,-6-3 15 16,-16-21 24-16,-15-3 1 15,-23-8-8-15,-12-7-10 16,-17-7-29-16,5-7-37 0,2-14-143 16,9-2-152-16</inkml:trace>
  <inkml:trace contextRef="#ctx0" brushRef="#br0" timeOffset="33633.56">2194 11001 685 0,'-12'15'358'16,"-9"10"-101"-16,-6 2-118 16,-2-2-24-16,1-8-41 15,0-2-13-15,3-13-20 16,0-2-11-16,7-9-12 15,2-8-4-15,7-4-13 0,5-8-5 16,10 2-10-16,8 4-2 16,9 7 6-16,2 3 8 15,-4 13 18-15,1 9 11 16,-4 13 17-16,-3 8 1 16,5 7-4-16,-9 0-4 15,0-2-8-15,6-1-59 16,-2-10-355-16</inkml:trace>
  <inkml:trace contextRef="#ctx0" brushRef="#br0" timeOffset="33952.15">2218 10961 577 0,'5'3'310'0,"10"9"-57"16,2 6-51-16,-2 11-32 15,0-1-23-15,-7-2-45 16,-2-2-19-16,-5-10-46 16,2-4-8-16,-3-10 0 15,0-4-1-15,0-14-8 16,3 2-4-16,9-5-13 16,-1-5-3-16,9 7-2 15,-2 3-4-15,1 8-4 0,1 8-4 16,-5 8 1-16,0 3 4 15,-3 7 10-15,-4 2 5 16,-1 5 5-16,0 2 0 16,-3-6-2-16,0 1 8 15,-3-8-107-15,-8-3-104 16</inkml:trace>
  <inkml:trace contextRef="#ctx0" brushRef="#br0" timeOffset="34132.93">2556 11005 1019 0,'0'12'427'0,"4"15"-230"16,-1 1-29-16,2 6-57 16,-2-4-23-16,1-10-47 15,1-2-7-15,4-9-94 16,0-9-85-16</inkml:trace>
  <inkml:trace contextRef="#ctx0" brushRef="#br0" timeOffset="34268.2599">2533 10730 956 0,'-3'-5'446'0,"-1"-3"-167"16,5 8-218-16,-1 6-33 15,7 7-357-15</inkml:trace>
  <inkml:trace contextRef="#ctx0" brushRef="#br0" timeOffset="34471.65">2704 10626 870 0,'1'13'411'15,"1"10"-152"-15,7 17-119 16,2 8-18-16,4 18-32 16,1 5-12-16,-4-7-38 15,-3 0-5-15,-5-21-7 16,-2-9-21-16,-2-11-133 16,0-8-157-16</inkml:trace>
  <inkml:trace contextRef="#ctx0" brushRef="#br0" timeOffset="34950.07">2662 10975 880 0,'15'-1'347'0,"21"-1"-232"0,-4-3-39 16,8 1-19-16,0 0-9 15,-2 2-13-15,5-2-5 16,-15 0-13-16,-3-1-1 15,-13-1 0-15,-6 2-1 16,0 3-1-16,-4 2-3 16,-5 5-1-16,3 2 2 15,-7 8 11-15,0 2 4 16,6 5 9-16,1-1 1 16,2-7-8-16,4-4 0 15,10-7-1-15,-1-4 2 0,4-4 2 16,-6-6 1-16,-5-8-6 15,-2 2-3-15,0 1-9 16,3-1-4-16,-1 9-7 16,-3 0-4-16,-1 6 0 15,2 5 0-15,4 11 1 16,8 7 1-16,4 14 1 16,8 9-2-16,-5 11 52 15,-8 4 16-15,-17 8 28 16,-12-3 14-16,-20-6-37 15,4-6-11-15,-9-26-14 16,6-5-3-16,1-22-6 16,-4-14-15-16,12-12-85 15,2-12-64-15,14-13-99 0</inkml:trace>
  <inkml:trace contextRef="#ctx0" brushRef="#br0" timeOffset="35783.97">3970 10960 491 0,'-19'-2'314'15,"-23"-1"-34"-15,0 5-65 16,1 14-100-16,6 0-34 15,15 11-31-15,7 1-12 0,14-1-13 16,4 4-5-16,15-3 2 16,9 1 0-16,9-16 0 15,8-2 2-15,-2-16 4 16,-5-9 2-16,-2-9 1 16,-9-8-2-16,-4-3-12 15,-2-8-9-15,-8-6-10 16,-6-4-2-16,-11-9 4 15,-2 1 7-15,-9 3 2 16,2 10-1-16,3 18 7 16,0 13-4-16,1 22-13 15,3 11-2-15,3 23-9 16,5 11 4-16,4 19 13 16,2 2 4-16,3-2 3 15,-4-6 0-15,-1-16 1 16,-3-8 1-16,-1-15 4 15,-1-7 1-15,0-16 15 16,2-3 2-16,2-14-4 16,1-4-4-16,4-9-20 15,4-3-8-15,5 7-8 0,2 2-2 16,-3 11-7-16,-4 9-1 16,-7 8 0-16,-2 12 3 15,-4 10 14-15,2 1 3 16,5 2 7-16,1-6 1 15,4-9-82-15,3-2-98 16</inkml:trace>
  <inkml:trace contextRef="#ctx0" brushRef="#br0" timeOffset="36083.53">4397 11123 783 0,'11'1'350'0,"7"1"-152"16,5-3-82-16,4 1-31 15,-1-3-10-15,0-3-10 16,-3-2-5-16,-11-5-17 16,0-1-7-16,-6 1-9 15,-6 0 0-15,-4 4-4 16,-11-3-4-16,-9-1-9 16,3 9-9-16,-1 4-10 15,2 4-4-15,3 14 0 16,1-1 7-16,5 5 17 15,11 7 8-15,15-3 10 16,6 1-1-16,10-3-5 0,-8-8-5 16,3-4-3-16,3-5-10 15,3-10-105-15,4-4-264 16</inkml:trace>
  <inkml:trace contextRef="#ctx0" brushRef="#br0" timeOffset="36733.1199">4963 11057 654 0,'-4'-4'334'0,"-11"-9"-89"16,-2 0-52-16,-16 2-56 15,-2 0-28-15,-5 7-46 16,2 8-17-16,13 11-33 15,3 1-10-15,10 7 3 16,2 1 3-16,20 3 11 16,7-1 3-16,11-5-3 15,13-2 0-15,-2-17 0 16,2-2 2-16,-4-8 5 16,-4-8 1-16,-11-9-6 15,-5-1-8-15,-1-8-20 16,-3-4-10-16,-3-10-24 15,-4-6 6-15,-6-6 11 0,-4-2 9 16,1 12 24-16,-1 9 16 16,-4 21 14-16,1 10-2 15,2 13-12-15,-2 9-16 16,4 12-15-16,7 13 0 16,-2 16 10-16,5 5 1 15,2 6 3-15,-3-3 1 0,1-8 2 16,-3-4 2-16,-3-13 1 15,1-6 2-15,-2-14 2 16,0-7 5-16,3-15-23 16,7-5-21-16,7-11-49 15,5-3-34-15,6 0-42 16,-4 1 6-16,-2 5 40 16,-4 2 27-16,-10 6 62 15,-2 3 24-15,-6 5 15 16,-6 7 9-16,-5 6 22 15,-3 4 1-15,-2 0 5 16,2-2 0-16,7 2-5 16,3-4 1-16,7 1-1 15,5-2-4-15,10-1-16 16,1 5-13-16,6-4-15 16,3-3-5-16,-2-3 76 15</inkml:trace>
  <inkml:trace contextRef="#ctx0" brushRef="#br0" timeOffset="37066.0899">5572 10963 1002 0,'-2'3'519'15,"1"3"-96"-15,1-4-311 16,0-2-53-16,0 0-41 16,0 0-3-16,0 0-94 15,5 2-93-15</inkml:trace>
  <inkml:trace contextRef="#ctx0" brushRef="#br0" timeOffset="37208.45">5592 11132 1465 0,'0'0'588'15,"0"-2"-394"-15,1-2-64 16,-1 3-70-16,0 1-36 0</inkml:trace>
  <inkml:trace contextRef="#ctx0" brushRef="#br0" timeOffset="38459.99">1400 11590 464 0,'-6'-3'183'0,"14"2"-130"0,31-2-7 16,66-1 16-16,38 0 18 15,79-2 43-15,39 1 5 16,77 3-23-16,35 6-16 16,31-1-38-16,5 5-18 15,-19-1-17-15,-14-7-1 16,-44-7 30-16,-29 0 1 15,-77 0 3-15,-51 6 0 0,-96 6-43 16,-52-1 3-16,-80 10-3 16,-48 2-3-16,-75 9 7 15,-34 8-8-15,-45 6-51 16,-11 6-42-16</inkml:trace>
  <inkml:trace contextRef="#ctx0" brushRef="#br0" timeOffset="41357.82">6177 11043 720 0,'0'4'306'0,"7"0"-156"0,4 1-58 16,15-2-36-16,12 0 8 16,10-3-6-16,2-5-9 15,-2-1-20-15,-6 1-6 16,-11-2-2-16,-5 4 0 16,-11 2 3-16,-14 2-3 15,-10 6-4-15,-10 1 3 16,-7 7 8-16,0 0 10 15,4 7 7-15,7 2-8 16,13 6-13-16,2-1-10 0,8-3-11 16,6-2 3-16,8-11 5 15,8-7 4-15,4-8 8 16,2-8 3-16,-2-11 0 16,-4 0-1-16,-9-4-1 15,-7 1-5-15,-8-1-2 16,-4 4-1-16,-2 2-5 15,0 5-1-15,0 10-2 16,0 3 0-16,0 7 3 16,0 7 4-16,0 3 10 15,0 6 5-15,3 1 8 16,0-1 0-16,4-3-7 16,2-4-4-16,4-7-81 15,0 0 93-15</inkml:trace>
  <inkml:trace contextRef="#ctx0" brushRef="#br0" timeOffset="41810.84">7339 11086 949 0,'-8'12'373'0,"-1"17"-246"16,1 5-35-16,8 2-26 15,5-3-20-15,3-9-24 16,8-6-4-16,-2-14 7 15,8-6 6-15,-6-19 4 16,-5-5-2-16,3-14-7 16,-5 1-4-16,-1-3-1 15,-5-5 0-15,-9-3-1 16,-12-9-2-16,-14 1 2 16,-6 4 7-16,-11 18 8 15,2 14 0-15,3 22-12 16,9 9-14-16,18 12-23 0,4 8-8 15,13 6-3-15,7 4 2 16,18 3 12-16,10-4 5 16,18-5 1-16,4-6-49 15,-2-14-164-15</inkml:trace>
  <inkml:trace contextRef="#ctx0" brushRef="#br0" timeOffset="42076.03">7904 11098 765 0,'0'3'384'0,"-7"11"-117"16,1 2-52-16,-9 4-71 16,-3 4-26-16,-2-6-41 15,-6 1-22-15,-5-11-25 16,-1-7-4-16,1-9-11 16,2-6-8-16,3-6-11 15,7-2-6-15,4 2-6 16,10 0-1-16,16 6-4 15,7 7-1-15,11 7 11 16,1 8 9-16,3 10 16 16,-3 2 8-16,0 10 1 15,-6 0-2-15,1 0-9 16,-7 0 494-16</inkml:trace>
  <inkml:trace contextRef="#ctx0" brushRef="#br0" timeOffset="42675.04">8528 11073 978 0,'0'0'438'0,"2"3"-243"16,8 5-54-16,9 26-91 16,10 12-17-16,2 22 11 15,-2 10 0-15,-12 2-1 0,-16-6 0 16,-18-9-6-16,-6-11-3 16,-6-22-20-16,-1-6-26 15,5-22-44-15,0-7-36 16,7-22-41-16,3-11 9 15,13-17 22-15,7-9 31 16,12-4 48-16,11 1 8 16,4 9 41-16,6 6 19 15,1 17 34-15,0 11 15 16,2 12-16-16,-9 8-11 0,-7 6-21 16,-3-3-9-16,-8 0-13 15,1 2-6-15,-5 4-6 16,-4 4-3-16,0 10 0 15,-1 3-2-15,-7 4 0 16,6 6 1-16,0-2-54 16,-7-5-65-16</inkml:trace>
  <inkml:trace contextRef="#ctx0" brushRef="#br0" timeOffset="42832.0199">8832 10889 1045 0,'-3'-4'430'0,"-3"-5"-286"0,6 10-74 15,4 9-143-15,3 5-230 16</inkml:trace>
  <inkml:trace contextRef="#ctx0" brushRef="#br0" timeOffset="43025.35">9002 11156 1018 0,'3'12'479'16,"4"14"-181"-16,1 4-65 0,-1 0-80 15,-1-2-31-15,2-6-50 16,4-5-18-16,3-15-9 16,4-4 0-16,4-15-4 15,0-7-5-15,2-6-15 16,-6-3-12-16,-5 3-92 15,-4 6-71-15</inkml:trace>
  <inkml:trace contextRef="#ctx0" brushRef="#br0" timeOffset="43545.0199">9483 11117 775 0,'-8'-9'398'0,"-6"-3"-132"15,-5 4-97-15,2 5-30 16,2 5-75-16,-3-1-30 16,8 9-36-16,2 1-9 15,8 5-3-15,4 1 2 16,5-3 5-16,6 0 4 15,3-7 5-15,1 0 3 0,0-6 4 16,-5 0 3-16,-7-5 4 16,-2-1-1-16,-11 3-8 15,-5-3-5-15,-8 7-7 16,-3 2-2-16,1 4 1 16,5 4-2-16,4 1-4 15,6 5 0-15,8 2 3 16,6-1 3-16,7-3 6 15,3-1 2-15,6-7 13 16,1-5 6-16,6-8 6 16,3-8 3-16,-3-8-5 15,-1-3-5-15,-3-4-6 16,-1 0-3-16,-9 2 0 16,-4 3 0-16,-7 12 40 15,-4 5 8-15,-6 9 14 16,0 10 4-16,-5 8-34 15,2 3-10-15,7 5-15 16,3-2-5-16,7-6-88 0,9-1-93 16</inkml:trace>
  <inkml:trace contextRef="#ctx0" brushRef="#br0" timeOffset="44065.75">10554 11124 932 0,'-5'8'414'0,"-6"16"-205"0,-6 6-42 16,-7 6-74-16,-2 3-23 16,-4-8-30-16,2-4-9 15,5-11 0-15,0-11 0 16,6-12-8-16,0-12-4 16,8-10-15-16,1-2-4 15,9 1-4-15,5 3-1 0,4 7 15 16,9 9 9-16,1 8 19 15,-2 6 7-15,6 14-10 16,-1 2-7 0,-1 8-12-16,5 3-3 0,-9-2-77 15,6-4-78-15</inkml:trace>
  <inkml:trace contextRef="#ctx0" brushRef="#br0" timeOffset="44291.03">10699 11177 839 0,'0'-5'476'0,"5"4"-58"16,4 5-205-16,5 12-103 15,-3 7-30-15,-3 3 1 16,1 6-8-16,-3-5-14 16,5-3-3-16,-2-11-16 15,-2-6 5-15,7-14 29 0,-5-9 5 16,6-12 8-16,-1-4-10 15,-3-6-31-15,2 6-12 16,-4 4-35-16,-1 10-52 16</inkml:trace>
  <inkml:trace contextRef="#ctx0" brushRef="#br0" timeOffset="45753.0199">17613 11975 719 0,'-13'-1'305'0,"-11"-3"-150"15,9 2-58-15,26 2-42 16,11 1 3-16,39 3-6 16,22-1 14-16,40 5 23 15,23-1-2-15,25-2-12 16,13 2-6-16,9-7-26 16,-10 2-9-16,-17-2-11 15,-19-2-5-15,-36 4 6 16,-17-3-38-16,-39 2-474 15</inkml:trace>
  <inkml:trace contextRef="#ctx0" brushRef="#br0" timeOffset="46220.08">17704 11857 638 0,'1'-4'287'0,"2"-2"-115"16,-5 5-29-16,-15 6-23 15,-6 9-11-15,-10 13-33 16,-1 4 0-16,4 5-17 0,3-3-13 15,9-6-15-15,16-3-4 16,4-9 31-16,11-1 21 16,6-10 24-16,-1-4 2 15,9 0-39-15,3 0-22 16,5 5-17-16,-1 1-82 16</inkml:trace>
  <inkml:trace contextRef="#ctx0" brushRef="#br0" timeOffset="46682.57">19439 11886 901 0,'1'0'419'0,"11"9"-161"15,-1 4-97-15,14 13-78 16,10 8-3-16,3 2-19 15,4-2-10-15,-6-3-13 16,-4-6-17-16,-8-7-105 16,-5-3-90-16</inkml:trace>
  <inkml:trace contextRef="#ctx0" brushRef="#br0" timeOffset="46851.34">19707 11896 1112 0,'-18'4'470'16,"-13"2"-240"-16,-9 16-128 16,-4-1-24-16,5 8-19 15,-1 6-8-15,15-7-32 16,4-1-7-16,7-5 4 0,5-5-52 16,7-4-231-16</inkml:trace>
  <inkml:trace contextRef="#ctx0" brushRef="#br0" timeOffset="47570.08">19995 11985 749 0,'1'-1'300'0,"11"-1"-173"16,9 3-23-16,23 0-1 0,16 3 8 16,30 0-3-16,10-2 4 15,27-4-18-15,9-1-17 16,3-4-28-16,0-5-15 15,-15 8-17-15,-14-1-2 16,-32 4-5-16,-14 5-2 16,-37-1-10-16,-11 0-13 15,-20-3-42-15,-10-2-22 0,-13-5-18 16,-4-2 4-16,-2-2 32 16,-1 0 19-16,2-1 22 15,1 1 4-15,0-2 7 16,6-2 5-16,0 0 6 15,5-1 2-15,5 0 4 16,1 1 4-16,11 2 16 16,1 3 5-16,2 4 2 15,1 3-4-15,5 6-14 16,7 3-6-16,17 10-5 16,9 5 0-16,8 5-2 15,-1 3-1-15,-13-1 3 16,-7-1 12-16,-21-6 45 15,-9 3 25-15,-22 2 46 16,-13-2 9-16,-14-2-19 16,-2-3-22-16,3-2-44 15,5 1-19-15,14 5-106 16</inkml:trace>
  <inkml:trace contextRef="#ctx0" brushRef="#br0" timeOffset="49250.7">11606 11228 537 0,'-1'-3'333'16,"1"0"-23"-16,5 2-82 15,-5 1-108-15,14 6-29 16,49 35-33-16,-27-6-10 0,-2 7-10 16,-1 1-6-16,-2-3 3 15,1-5-36-15,-2-11-240 16</inkml:trace>
  <inkml:trace contextRef="#ctx0" brushRef="#br0" timeOffset="49472.1599">11891 11225 886 0,'-12'3'392'0,"-14"7"-187"15,-3 5-57-15,-4 12-34 16,-4 6-14-16,0 4-28 16,-1 0-14-16,1-5-41 15,4-3-3-15,11-12-1 16,4-3-34-16,15-14-110 0,10-1-113 16</inkml:trace>
  <inkml:trace contextRef="#ctx0" brushRef="#br0" timeOffset="49894.88">12169 11174 882 0,'2'0'400'0,"6"5"-166"16,4 0-98-16,9 8-67 15,5 2 0-15,5 0-11 16,7 3-16-16,-1-3-16 15,-2-1-4-15,-5-1-3 16,-10-6 2-16,-7-3 2 16,-3-3 0-16,-12-1-11 15,-4 0-8-15,-18 8-9 0,-10 10-6 16,-13 7 8-16,1 5 2 16,5 1 8-16,4-6 3 15,19-3-2-15,1-7-1 16,15-7-36-16,6-4-61 15</inkml:trace>
  <inkml:trace contextRef="#ctx0" brushRef="#br0" timeOffset="50278.89">12525 11182 1113 0,'6'0'403'0,"13"3"-313"15,8 5-34-15,6 4-4 16,2 2-4-16,0-1-19 15,-2 1-5-15,-4-2-6 16,1-2-1-16,-12-3 1 16,0-3 0-16,-9-1-6 15,-10-2-3-15,-3 6-8 0,-11 1-1 16,-10 7 15-16,1 6 12 16,-14 3 15-16,3 1 6 15,2-2-7-15,1-2-8 16,13-8-18-16,4-3-7 15,15-3-50-15,6-3-52 16,6-1-417-16</inkml:trace>
  <inkml:trace contextRef="#ctx0" brushRef="#br0" timeOffset="50772.82">12991 11501 779 0,'3'0'332'15,"7"0"-144"-15,5 0-22 16,9-6-23-16,5-5-8 16,7-13-51-16,2-5-19 15,-8-12-18-15,-4-4-3 16,-10-2-3-16,-8-4-2 15,-8 0-12-15,-3 0-8 16,-10 6-11-16,-2 4-6 0,-7 15-13 16,-3 8-10-16,-6 14-11 15,-1 9-3-15,8 15-2 16,7 13 11-16,18 16 19 16,9 7 10-16,18 12 23 15,1 0 2-15,5-6 2 16,3-4-2-16,-5-18-1 15,1-9 14-15,5-15 10 16</inkml:trace>
  <inkml:trace contextRef="#ctx0" brushRef="#br0" timeOffset="53139.24">13589 11004 659 0,'-1'-9'307'0,"6"-18"-114"15,6-3-43-15,16-2-34 0,0-2-4 16,8 5-12-16,6 6-10 16,1 13-28-16,-2 10-19 15,-12 25-21-15,-15 10 6 16,-24 17 9-16,-12 8 4 16,-10 5-4-16,1-4-9 15,6-9-11-15,10-10-3 16,15-12-41-16,1-9-48 15,14-12-226-15</inkml:trace>
  <inkml:trace contextRef="#ctx0" brushRef="#br0" timeOffset="53321.48">13710 11549 1505 0,'3'2'594'0,"-2"-1"-398"16,4 1-77-16,-5-2-59 15,0 0-2-15,3 0 74 16</inkml:trace>
  <inkml:trace contextRef="#ctx0" brushRef="#br0" timeOffset="55668.7">14380 11083 969 0,'-7'15'372'16,"4"-9"-247"-16,-1 2-30 0,-19 44-16 15,1 14-2-15,2 22-24 16,6-24-12-16,7-8-14 16,0-15-4-16,6-17-1 15,2-6 2-15,5-18 3 16,2-6 0-16,1-22-5 15,2-9-3-15,3-16-11 16,0-3-1-16,1-3 0 16,-2 4 1-16,-2 6-2 0,1 5 0 15,-6 16 7-15,-2 8 9 16,-4 10 14-16,1 10-3 16,-1 5-11-16,3 5-12 15,6 15-12-15,1 6 0 16,11 14 4-16,4 6 2 15,7 4 1-15,1-1 4 16,-2-5-23-16,-6-11-62 0</inkml:trace>
  <inkml:trace contextRef="#ctx0" brushRef="#br0" timeOffset="55838.7199">14292 11318 1056 0,'0'-1'438'0,"7"-2"-253"16,6 3-102-16,15 1-71 15,5 2-2-15,12 0 8 16,5-1-38-16,-3 1-292 16</inkml:trace>
  <inkml:trace contextRef="#ctx0" brushRef="#br0" timeOffset="56061.55">14681 11321 707 0,'5'5'428'0,"-2"2"-23"16,5 10-221-16,1 3-37 15,4 4-48-15,5 0-15 16,0-6-22-16,0-6-8 16,-2-11 9-16,0-4 7 15,4-11 9-15,0-3 2 16,-3-8-3-16,0 2-5 15,-4 3-7-15,-4-1-7 0,-3 7-26 16,-4 1-10-16,-1 5-103 16,2 4 406-16</inkml:trace>
  <inkml:trace contextRef="#ctx0" brushRef="#br0" timeOffset="57464.58">1867 12018 586 0,'-4'-5'301'0,"-5"-4"-69"16,-4-2-32-16,-5 7-56 15,-3 4-31-15,1 4-64 16,-1 11-19-16,7 7-29 15,4-2-5-15,10 3-7 16,6-2 0-16,14-4 4 16,1-1 5-16,8-7 4 15,-1-4 4-15,-4-5 6 0,-1-1 3 16,-14-4 8-16,-7-3 0 16,-9 3-6-16,-8 2-5 15,-6 8-14-15,-5 3-4 16,-3 7-1-16,5 2-2 15,3 5-4-15,12 2-1 16,12 0 4-16,4-2 4 16,13-3 8-16,1-6 6 15,9-5 1-15,2-8 2 0,2-8 3 16,2-4 2-16,-7-11 1 16,-1 0 1-16,-9-8-3 15,-5-1-2-15,-6 9-1 16,-8-1-1-16,5 17-1 15,-5 4 1-15,3 8-1 16,2 14-1-16,-5 1-5 16,7 8-1-16,-4 3-2 15,0-3 1-15,4-2-42 16,2-7-86-16</inkml:trace>
  <inkml:trace contextRef="#ctx0" brushRef="#br0" timeOffset="57596.7">2006 11864 1093 0,'0'0'416'0,"3"4"-306"0,4 3-76 16,6 5-138-16</inkml:trace>
  <inkml:trace contextRef="#ctx0" brushRef="#br0" timeOffset="57819.61">2227 11999 1246 0,'0'9'472'0,"-3"15"-337"16,3 10-44-16,7 20-26 15,4 7-8-15,2 18-18 16,2-1-13-16,-1-7-3 16,-5-6-22-16,-4-25-72 15,-2-6-65-15,0-16-295 16</inkml:trace>
  <inkml:trace contextRef="#ctx0" brushRef="#br0" timeOffset="57958.43">2247 12241 871 0,'11'-4'328'15,"14"-2"-233"-15,8 2-71 16,9 1-85-16</inkml:trace>
  <inkml:trace contextRef="#ctx0" brushRef="#br0" timeOffset="58218.66">2738 12062 713 0,'-8'15'450'0,"-4"10"-69"0,-13 10-142 15,-1 3-37-15,-6-2-99 16,2-5-5-16,8-16-56 16,-4-8-9-16,8-11-9 15,0-7-11-15,-2-8-18 16,7-4-7-16,3-7-10 15,6-2 0-15,15 8-4 16,1 1-6-16,14 16-1 16,0 7 5-16,0 12 17 15,4 10 10-15,0 8 11 16,-2 0 0-16,6 2-59 16,-1-3-173-16</inkml:trace>
  <inkml:trace contextRef="#ctx0" brushRef="#br0" timeOffset="58526.58">3007 12032 1058 0,'-12'-1'436'16,"-15"0"-271"-16,1 3-47 0,7 15-57 15,0-2-25-15,11 9-26 16,4 7-3-16,14 2-5 16,10 3 0-16,9-6 0 15,5-6 3-15,-5-14 6 16,-4-5 5-16,-2-5 8 16,-11-3 6-16,-8-2 10 15,-6-3-3-15,-16 0-9 16,-4 0-10-16,-12-1 1 15,2 2-38-15,1-3-155 16</inkml:trace>
  <inkml:trace contextRef="#ctx0" brushRef="#br0" timeOffset="58817.53">3103 12079 940 0,'15'0'449'0,"8"-2"-162"15,10 1-153-15,6-1-29 16,-1-1-50-16,0 0-16 16,-3 3-24-16,-5-3-5 15,-8 2-38-15,-6-3-21 16,-12 1-18-16,-6 3-1 16,-14-4 33-16,-7 4 18 15,-8 5 30-15,5 1 10 0,5 7 13 16,5 1 4-16,10 6-10 15,0-2-6-15,8 4-15 16,3 4-4-16,10-2-4 16,5-1 6-16,6-6-46 15,8-4-64-15</inkml:trace>
  <inkml:trace contextRef="#ctx0" brushRef="#br0" timeOffset="59131.75">3643 12065 808 0,'-7'-4'415'0,"-10"-4"-125"16,-2 2-79-16,-7 3-110 15,4 4-47-15,6 7-56 16,6 5-16-16,9 2-10 16,1 2 4-16,12 2 10 15,-1-2 5-15,9-1 9 0,-2-4 2 16,-7-3 4-16,3-5-4 15,-13 0-16-15,-1-3-8 16,-8 0-4-16,-7 4 5 16,-3-1 17-16,0 3 5 15,3 0 27-15,4 2 11 16,8 2 18-16,0 0 6 16,12 1-16-16,4-2-7 0,11-2-15 15,5 0-5 1,6-6 10-16,2-2-42 0</inkml:trace>
  <inkml:trace contextRef="#ctx0" brushRef="#br0" timeOffset="59551.7">4529 12023 613 0,'-5'0'336'0,"-2"4"-39"0,5 19-186 16,4 10-29-16,4 25 8 15,4 13 10-15,3 15-19 16,-4 1-7-16,3-9-32 15,-9-9-11-15,0-22-22 16,2-10-38-16,0-18-207 16</inkml:trace>
  <inkml:trace contextRef="#ctx0" brushRef="#br0" timeOffset="61307.07">4574 12228 565 0,'-1'-1'351'15,"-5"-1"-61"-15,4-1-52 16,2 1-41-16,0 1-81 15,0 0-36-15,0 0-52 16,3-1-7-16,22-3-11 16,34 3-17-16,-23 9-246 15</inkml:trace>
  <inkml:trace contextRef="#ctx0" brushRef="#br0" timeOffset="61647.24">5067 12113 343 0,'-4'2'212'16,"-8"10"31"-16,6 2-77 15,-9 5-14-15,-2 5-8 0,-4-8-31 16,-5-4-16-16,-8-9-44 15,1-6-13-15,-3-9-23 16,5-3-4-16,10-6-10 16,9 0-3-16,10-2-7 15,6 1 1-15,14 5 13 16,5 4 7-16,9 16 11 16,-3 3 4-16,4 16-7 15,-8 1-2-15,-4 5-3 16,-2 4-1-16,-10-6 2 15,6 0-7-15,-4-7-227 16</inkml:trace>
  <inkml:trace contextRef="#ctx0" brushRef="#br0" timeOffset="62002.26">5167 12061 886 0,'2'-1'407'16,"3"1"-189"-16,0 6-82 16,1 10-72-16,-4 6-12 15,-5 8-5-15,-2 3-7 16,-4 2-14-16,0-5-6 0,5-8-7 16,1-9-16-16,4-13-24 15,1-6-9-15,4-12-5 16,1-1 14-16,4-4 19 15,0-1 7-15,-2 5 2 16,-3 0 2-16,-6 5 3 16,0 8 4-16,0 1 0 15,-1 8 0-15,-1-3-2 16,2 0-4-16,0 12-1 16,4 36-2-16,10-29-1 15,2 1 0-15,10-1-15 16,1-4-73-16</inkml:trace>
  <inkml:trace contextRef="#ctx0" brushRef="#br0" timeOffset="62314.94">5410 12201 599 0,'2'1'326'16,"9"1"-36"-16,-4-2-167 15,8 3-54-15,6-1-13 16,-4-2-7-16,3-1-8 15,3-4-10-15,-8-3-1 16,-8-6-4-16,2 4 2 0,-12-3-3 16,-4-2-3-16,-4 4-8 15,-5-2-4-15,-3 6-8 16,-1 0-3-16,-1 8-5 16,4 5-4-16,4 6 2 15,4 3 2-15,5 5 7 16,5 2 6-16,7 5 4 15,1 4 4-15,2 6-3 16,1 2-1-16,-5 2-1 16,0 1-1-16,2-5-74 15,-2-5-376-15</inkml:trace>
  <inkml:trace contextRef="#ctx0" brushRef="#br0" timeOffset="62515.53">5644 12119 745 0,'-2'-1'429'0,"1"0"-31"0,1 4-234 16,0-3-96-16,0 4-15 15,10 23-12-15,9 34-8 16,-12-31 0-16,0 1-55 15</inkml:trace>
  <inkml:trace contextRef="#ctx0" brushRef="#br0" timeOffset="62830.49">6015 12114 811 0,'-1'8'368'0,"-10"14"-147"16,2 5-58-16,-8-6-63 15,-2-1-20-15,4-8-44 16,-5-8-11-16,-6-7-17 16,2-3-9-16,-1-8-12 15,5-3-4-15,12-2-1 16,5-3 3-16,12 1 9 15,7 6 6-15,5 7 16 16,5 6 6-16,0 7 4 0,-3 3-1 16,0 14-5-16,-4 5-4 15,2 7-2-15,-5 2 0 16,-5-2-112-16</inkml:trace>
  <inkml:trace contextRef="#ctx0" brushRef="#br0" timeOffset="62996.11">5917 11835 1356 0,'-4'-2'511'0,"9"3"-401"16,-2 7-72-16,7 16-52 15,10 5-12-15</inkml:trace>
  <inkml:trace contextRef="#ctx0" brushRef="#br0" timeOffset="63534.87">6900 12110 687 0,'-10'15'349'15,"-9"7"-102"-15,-7 8-148 16,1 0-25-16,-2-9-40 16,-1-4-4-16,4-14-12 15,-1-6-13-15,1-14-26 16,5-2-14-16,8-6-6 15,4-2 7-15,8 4 18 16</inkml:trace>
  <inkml:trace contextRef="#ctx0" brushRef="#br0">6977 12165 372 0,'2'8'271'0,"-1"1"-61"0,-2-1 73 16,1 7-191-16</inkml:trace>
</inkml:ink>
</file>

<file path=ppt/ink/ink9.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11-30T10:26:16.895"/>
    </inkml:context>
    <inkml:brush xml:id="br0">
      <inkml:brushProperty name="width" value="0.05292" units="cm"/>
      <inkml:brushProperty name="height" value="0.05292" units="cm"/>
      <inkml:brushProperty name="color" value="#FF0000"/>
    </inkml:brush>
  </inkml:definitions>
  <inkml:trace contextRef="#ctx0" brushRef="#br0">6655 12112 564 0,'-1'-7'370'0,"1"-3"-14"0,0 2-132 16,2 2-37-16,7 0-62 16,1 0-25-16,12 6-48 15,5 2-15-15,4 7-19 16,4 8-1-16,-7 7-7 15,-1 5-1-15,-3 6 17 16,-3-4-45-16</inkml:trace>
  <inkml:trace contextRef="#ctx0" brushRef="#br0" timeOffset="518.3099">7007 12127 708 0,'-1'13'339'16,"1"7"-128"-16,-1 5-71 15,2-1-26-15,0-5-42 16,-1-4-22-16,-1-9-15 16,-1-6 4-16,2-9-2 15,0-8-4-15,3-13-17 16,0-4-7-16,1 2-2 16,2-1 10-16,6 10 22 15,2 4 7-15,3 5 3 16,4 7-12-16,-1 7-18 0,-1 5-6 15,-3 8-4-15,1 5 2 16,-3 6-7-16,1 2-50 16,-2 4-287-16</inkml:trace>
  <inkml:trace contextRef="#ctx0" brushRef="#br0" timeOffset="908.61">7487 12180 549 0,'0'-6'338'0,"1"-5"-14"16,-1-1-72-16,-4-3-73 15,-4 3-21-15,-2-1-27 16,-8-2-15-16,3 8-27 16,-4-3-13-16,-5 7-33 15,7 6-18-15,-4 1-30 16,5 8-12-16,6 4-10 16,2 0-2-16,6 2 3 15,6 3 9-15,10-1 16 0,5 2 4 16,7-5 9-16,-1-5-2 15,2-8 0-15,-2-5-2 16,-2-7-56-16,-1-6-61 16,-7-3-280-16</inkml:trace>
  <inkml:trace contextRef="#ctx0" brushRef="#br0" timeOffset="1014.58">7376 11869 994 0,'-1'0'469'0,"-6"-5"-197"15,7 5-90-15,4 9-104 16,-2 2-34-16,12 13-31 16,0 4-24-16</inkml:trace>
  <inkml:trace contextRef="#ctx0" brushRef="#br0" timeOffset="1706.21">8093 12058 453 0,'6'1'251'0,"13"5"-16"16,5-4-122-16,7 3-44 15,5-1-18-15,-9-4-23 16,1 0-1-16,-14-3 5 15,-8-5 2-15,-10 2-3 16,-10 1-5-16,-9 7-15 16,-7 8-4-16,-4 8 11 15,2 4 13-15,7 6 5 16,9 1-2-16,15 0-12 16,-2-1-12-16,15-9 4 15,10-4 8-15,8-13 12 16,9-4 5-16,-1-9 2 15,-3-4-6-15,-9-5-9 16,-4-1-3-16,-8 0-9 16,-2 2-4-16,-4 11-4 15,-2 2-1-15,0 10 11 16,-4 4 6-16,2 11 2 0,-1 3 1 16,-3 3-6-16,9 1-2 15,-8-11 1-15,2-4 1 16,7-12-1-16,-9-5-4 15,6-11-8-15,-5-7-3 16,0-6-5-16,4-1-1 16,2 1 1-16,9 3-1 15,2 10 17-15,-3 3 13 0,2 14 16 16,-3 11 10-16,-5 11-2 16,-2 7-9-16,-5 15-10 15,1-3 1-15,3 6-279 16</inkml:trace>
  <inkml:trace contextRef="#ctx0" brushRef="#br0" timeOffset="2230.11">9076 12216 601 0,'11'6'316'0,"9"-1"-106"0,11 3-40 16,10-5-15-16,0-8-61 15,-1-5-27-15,-9-9-29 16,-6 0-2-16,-8-3-2 16,-9-1 2-16,-10 2-2 15,-13 1-3-15,-15 3-9 16,-7 7 1-16,-13 5-7 15,1 9-3-15,5 13 1 16,9 5-7-16,13 11 5 16,12 3 7-16,10 8-2 15,6 5 2-15,10 7-7 16,2-6-5-16,3-7 0 16,0-4 2-16,-1-18-40 15,-1-5-60-15</inkml:trace>
  <inkml:trace contextRef="#ctx0" brushRef="#br0" timeOffset="2507.37">9636 12079 693 0,'-2'5'365'16,"-8"13"-45"-16,-5 6-82 15,-9 1-94-15,-2 6-19 0,-1-3-74 16,3-6-15-16,2-13-21 16,4-7-24-16,3-12-30 15,0-11-10-15,11-3-5 16,4-2 18-16,6-1 17 16,9 5 5-16,1 5 13 15,3 5 6-15,4 14 15 16,-5 7 12-16,4 16 9 15,-2 7 2-15,-9 9-6 16,3 0-8-16,-11-3-43 16,2-4-69-16</inkml:trace>
  <inkml:trace contextRef="#ctx0" brushRef="#br0" timeOffset="2669.27">9487 11833 804 0,'0'-2'414'0,"0"2"-81"0,5 12-221 15,2 15-100-15,3 9-1 16,7 10 44-16</inkml:trace>
  <inkml:trace contextRef="#ctx0" brushRef="#br0" timeOffset="3023.5">9849 11945 947 0,'0'22'355'16,"-3"23"-267"-16,7 11-18 15,-4 12-22-15,0-1-12 16,0 9-13-16,-1-4-1 16,1-11-34-16,-2-14-53 15</inkml:trace>
  <inkml:trace contextRef="#ctx0" brushRef="#br0" timeOffset="3356.23">9770 11926 1016 0,'14'-18'414'0,"20"-13"-258"16,1 11-47-16,-6 20-54 15,-2 13-15-15,-12 16-19 16,-6 6 1-16,-17 7 3 16,-9-2 0-16,-5-2-1 15,-1-8-3-15,6-13-18 16,4-9-15-16,7-18-33 15,12 0-7-15,10-8 5 16,9 0 11-16,8 8 17 16,-2-2 3-16,2 15 1 15,-5 5 6-15,-9 12 20 16,-11 5 11-16,-19 3 16 16,-12-1 0-16,-12-5-6 0,-2 0-1 15,9-11-79-15,8-3-109 16</inkml:trace>
  <inkml:trace contextRef="#ctx0" brushRef="#br0" timeOffset="3731.95">10312 12142 631 0,'0'-5'338'0,"0"-4"-68"15,-8-2-36-15,-4 4-63 16,-8 2-34-16,1 5-66 16,0 5-35-16,4 5-53 15,7 2-11-15,8 7-3 16,5 2 5-16,6 4 15 16,8 2 3-16,-3-6 9 15,1-5 3-15,-2-7 5 16,-8-3 5-16,5-7 10 15,-2-5 4-15,-2-8 5 16,-4-6 0-16,-7-3 15 16,-7-4 5-16,1-6 2 15,1-5 2-15,-4-9-24 0,8-2-12 16,4-3-19-16,4 2-8 16,11 12-14-16,-1 6 9 15,7 16-113-15,4 9-88 16</inkml:trace>
  <inkml:trace contextRef="#ctx0" brushRef="#br0" timeOffset="4068.66">10602 12139 765 0,'-8'-4'355'0,"-10"-1"-168"16,-2 5-52-16,2 5-88 16,3 5-5-16,12 5-7 15,-1 5-2-15,4 4-2 16,8 0-11-16,4-3-2 15,11-3 14-15,9-13 34 16,0-1 6-16,-1-8 36 16,-3-7 1-16,-9-10 7 15,-5-3 5-15,-15-4-26 16,-6 3-16-16,-13 7-43 16,-8 6-20-16,-7 8-135 0,3 4-54 15</inkml:trace>
  <inkml:trace contextRef="#ctx0" brushRef="#br0" timeOffset="4313.99">11124 12223 883 0,'3'4'464'0,"-2"7"-64"15,-1 3-165-15,-7 10-69 16,-6 2-35-16,-9 5-66 16,-2 3-9-16,0-3-77 15</inkml:trace>
  <inkml:trace contextRef="#ctx0" brushRef="#br0" timeOffset="4902.4397">11587 12179 625 0,'1'1'281'0,"5"6"-98"16,0 6-80-16,5 7-44 15,-2 2 0-15,-8 1-20 0,-1-2-8 16,-4-6-2-16,-2-5 5 16,4-10 7-16,0-5-3 15,1-13-7-15,1-5-8 16,1-8-10-16,1-2 2 16,7-1 14-16,5 4 5 15,8 12 0-15,2 6-7 16,-2 12-19-16,-5 2-6 15,-4 10-2-15,-2 8 4 0,-7-1 6 32,-2-9 1-32,0 0 4 0,6 32 13 0,-3-8-117 15,3-6-163-15</inkml:trace>
  <inkml:trace contextRef="#ctx0" brushRef="#br0" timeOffset="5523.37">12036 12073 924 0,'-9'2'384'0,"-6"4"-226"16,-8 2-54-16,0 9-60 15,3-1-20-15,3 4-26 0,16-5-5 16,9-1-2-16,5-4 1 15,10-5 5-15,2-3 2 16,4-4 1-16,-4-3 2 16,-6-1-1-16,-8 4-2 15,-12 0-4-15,-6 2-2 16,-11 3 0-16,-5 1 5 16,-3 6 3-16,1 1 2 15,6 2-1-15,7 2-3 16,6-2-6-16,6 1 3 0,7-1 4 15,1-2 5-15,10-3 5 16,2-2 0-16,8 1 2 16,5-3 1-16,1 2 2 15,-4 0 1-15,-2-3-2 16,-1-3-1-16,-2 2 0 16,3-5 0-16,-3-7 1 15,2-2-1-15,-1-4 0 16,1 0 1-16,-8-2 3 15,-2 0 3-15,-17-2 8 16,-4 1 2-16,-13 3 2 16,-5-1-2-16,-1 9-11 15,-1 4-6-15,8 9-15 16,1 6-8-16,4 8-7 16,5 2 0-16,1 5 12 15,2 3 5-15,5 7 10 16,4 5 7-16,0 5-3 0,2 4 2 15,-4-4-3-15,-3-3 0 16,2-12-4-16,2-5-45 16,0-10-459-16</inkml:trace>
  <inkml:trace contextRef="#ctx0" brushRef="#br0" timeOffset="5700.12">12541 12118 1168 0,'-2'6'457'0,"-5"9"-288"16,1 4-50-16,3 11-40 16,3 1-11-16,3 3-35 15,0-3-23-15</inkml:trace>
  <inkml:trace contextRef="#ctx0" brushRef="#br0" timeOffset="6127.9397">12734 12130 1076 0,'1'4'419'0,"-1"10"-278"16,-1 9-56-16,-5 15-38 15,1 18 11-15,4 17 2 16,-1 5-10-16,3 0-10 15,-4-10-10-15,3-19-44 16,2-8-53-16,-1-21-185 16</inkml:trace>
  <inkml:trace contextRef="#ctx0" brushRef="#br0" timeOffset="6288.4699">12736 12296 1321 0,'25'9'15'0,"-8"-6"24"16,3 0-29-16,18 4-4 15,0-4 0-15,3-3-9 16,-3-4-190-16</inkml:trace>
  <inkml:trace contextRef="#ctx0" brushRef="#br0" timeOffset="6669.9397">13217 12156 643 0,'-4'-8'331'0,"-5"-6"-76"15,-7 0-28-15,-1 7-66 16,-5 4-29-16,0 3-67 16,0 4-24-16,2 3-37 15,4 1-10-15,9 4-17 16,5-1-2-16,10 3 6 15,11 2 5-15,1 1 11 16,2-3 3-16,0-3 6 16,-3-1 1-16,-4-6 2 0,-2-2-12 15,-9-2-24-15,-2-1-8 16,-9-3-8-16,-7 0 12 16,-4 3 20-16,-2-1 7 15,2 4 7-15,1 3 5 16,6 5 3-16,0-1-2 15,8 2-3-15,2 2-3 16,9 3-2-16,6 1 2 16,1-2 3-16,1-4 7 0,-3-5-125 15,-2-6-309-15</inkml:trace>
  <inkml:trace contextRef="#ctx0" brushRef="#br0" timeOffset="6792.01">13122 11865 1055 0,'-4'-4'407'15,"-3"-6"-271"-15,4 9-185 16,3 2-186-16</inkml:trace>
  <inkml:trace contextRef="#ctx0" brushRef="#br0" timeOffset="7026.17">13271 12106 912 0,'8'15'402'0,"2"11"-211"16,4 2-57-16,4 4-19 16,-2-7-27-16,-1-2-18 15,0-11-9-15,-1-4 2 16,-2-8 9-16,2-5 2 15,-2-7-10-15,-2-5-10 16,-1-1-23-16,0-1-11 0,-3 3-125 16,-1 3-281-16</inkml:trace>
  <inkml:trace contextRef="#ctx0" brushRef="#br0" timeOffset="7739.17">13773 12231 519 0,'0'-7'301'0,"-5"-9"-35"0,-2 1-70 15,-7-3-70-15,-8-2-20 16,-1 4-34-16,1 3-20 16,2 6-41-16,-2 7-12 15,3 8-22-15,3 4 1 16,1 4 0-16,6-1-1 15,7 3 3-15,2 1 4 0,16-1 9 16,4 2 4-16,2-10 6 16,5-1 3-16,-5-8 3 15,2-2 2-15,-6-8 0 16,0-5 0-16,1 0-1 16,-6-3-1-16,2 3 1 15,-5 4-4-15,-9 2 33 16,-1 5 5-16,-1 6 8 15,-7 0 6-15,6 10-30 16,2 2-5-16,0 3-11 16,7 0-5-16,3-3-2 15,2-6 1-15,6-2 7 16,2-5 3-16,-1-8 6 16,2-2 1-16,-1-10-1 15,-1-1 1-15,-2-4-1 16,-3 0 21-16,-2 6 23 15,-6 0 10-15,-3 10 21 16,0 1-20-16,-5 8-30 0,1 3-15 16,0-5-28-16,0 1-4 15,1 24 0-15,3 36-1 16,2-17 0-16,3 7 0 16,-4 7 0-16,1 0 1 15,-1-8-41-15,-2-11-35 16,0-16-106-16,-2-10-97 15</inkml:trace>
  <inkml:trace contextRef="#ctx0" brushRef="#br0" timeOffset="7912.98">14003 12329 983 0,'12'-4'422'0,"14"-5"-234"16,5 3-64-16,5 3-72 15,-4-3-20-15,1 4-52 16,0-2-75-16</inkml:trace>
  <inkml:trace contextRef="#ctx0" brushRef="#br0" timeOffset="8392.83">14520 12119 868 0,'-10'-4'409'0,"-13"-6"-187"16,-2 3-68-16,-4 1-100 16,1 6-31-16,9 0-23 15,6 4-7-15,6-1-6 16,7 2 2-16,7 0 6 16,5 3 4-16,10 4 6 15,1-5 0-15,2 5 1 16,-1-4 1-16,-6-5 1 15,-5 0 1-15,-12-2 1 16,-6 1-2-16,-15 0-2 16,-6 1 0-16,-3 1 4 15,1 1 8-15,4-2 17 16,4 5 7-16,5 2 15 16,5 1-3-16,11 9-3 0,7-3-2 15,12-1-9-15,7 0-3 16,8-6-6-16,2-4-6 15,-1-6-5-15,-1-4 1 16,-7-9-82-16</inkml:trace>
  <inkml:trace contextRef="#ctx0" brushRef="#br0" timeOffset="8885.27">15051 12090 792 0,'3'0'400'0,"2"0"-54"16,7 12-273-16,3 4-21 16,1 9 7-16,-2 3 12 15,-2 3-1-15,2-1-5 0,-9-7-16 16,2-6-11 0,0-11 5-16,-2-6 6 0,10-9 6 15,1-8-2-15,-1-8-15 16,0-1-8-16,-2 2-11 15,-3 2-1-15,-4 4-104 16,-1 3-54-16,-3 7-308 16</inkml:trace>
  <inkml:trace contextRef="#ctx0" brushRef="#br0" timeOffset="9204.9">15615 12143 762 0,'-11'9'356'15,"-2"5"-159"-15,-4 2-72 0,9 4-26 16,-4-6-35-16,-4-2-10 16,-6-6-24-16,-4-7-21 15,3-8-68-15,6-4-28 16,5-9-27-16,8-1 5 15,5-1 61-15,4 3 39 16,6 9 63-16,2 4 22 16,2 9 37-16,0 3 4 15,1 11-7-15,2 5 1 16,3 5-13-16,3 4-12 0,-1 0-30 16,2-3-12-16,-4-7-7 15,-1-5-58-15</inkml:trace>
  <inkml:trace contextRef="#ctx0" brushRef="#br0" timeOffset="10431.78">1875 12999 635 0,'-14'2'305'0,"-14"8"-122"15,2 6-58-15,5 10-64 16,7 7-28-16,11 6-23 16,7 3-9-16,17-3-2 15,7-3 0-15,12-8 3 16,4-8 5-16,-4-12 7 15,1-7 27-15,-19-10 68 16,-6-5 25-16,-17-6 35 16,-14-2-14-16,-20 0-57 15,-12-1-26-15,-2 6-41 16,2 4-13-16,16 4-57 16,9 1-63-16</inkml:trace>
  <inkml:trace contextRef="#ctx0" brushRef="#br0" timeOffset="10762.98">2125 13057 903 0,'-2'3'366'0,"-7"7"-208"16,6 6-56-16,2 8-31 16,3 9-7-16,11 4-29 15,-4-2-8-15,9-5-13 16,0-9 3-16,2-15 20 16,6-4 22-16,-2-11 31 15,-2-6 6-15,-3-9-6 16,-5-5-17-16,-10-2-26 15,-2 2-8-15,-8 7-10 16,-7 5-40-16,-2 9-130 16,0 5-57-16</inkml:trace>
  <inkml:trace contextRef="#ctx0" brushRef="#br0" timeOffset="11127.8498">2437 13305 808 0,'11'-6'384'0,"14"-5"-114"16,5 1-168-16,8 2-67 15,-2 2-10-15,-3 3-8 16,1 1-18-16</inkml:trace>
  <inkml:trace contextRef="#ctx0" brushRef="#br0" timeOffset="11466.16">2746 13138 697 0,'2'8'313'15,"0"6"-120"-15,4 8-94 16,2 0 4-16,-1 1-22 0,-2-2-15 16,-3-9-25-16,-2-1-1 15,-2-11 2-15,0-4-3 16,0-10-14-16,1-8-11 15,2-5-14-15,0-4-4 16,6 2-4-16,2 2-2 16,10 8-2-16,1 6 11 15,5 11 20-15,-2 2 9 0,-4 8 17 16,1 6-7-16,-4 6-11 16,-3 8-6-16,-5 4 2 15,-1 3-38-15,-7 0-268 16</inkml:trace>
  <inkml:trace contextRef="#ctx0" brushRef="#br0" timeOffset="11900.04">3258 13087 720 0,'-12'-11'394'0,"-4"-6"-98"16,-10 5-130-16,1 9-38 16,9 9-79-16,-2 1-31 15,14 7-31-15,4 2-6 16,4 5-1-16,10 1 5 15,-1-4 9-15,6 2 5 16,2-6 6-16,-1-3 3 16,-4-3 4-16,-5-5 3 15,-7-3-7-15,-2-1-11 0,-9-2-12 16,6 2-4-16,-5 0 2 16,-21 0 9-16,-30 1 6 15,32 3 10-15,4 5 27 16,7 4 8-16,12 1 15 15,4 0-5-15,16 4-21 16,2 0-7-16,6-1-11 16,0-1-3-16,0-3-7 15,-4-3-51-15</inkml:trace>
  <inkml:trace contextRef="#ctx0" brushRef="#br0" timeOffset="14211.32">2424 13090 451 0,'2'-8'266'15,"1"-11"-10"-15,1 4-36 16,0 9-51-16,0 2-27 16,6 12-35-16,3 13-12 0,2 17-16 15,-2 11-8-15,-3 15-24 16,-2 3-12-16,1-2-13 16,1-4-2-16,-1-8-6 15,3-4-3-15,-2-13-116 16</inkml:trace>
  <inkml:trace contextRef="#ctx0" brushRef="#br0" timeOffset="14858.73">3476 13227 575 0,'3'3'270'0,"3"8"-97"15,6-3-21-15,6-2 0 16,0-1-19-16,7-7-33 16,2 0-18-16,-2-6-29 15,-2-4-4-15,-7-3 0 16,-7-5-1-16,-7 0-3 15,-5-4-9-15,-11 2-9 16,-1 4-5-16,-9 5-13 0,2 8-9 16,-1 10-13-16,-3 4-8 15,12 15-9-15,-2 1 0 16,15 13-1-16,4 6 3 16,7 8 18-16,7 2 8 15,-4-5 10-15,1-3 6 16,0-12 4-16,5-3-9 15,-1-7-180-15</inkml:trace>
  <inkml:trace contextRef="#ctx0" brushRef="#br0" timeOffset="15059.6">3767 13090 1040 0,'0'2'412'0,"0"10"-246"16,0 2-36-16,3 16-20 15,2 6-19-15,3 2-45 16,0 4-18-16,2-7-74 16,2-2-99-16</inkml:trace>
  <inkml:trace contextRef="#ctx0" brushRef="#br0" timeOffset="15493.42">4196 13113 664 0,'-10'-9'345'0,"-5"-5"-105"0,-9 0-76 16,2 6-29-16,-4 8-55 16,-1 0-24-16,9 12-51 15,-1 5-12-15,9 3-14 16,4 6 1-16,9-1 8 16,7 0 9-16,0-6 6 15,8-2 3-15,3-8 1 16,-1-4 2-16,11-6 7 15,-2-5 3-15,-8-7 2 16,-2-2-7-16,-8 0-19 16,-8-1-3-16,-10 11-7 31,4 2 4-31,1 1 1 0,-15 0 4 0,-5 14 3 16,3 12 4-16,12 16 11 15,7 4-1-15,6 4-3 16,3 0-1-16,5-2 1 0,-2-6-2 15,1-13-104-15,3-2-143 16</inkml:trace>
  <inkml:trace contextRef="#ctx0" brushRef="#br0" timeOffset="15891.62">4518 13050 580 0,'-8'-2'328'0,"-11"-4"-33"16,4 4-138-16,-1 2-88 16,3 6-21-16,1 2-34 15,2 0-8-15,16 7-7 16,0-3-3-16,9 3 2 15,10-1 2-15,-8-5 6 16,2-3 3-16,-1-3 4 16,-12-6 3-16,-3 1-19 15,2 0-7-15,-6 1-11 16,0 0-5-16,-1-1 14 16,-21 1 4-16,-24 7 4 15,29 4 4-15,6 4 10 0,10 0 6 16,5 3 5-16,5 3 0 15,6-5-6-15,1-1-2 16,0-5-3-16,3-3 1 16,-4-4-37-16,3-1-60 15</inkml:trace>
  <inkml:trace contextRef="#ctx0" brushRef="#br0" timeOffset="16034.27">4446 12808 1145 0,'-4'-4'501'16,"-4"-3"-259"-16,5 10-176 15,3 7-46-15,7 9-107 16</inkml:trace>
  <inkml:trace contextRef="#ctx0" brushRef="#br0" timeOffset="16611.35">4747 13246 523 0,'17'4'243'0,"19"6"-113"16,4-5-37-16,-2-6-42 16,-1-3-17-16,-7-11-8 15,-10-3 1-15,-5-8 2 16,-9-1 1-16,-10 3 4 15,-3 2 1-15,-17 4 0 16,-7 6 0-16,-5 9-4 16,-4 3 0-16,6 15 0 15,5 7-2-15,11 9 14 16,7 7 10-16,10 5 18 0,2 2 4 16,6 2-8-16,4-1-14 15,3-5-24-15,3-5-10 16,1-12-11-16,0-2-46 15,-1-10-173-15</inkml:trace>
  <inkml:trace contextRef="#ctx0" brushRef="#br0" timeOffset="17025.46">5206 13047 750 0,'-6'1'338'0,"-8"1"-160"16,-2 3-61-16,3 1-71 16,4 1-19-16,11 4-20 15,6 2-5-15,7-3-2 16,0 1 2-16,4-7 4 15,-3-4 2-15,-3 1 5 0,3-2 3 16,-9-2 6-16,-4 3-1 16,-6-4-11-16,-8 3-5 15,-4 2-8-15,-4 5-2 16,-6 1 2-16,3 5-1 16,-1 3 13-16,7-2 6 15,11 8 21-15,5-1 16 16,9 1 5-16,5-1 1 15,6-6-13-15,3 1-10 16,12-3-18-16,4-3 1 16,2-7-67-16,0-8-68 0</inkml:trace>
  <inkml:trace contextRef="#ctx0" brushRef="#br0" timeOffset="17358.79">5392 13062 708 0,'0'1'305'16,"0"3"-145"-16,10-3-63 15,7 0-20-15,10-1-11 16,6 0-19-16,-1 1-26 16,0 3-4-16,-6-3 0 15,-4-1 0-15,-10 0 5 16,-6-1 1-16,-6-5-13 15,-3 3-6-15,1 3-10 16,1-1-6-16,-8 1 5 0,-7 5 15 16,-33 20 26-16,35-3 6 15,5 6 7-15,-2-5-12 16,11 1-22-16,8-2-3 16,8 0-5-16,5 1-1 15,5-7-4-15,0-5-32 16,6-14-113-16,-1-5-79 15,4-9-211-15</inkml:trace>
  <inkml:trace contextRef="#ctx0" brushRef="#br0" timeOffset="17755.66">5897 13121 779 0,'5'-1'391'0,"1"4"-124"16,-4 4-59-16,-6 9-94 16,-2 4-33-16,-11 2-46 15,-2 1-8-15,-5-4-5 16,-4-3 0-16,-1-10-5 15,1-2-14-15,3-10-36 16,4-6-20-16,10-5-19 16,5-5 7-16,8-2 26 15,6 1 10-15,6 6 12 16,4 4-1-16,3 11 21 16,4 5 14-16,-2 13 26 15,0 3 13-15,4 8 3 16,-3 0-4-16,3-2-13 0,2-2-9 15,-7-11-14 1,2-5-2-16,-2-11 3 0,-7-4 2 16,1-7 1-16,-4-2-2 15,-2-3-5-15,-1-2-3 16,-4 2-4-16,-3 1-2 16,-2 9-7-16,0 8-6 15,-2 5-5-15,2 12 0 16,0 3 10-16,2 3 4 15,4 5 4-15,0-8 2 0,9 2-70 16,0-8 54-16</inkml:trace>
  <inkml:trace contextRef="#ctx0" brushRef="#br0" timeOffset="18501.41">6807 13133 720 0,'0'17'307'0,"-7"14"-145"16,5 1-77-16,6 1-22 16,9-4-6-16,11-8-8 15,5-6-2-15,3-13 1 16,-6-7 0-16,-3-10-5 15,-1-4-3-15,-7-5-8 16,-3 2-5-16,-6-3-6 16,-3 0-4-16,-4 9-8 15,-4 2-3-15,3 16-12 16,-6 1 1-16,7 13 2 16,0 4 5-16,0 1 12 0,4 2-3 15,7-7 0-15,2-4-3 16,3-8 2-16,3-4 5 15,0-7 4-15,2-7 3 16,0-5-1-16,-2-6-4 16,5-2-6-16,3-1-4 15,6 10 0-15,4 5 5 16,-1 11 16-16,-5 3 10 16,-6 7 19-16,-17 6 5 15,-4-7 3 1,2 1-3-16,-10 27-15 0,-7 5-8 0,-19-6-3 15,-4-21-41-15,4-6-124 16,3-7-18-16</inkml:trace>
  <inkml:trace contextRef="#ctx0" brushRef="#br0" timeOffset="19371.1298">8060 12925 847 0,'-2'15'364'15,"-1"11"-164"-15,1 17-125 16,2 8-4-16,4-4-24 15,-1-6-15-15,5-7-44 16,2-4-66-16</inkml:trace>
  <inkml:trace contextRef="#ctx0" brushRef="#br0" timeOffset="19535.05">8166 12958 821 0,'0'7'369'0,"1"1"-124"0,5 15-163 16,-3 3-8-16,3 5-16 16,2 3-14-16,-1 1-17 15,1 2-30-15</inkml:trace>
  <inkml:trace contextRef="#ctx0" brushRef="#br0" timeOffset="19941.18">8662 13105 698 0,'-8'-3'324'16,"-11"-5"-133"-16,-1 4-16 15,-7 6-39-15,-2-2-34 16,4 13-55-16,-3 4-24 16,12 7-31-16,2 6-10 15,14 2-7-15,6 2 2 16,12-8 12-16,9-1 11 0,1-9 26 15,3-7 12-15,-5-13 18 16,-4-2 3-16,-6-7 25 16,-9 1-1-1,-14 2-13-15,-10 2-10 0,-12 4-41 16,-3 3-14-16,0 1-97 16,7 0-102-16</inkml:trace>
  <inkml:trace contextRef="#ctx0" brushRef="#br0" timeOffset="20258.19">8698 13115 1101 0,'6'-2'441'0,"8"3"-287"15,2 6-43-15,-2 4-50 16,0 10-8-16,-3 0-18 0,-5 0-9 15,1 0-9-15,-4-6-4 16,-2-4-1-16,2-11 1 31,-2 0-1-31,2 0-1 0,-3-1-3 0,0 0-3 16,10-23-6-16,33-22-2 16,-31 31-3-16,1 8 4 15,1 9 9-15,-7 0 5 16,1 15 8-16,-2 4-1 15,-6 3-3-15,2 5-3 0,-3-2 10 16,3-1-43-16,3-4-517 16</inkml:trace>
  <inkml:trace contextRef="#ctx0" brushRef="#br0" timeOffset="20678.88">9141 13127 747 0,'-5'-5'405'16,"-7"-4"-111"-16,-2 11-123 15,3 8-31-15,0 16-71 16,3 13-21-16,6 19-18 16,2 12-16-16,0 11-4 15,0-6-1-15,0-12-31 16,2-8-58-16,6-19-228 16</inkml:trace>
  <inkml:trace contextRef="#ctx0" brushRef="#br0" timeOffset="20839.53">9087 13278 854 0,'12'-2'302'0,"18"-1"-242"0,8-2-60 15,10 4 3-15,3-2-10 16,-8-2-160-16</inkml:trace>
  <inkml:trace contextRef="#ctx0" brushRef="#br0" timeOffset="21309.0098">9499 13147 490 0,'-8'-2'261'0,"-7"-1"-63"0,-6-1-60 15,1 4-19-15,0 1-43 16,-1 0-25-16,12 7-39 15,3 2-10-15,6-1 0 16,6 1 2-16,6-2 3 16,7-2 4-16,5-2 1 15,6 0 0-15,-3-4 1 16,-8-1 2-16,-10 1 6 16,-5-2 1-16,-9 2-4 15,-5 1-3-15,-6 3-7 16,-5 3-4-16,2 5-3 15,-1-3-1-15,9 2 3 16,4 1 3-16,7 1 17 16,6 1 8-16,2 1 11 15,7-1 1-15,4-6-6 16,4-1-3-16,3-7-7 16,0-7-1-16,0-6-3 15,2-3-1-15,-2-6-1 0,-1 1-3 16,-6-3-1-16,-4 3 0 15,-6 0-4-15,-2 6 11 16,-8 7 20-16,0 5-5 16,2 12-3-16,0 5-11 15,6 11-25-15,0 1 4 0,2 4 1 16,1-1-25-16,1-2-145 16</inkml:trace>
  <inkml:trace contextRef="#ctx0" brushRef="#br0" timeOffset="21741">10172 13136 533 0,'-5'9'329'15,"-10"13"-18"-15,-6 3-142 16,-7 9-77-16,-3-4-41 15,-7-6-24-15,1-6-5 16,3-13-5-16,2-6-9 16,10-14-18-16,5-5-7 0,12-7-7 15,4-1 5 1,9-1 17-16,6 3 16 0,3 9 46 16,4 6 23-16,4 13 35 15,4 12 0-15,-2 9-17 16,1 10-16-16,-7 9-34 15,-1 2-14-15,3 2-109 16</inkml:trace>
  <inkml:trace contextRef="#ctx0" brushRef="#br0" timeOffset="22479.14">10315 13095 711 0,'6'4'352'0,"0"3"-114"0,-2 10-98 16,-2 8-15-16,-2 8-33 16,-4 2-19-16,2 4-24 15,6-5-15-15,-4-7-12 16,8-7-6-16,-3-14-7 15,-3-9-12-15,12-13-25 16,4-8-16-16,6-7-8 16,-3 0 10-16,0 2 19 15,-9 2 15-15,-4 11 12 16,-6 5 5-16,-8 9 7 16,-4 8 2-16,-6 5 5 15,0 7-3-15,5 3-6 16,6-1-3-16,9 2-10 15,3-2-1-15,9-5-1 16,3-2 1-16,3-5 1 0,8 2 1 16,1-6 0-16,1-3 0 15,1-3 1-15,-4-8 2 16,-1-4 1-16,0 1 1 16,-4-3 2-16,-6-1 0 15,-3 2 4-15,-6-5 2 16,-6 2 6-16,1 3 16 15,-18 0 21-15,-4 1 4 0,-10 9-7 16,-6 1-19-16,5 5-31 16,5 9-10-16,6 6-6 15,7 4 3-15,11 5 3 16,6-2 4-16,10 0 2 16,6-3-1-16,5-4 5 15,3-2 0-15,-4-9-20 16,-7-3-19-16,-8-10-107 15,-1-6-84-15</inkml:trace>
  <inkml:trace contextRef="#ctx0" brushRef="#br0" timeOffset="22623.7">10707 12861 1061 0,'-2'-4'460'0,"3"3"-258"16,-2 4-76-16,1-3-92 0,7 25-14 15,5 45-3-15,0-24 1 16,-4-1-494-16</inkml:trace>
  <inkml:trace contextRef="#ctx0" brushRef="#br0" timeOffset="23324.05">11468 13059 633 0,'-16'5'332'0,"-12"3"-95"0,-4 7-103 16,1 2-29-16,10 9-60 15,7 7-17-15,14 3-24 16,9 5 1-16,10-9 6 16,2-6 2-16,4-11 7 15,1-4 3-15,1-15 7 16,-2-2 1-16,-6-5 3 16,-7-3-1-16,-7 0-6 15,-5-2-7-15,-5 1-11 16,-3 2-5-16,-2 5-12 15,0 6 2-15,0 11 6 16,2 11 9-16,6 19 24 16,1 12 1-16,2 16-3 15,2-2-5-15,1 1-12 16,-2-8-1-16,2-19-9 16,0-2-40-16,1-19-132 0,-2-5-184 15</inkml:trace>
  <inkml:trace contextRef="#ctx0" brushRef="#br0" timeOffset="23657.8098">11769 13195 794 0,'-4'-7'331'0,"-5"0"-187"15,-1 0-36-15,-6 6-53 16,3 5-17-16,-2 7-29 16,8 7-8-16,7 6 3 15,-1 1 5-15,11 0 7 16,5-2 7-16,6-5 10 16,3-3 7-16,-3-12 37 15,0-3 8-15,-7-14 10 16,6-3 2-16,-6-4-20 15,-7-2-5-15,-8 2-18 16,-13 3-12-16,-8-2-26 16,3 4-40-16,6 4-117 15,-3-2-76-15</inkml:trace>
  <inkml:trace contextRef="#ctx0" brushRef="#br0" timeOffset="24008.59">11949 13320 601 0,'9'6'351'0,"4"0"-66"0,6 1-76 16,2 0-25-16,1-5-48 16,1-1-16-16,0-3-43 15,-2-5-15-15,-3-8-18 16,-4-1-4-16,-8-7-6 15,-1 2-1-15,-8-1-6 16,-4 4-7-16,-9 1-13 16,-9 2-9-16,-1 10-15 15,-1 2-3-15,7 11-1 16,4 4 3-16,3 4 3 16,4 5-1-16,3 5-2 15,4 9 0-15,2 10 9 16,0 7 6-16,3 5 10 15,2-1 2-15,0-7 17 16,3-4-57-16,0-8-228 16</inkml:trace>
  <inkml:trace contextRef="#ctx0" brushRef="#br0" timeOffset="24609.79">12312 13166 535 0,'2'0'226'0,"10"1"-97"16,0 0-84-16,11 1-13 15,3 2-3-15,-2-4-8 16,-1 0-4-16,-10 0 2 15,-3-4 1-15,-10 4-3 16,-3 0-2-16,-11 6-8 0,-9 6-4 16,-5 0 1-16,2 4 10 15,7 2 14-15,4 1 14 16,12 6 29-16,3 0 2 16,9 1-1-16,10 2-9 15,9-9-26-15,-2-8-7 16,6-10-3-16,0-10-1 15,-1-8 0-15,4-4-1 16,-5-8-2-16,-5 3-1 16,-10-1 0-16,-3 2-1 0,-7 6-4 15,-5 3-1-15,-4 8 7 16,-3 6-5-16,-2 9-11 16,5 8-4-16,2 8-14 15,4 6 2-15,0 1 8 16,0-2 3-16,1 2-58 15,-3-5-62-15</inkml:trace>
  <inkml:trace contextRef="#ctx0" brushRef="#br0" timeOffset="24762.8298">12586 13046 943 0,'-1'-5'425'15,"-1"-6"-165"-15,2 10-223 16,3 3-37-16,3 8-107 0,4 4-296 16</inkml:trace>
  <inkml:trace contextRef="#ctx0" brushRef="#br0" timeOffset="25107.6298">12910 13251 569 0,'0'-2'302'0,"-2"-6"-54"16,-6 1-70-16,-6 1-59 15,-6-1-17-15,-3 8-46 16,5 2-24-16,2 6-34 15,5 5-9-15,2 3 8 16,4 4 9-16,7 5 15 16,2 1 5-16,14-3 12 15,-1-6 11-15,9-10 24 16,5-5 15-16,-3-9 16 16,-7-6-4-16,-7-4-12 15,-6-2-16-15,-9 1-29 16,-2 2-31-16,-5 2-118 15,0 3-76-15</inkml:trace>
  <inkml:trace contextRef="#ctx0" brushRef="#br0" timeOffset="25363.59">13148 12963 868 0,'-5'1'403'16,"2"5"-143"-16,-1 8-182 15,-2 6-36-15,5 5-24 16,0 0-5-16,5 3-9 15,-2-9-47-15,7 4-212 16</inkml:trace>
  <inkml:trace contextRef="#ctx0" brushRef="#br0" timeOffset="25568.0098">13226 13038 671 0,'0'2'355'0,"-5"-1"-77"15,2 14-79-15,0 7-23 16,-1 8-44-16,6 5-39 16,1-2-53-16,-3-3-13 15,1-3-316-15</inkml:trace>
  <inkml:trace contextRef="#ctx0" brushRef="#br0" timeOffset="26732.23">13562 13414 1244 0,'-3'0'486'0,"-1"-2"-348"16,0 2-46-16,3-1-91 15,0 0 228-15</inkml:trace>
  <inkml:trace contextRef="#ctx0" brushRef="#br0" timeOffset="27494.04">14092 12876 860 0,'-5'19'319'0,"5"34"-244"0,0 3-3 15,12 11-5-15,4 0-10 16,-7-12-18-16,2-4-3 16,-8-15-4-16,0-8 0 15,-6-15 12-15,-2-8 6 16,1-14 3-16,-7-6-3 0,7-8-19 15,-1-1-10-15,-6-6-12 16,-1-8-3-16,5-4-1 16,3-4-1-1,5-1-2-15,6-1-2 0,3 1 0 16,5 3 0-16,1 6 0 16,5 6-3-16,5 8-12 15,2 6-3-15,20 16-3 16,4 3 3-16,11 12-62 15,2 5-53-15</inkml:trace>
  <inkml:trace contextRef="#ctx0" brushRef="#br0" timeOffset="27771.98">14345 13092 745 0,'2'3'305'15,"0"11"-165"-15,5 5-59 0,1 11-15 16,5 3 4-16,-2 1-7 15,0-3-19-15,-3-5-13 16,-2-5-4-16,1-5-12 16,-2-7-49-16,-2-8-350 15</inkml:trace>
  <inkml:trace contextRef="#ctx0" brushRef="#br0" timeOffset="28211.66">14809 13161 728 0,'-2'2'382'0,"-1"5"-74"16,-2 10-141-16,-7 2-10 16,-6 8-39-16,-5-1-27 0,-1 2-42 15,-3-6-9-15,4-7-7 16,1-10-10-16,5-16-30 15,7-6-13-15,1-11-14 16,6-1 4-16,3 0 14 16,-2 2 4-16,8 5 2 15,2 6 3-15,4 13 11 16,4 6 9-16,8 14 0 16,4 6-1-16,6 8-4 15,2 1-4-15,0 3-49 16,-3-3 88-16</inkml:trace>
  <inkml:trace contextRef="#ctx0" brushRef="#br0" timeOffset="28562.65">15250 13100 1052 0,'3'4'424'0,"3"2"-232"0,5 9-138 16,2 3-20-16,2 8 12 15,1 3 2-15,-2 0-8 16,-2 0-5-16,0-12-9 15,-1-4 5-15,2-13 10 16,1-10 1-16,3-8 1 16,-2-7-6-16,-4-8-13 15,-1 5-1-15,-4 1-7 16,-3-1-23-16,0 10-108 16,-3 1-78-16</inkml:trace>
  <inkml:trace contextRef="#ctx0" brushRef="#br0" timeOffset="28893.76">15768 13166 727 0,'-7'9'373'0,"-3"8"-104"16,-9 2-97-16,1 1-25 15,-2-2-50-15,2-3-21 16,3-9-39-16,-4-6-3 16,8-6-28-16,2-6-15 15,-3-3-17-15,5-2-6 0,-2-4 15 16,2 2 8-16,7 2 0 16,7 5 6-16,7 9 9 15,3 6 14-15,0 8 24 16,8 10 1-16,-2 7 8 15,-1 1-4-15,5 2-12 16,-2-4-5-16,0-5-10 16,-2-2-25-16</inkml:trace>
  <inkml:trace contextRef="#ctx0" brushRef="#br0" timeOffset="29936.19">1958 14168 757 0,'-23'3'367'0,"-16"4"-140"0,2 6-102 15,7 5-32-15,14 3-56 16,11 7-22-16,17 6-24 16,8 0-4-16,20-2 8 15,9-5 8-15,6-9 11 16,2-9 5-16,-16-9 10 16,-11-8 9-16,-17-11 25 15,-9-4 6-15,-9-7-4 16,-5-5-5-16,-15-11-27 15,-3-2-9-15,-12-8-5 16,-6 1-1-16,9 0-6 16,8 2-7-16,23 5-15 15,10 4-12-15,22 12-12 16,7 4-2-16,7 20-34 16,6 8-56-16</inkml:trace>
  <inkml:trace contextRef="#ctx0" brushRef="#br0" timeOffset="30472.68">2403 14247 610 0,'-6'-8'354'0,"-10"-13"-23"16,-4-2-72-16,-1 0-73 16,-4 6-35-16,0 8-68 15,2 9-27-15,-1 8-41 16,3 1-10-16,12 12-21 15,6 1-2-15,14-2-1 16,5 5 4-16,5-7 14 16,6 0 2-16,8-5 5 15,1-5 0-15,3-8 4 16,-1-4 2-16,-13-10 3 16,-1 1 1-16,-11-3 0 15,-9 1 0-15,-4 1-1 16,-5-2-1-16,-10 4-4 0,0 3-3 15,-3 5-8-15,4 6-8 16,3 8-11-16,6 2-3 16,9 6 1-16,2-4 4 15,12 0 15-15,4 2 7 16,5-2 10-16,2-1 5 16,-4-6 2-16,-3-6-3 15,-6-6 4-15,-3-5 0 0,-2-3-15 16,-3 3-38-16,-3-1-171 15</inkml:trace>
  <inkml:trace contextRef="#ctx0" brushRef="#br0" timeOffset="30626.14">2449 13919 1346 0,'-5'-4'555'0,"-2"5"-368"16,1 4-70-16,4 11-88 15,10 11-27-15,9 5-48 16,9 7-51-16</inkml:trace>
  <inkml:trace contextRef="#ctx0" brushRef="#br0" timeOffset="31040.22">2770 14085 1168 0,'-3'0'453'0,"0"20"-292"15,2 15-50-15,2 21-37 16,5 15-3-16,-1 3-32 16,5-5-10-16,3 3-12 15,3-5-4-15,6-10-59 16,0-3-77-16,-4-22-157 0</inkml:trace>
  <inkml:trace contextRef="#ctx0" brushRef="#br0" timeOffset="31221.62">2775 14349 1129 0,'11'-5'454'16,"7"0"-287"-16,14 3-123 15,9 3-12-15,4 5-39 16,-4 0-388-16</inkml:trace>
  <inkml:trace contextRef="#ctx0" brushRef="#br0" timeOffset="31775.23">3249 14098 577 0,'-10'-3'327'15,"-11"-4"-74"-15,-3 5-62 0,1 3-72 16,1 1-42-16,5 9-36 16,3 0-7-16,9 2-13 15,4 5 0-15,12 2 4 16,13-1 0-16,4-2-7 15,8-5-2-15,-11-6-1 16,0-4 2-16,-7-1 3 16,-8-1 2-16,-6 0 2 15,-9 0-4-15,-10 2-7 16,-4 1-4-16,-8 4-7 16,-2 0 1-16,-4 0-2 15,5 2-1-15,9-1 4 16,8 3 5-16,11 5 24 15,8-3 8-15,17 7 1 16,0-4-3-16,12-4-19 0,-3-2-6 16,0-9-3-16,0-1-25 15,-1-4-107-15</inkml:trace>
  <inkml:trace contextRef="#ctx0" brushRef="#br0" timeOffset="32033.14">3657 14109 1175 0,'-3'0'554'16,"-2"0"-197"-16,3 0-264 16,2 0-56-16,0 0-48 15,0 0-64-15</inkml:trace>
  <inkml:trace contextRef="#ctx0" brushRef="#br0" timeOffset="32252.63">3677 14324 862 0,'1'2'526'0,"0"-1"-2"0,0 1-291 16,-1-2-39-1,0 0-80-15,0 0-34 0,0 0-53 16,0 0-3-16,0 0-66 16</inkml:trace>
  <inkml:trace contextRef="#ctx0" brushRef="#br0" timeOffset="35218.93">5272 14313 870 0,'8'6'348'0,"18"14"-198"16,5 10-41-16,9 12-23 16,3 5-15-16,-4 4-34 15,-1-6-11-15,-4 0-41 16,-1-8-84-16</inkml:trace>
  <inkml:trace contextRef="#ctx0" brushRef="#br0" timeOffset="35417.74">5594 14347 784 0,'-13'10'350'0,"-14"2"-122"15,0 13-74-15,-4 2-14 16,-5 8-22-16,3-1-54 16,-3 2-33-16,2-4-9 15,2-5-9-15,2-4-42 16,9-11-163-16</inkml:trace>
  <inkml:trace contextRef="#ctx0" brushRef="#br0" timeOffset="35796.0899">5845 14319 1026 0,'5'3'395'0,"3"3"-270"16,9 8-57-16,9 2-32 15,1 5-4-15,8 2-13 16,0-3-3-16,-2 2 0 0,-4-10 1 16,-8-3-47-16,-1 1-30 15,-9-7-24-15,-4 4-3 16,-12-5 45-16,-9 0 27 15,-14 6 57-15,-6 2 25 16,-1 9 27-16,2 4 7 16,4-3-25-16,5 1-22 15,10-11-35-15,6-4-19 16,11-2-140-16,8 0-255 0</inkml:trace>
  <inkml:trace contextRef="#ctx0" brushRef="#br0" timeOffset="36156.03">6173 14389 992 0,'0'0'416'0,"8"0"-230"15,6 5-69-15,10-2-59 16,8 7-10-16,6 2-19 16,9 9-6-16,-10-3-4 15,-7-4 0-15,-9-3-2 16,-13-8 0-16,4 3-3 0,-7-5-1 16,2 3-5-16,-7-5-2 15,-5-3-7-15,1 5-3 16,3-1 4-16,-9 2 9 15,-21 12 24-15,-39 20 5 16,29-9 0-16,-1 2-10 16,11 4-20-16,6-3 7 0,12-5-133 15,11-6-48-15</inkml:trace>
  <inkml:trace contextRef="#ctx0" brushRef="#br0" timeOffset="36539.37">6651 14656 756 0,'5'-1'366'16,"3"1"-101"-16,8-11-158 15,5-3-10-15,6-9-38 16,1-8-19-16,2-4-20 16,-3-4-3-16,-9-12 0 0,-3-2 1 15,-15-8-4-15,-1-2-2 16,-14 0 0-16,-10 2 3 16,-4 17 23-16,-6 9 8 15,1 20 6-15,5 17-5 16,8 15-26-16,4 13-5 15,17 28 18-15,5 4 18 16,24 22 20-16,9 3 1 16,11-8-22-16,-3-9-15 15,-3-17-12-15,-2-10-24 0,-3-16-592 16</inkml:trace>
  <inkml:trace contextRef="#ctx0" brushRef="#br0" timeOffset="36912.65">7471 14308 987 0,'-5'1'432'16,"10"3"-218"-16,9 2-77 15,19-3-85-15,14-1-10 16,17-2-16-16,10 0-8 0,-4-1-7 16,-1 1 13-16,-18 0-104 15,-12 0-90-15</inkml:trace>
  <inkml:trace contextRef="#ctx0" brushRef="#br0" timeOffset="37119.15">7510 14409 677 0,'-4'1'331'0,"-5"2"-120"16,11 2-48-16,15 1-38 16,12-1-20-16,18 0-20 15,11 0-11-15,5-3-29 16,-1 0-11-16,-9 0-12 0,-7-2 1 15,-14-5-86-15,-7-5-106 16</inkml:trace>
  <inkml:trace contextRef="#ctx0" brushRef="#br0" timeOffset="37333.95">7874 14200 897 0,'-1'-1'380'16,"6"3"-191"-16,6 4-60 0,7 8-36 15,5 3 13-15,0 5 4 16,1 8-8-16,-11 3-4 16,-3 5-3-16,-17 4-14 15,-12-5 0-15,-7-5-25 16,1-4-14-16,6-12-16 16,4-1-4-16,10-8-80 15,2-6-63-15,3-1-507 16</inkml:trace>
  <inkml:trace contextRef="#ctx0" brushRef="#br0" timeOffset="37688.18">8544 14305 752 0,'4'0'378'0,"8"3"-98"16,0 5-78-16,14 18-83 16,4 6-12-16,5 11-39 15,6 6-17-15,-4-3-22 16,-1-4-6-16,-4-10-61 16,-2-8-98-16</inkml:trace>
  <inkml:trace contextRef="#ctx0" brushRef="#br0" timeOffset="37873.6199">8822 14387 983 0,'-5'0'437'0,"-15"7"-213"16,-6 4-43-16,-12 17-76 0,-5 3-32 15,0 2-45-15,-1 4-14 16,5-9-6-16,5-2-1 15,11-9-52-15,8-7-49 16,13-10-249-16</inkml:trace>
  <inkml:trace contextRef="#ctx0" brushRef="#br0" timeOffset="38191.71">8748 14110 854 0,'6'-10'399'0,"11"-9"-151"16,8 9-73-16,-1 4-69 16,8 6-32-16,-1 8-42 15,-7-1-11-15,-9 7 13 16,-8 3 6-16,-12 6 6 15,-7 4 1-15,-6-1-16 16,0-2-2-16,4-7-3 16,2-9-4-16,12-4-1 15,9-1 1-15,7-3-5 16,11 0 0-16,8-2-4 0,3 0-23 16,10 3 167-16</inkml:trace>
  <inkml:trace contextRef="#ctx0" brushRef="#br0" timeOffset="38627.01">9303 14244 873 0,'0'-1'372'0,"9"3"-196"15,3 1-61-15,9 10-51 16,8 4-6-16,11 4-13 16,2 2-10-16,4-1-10 15,-2-1 1-15,-15-4-3 16,-6-4-2-16,-15-6-4 0,-6 0-4 16,-13-1-6-16,-9 5-3 15,-12 7-1-15,-10 2 1 16,0 3 0-16,3 0 0 15,7-3 0-15,11-4 9 16,14-7-84-16,3-6-74 16</inkml:trace>
  <inkml:trace contextRef="#ctx0" brushRef="#br0" timeOffset="38941.57">9743 14271 854 0,'0'0'374'0,"15"2"-174"16,0 3-88-16,9 9-58 16,11 3-8-16,-2 4-16 15,2 0-2-15,-5-3 0 16,-7-2-4-16,-8-5-4 15,-6-4 0-15,-8-4-5 16,-1-2-1-16,-8 5-6 16,-5 5 3-16,-11 7 31 0,-7 6 15 15,0 10 23-15,-5-2-2 16,12-2-33-16,8-1 0 16,11-13-119-16</inkml:trace>
  <inkml:trace contextRef="#ctx0" brushRef="#br0" timeOffset="39409.42">10470 13860 689 0,'-20'23'343'0,"-13"17"-54"16,-7 22-213-16,3 18-9 15,10 24 3-15,9 12-6 16,24 17-18-16,8-8-14 16,21-21-15-16,5-15 0 0,12-26 7 15,7-11-46-15,-2-23-173 16</inkml:trace>
  <inkml:trace contextRef="#ctx0" brushRef="#br0" timeOffset="39772.6199">10761 14388 842 0,'7'-12'382'0,"6"-5"-186"15,6-10-97-15,-2-6-22 16,-2-7-32-16,-3-3-3 16,-8-4 1-16,-4-1-12 15,-11 4 6-15,-5 1-5 16,-7 19-3-16,1 4 1 16,1 20-27-16,2 10-4 15,6 11-7-15,4 9 6 16,12 7 8-16,11 8 7 15,12 5 4-15,0-2 2 0,2-1 1 16,4-2-1-16,4-12 0 16,2-5-48-16,-1-14-307 15</inkml:trace>
  <inkml:trace contextRef="#ctx0" brushRef="#br0" timeOffset="40012.7">10579 14542 609 0,'-3'0'370'16,"-3"4"4"-16,19-2-233 16,11-3-11-16,20 1-30 15,9-1-8-15,8-3-35 16,1 1-17-16,-1-6-21 0,-7 3-5 15,-3-1-50 1,-8 3-56-16,-18 6-139 0,-5 0-108 16</inkml:trace>
  <inkml:trace contextRef="#ctx0" brushRef="#br0" timeOffset="40322.64">10685 14676 823 0,'-6'0'360'0,"-3"0"-175"16,5-6-50-16,17-5-35 16,6-2-13-16,12 2-32 15,6 0 3-15,4 8-7 16,3 3-9-16,-5 5 1 16,-5 7 1-16,-20 6 3 15,-12 4-2-15,-22 3-4 16,-4 3-6-16,-10-2-14 15,0-1-3-15,10-5-7 16,-4-5-2-16,10-6-5 16,14-3-3-16,-3-6-6 15,13 0-2-15,14 2-2 16,-5-2 2-16,22 3 6 16,-3 2 1-16,1 1 2 15,4-2 23-15,-8-4-104 0</inkml:trace>
  <inkml:trace contextRef="#ctx0" brushRef="#br0" timeOffset="40871.74">11099 13899 830 0,'8'0'394'0,"9"6"-137"0,11 33-142 16,7 17-44-16,10 41-16 16,-4 14 8-16,-7 17 6 15,-8 0-2-15,-20-14-3 16,-6-13-15-16,-11-20-21 15,-6-14-17-15,-1-22-60 16,-5-12-71-16</inkml:trace>
  <inkml:trace contextRef="#ctx0" brushRef="#br0" timeOffset="41305.91">11411 14011 642 0,'3'-4'353'16,"5"-8"-36"-16,4 4-111 0,13-2-73 15,5 3-15-15,8 7-41 16,2 5-17-16,-11 7-16 16,-8 0 2-16,-21 11-2 15,-11 0-1-15,-16 4-6 16,-6 5-12-16,6-9-13 15,7-2-1-15,17-6-2 16,6-9 0-16,17-4 3 16,3-3 1-16,15-4-2 15,3 4 0-15,-6 1-4 16,1 4-3-16,-16 3 7 16,-5-3-19-16</inkml:trace>
  <inkml:trace contextRef="#ctx0" brushRef="#br0" timeOffset="49144.14">12052 14383 806 0,'5'2'328'0,"16"0"-181"16,10 1-17-16,17-4-10 15,10-3-23-15,15 0-49 16,-1-2-16-16,7 4-19 0,-4 1-1 16,-15 1-65-16,-4 0-76 15</inkml:trace>
  <inkml:trace contextRef="#ctx0" brushRef="#br0" timeOffset="49407.45">12158 14497 488 0,'-1'1'277'16,"-3"1"-42"-16,11-1-89 15,6 0-14-15,14 1-19 16,8 2-11-16,10-2-42 15,6-2-19-15,8 0-21 16,0 0-2-16,-1-2-6 16,-5-3-37-16,-8-6-137 15,-7-2-149-15</inkml:trace>
  <inkml:trace contextRef="#ctx0" brushRef="#br0" timeOffset="49669.6">12466 14262 587 0,'3'-2'262'15,"6"0"-89"-15,6 2-55 16,8 5-16-16,6 6 1 16,5 6-15-16,-3 0-13 15,2 7-12-15,-11 0-8 16,-10 1-14-16,2 1 5 0,-17 0 11 15,-2 0 8-15,-8 4 10 16,-6 3-3-16,-5-7-20 16,-3 1-13-16,-1-8-21 15,4 0 5-15,9-7-117 16,7 0-81-16</inkml:trace>
  <inkml:trace contextRef="#ctx0" brushRef="#br0" timeOffset="50420.6899">13090 14162 1036 0,'7'4'387'0,"11"11"-279"31,-8-6-55-31,-1-1-15 0,31 33-2 0,12 16-11 16,3 5-2-16,-25-20-6 15,-1-3-1-15,-8-13-88 16,-4-8-180-16</inkml:trace>
  <inkml:trace contextRef="#ctx0" brushRef="#br0" timeOffset="50621.93">13423 14206 805 0,'-15'-2'428'0,"-9"2"-76"16,-6 9-199 0,-3 3-40-16,0 15-49 0,2 4-19 15,-1 10-33-15,3 6-3 16,-1-3-1-16,-2-5-2 15,9-16-51-15,5-6-55 16,12-15-179-16</inkml:trace>
  <inkml:trace contextRef="#ctx0" brushRef="#br0" timeOffset="50967.11">13329 13875 1044 0,'7'-7'409'0,"9"-9"-278"16,7 4-39-16,3 6-51 15,1 5-17-15,-4 8-23 16,-4 6 0-16,-8 9 4 16,-9 3 3-16,-9 6 3 15,-3 2 0-15,1-6-1 0,4 0 1 16,15-11 0-16,7-9 2 16,11-8 0-16,7-2-3 15,5-6-7-15,6 9-50 16</inkml:trace>
  <inkml:trace contextRef="#ctx0" brushRef="#br0" timeOffset="51381.3">13774 14203 767 0,'-1'1'380'0,"-2"4"-77"16,2 10-166-16,1 5-28 15,2 11-10-15,5 7-24 16,4 1-31-16,-3-2-11 15,1-4-18-15,0-4-7 16,-3-12-137-16,2-5-178 0</inkml:trace>
  <inkml:trace contextRef="#ctx0" brushRef="#br0" timeOffset="51530.49">13631 14362 1170 0,'9'2'434'0,"17"-2"-335"16,8-2-35-16,10 0-16 16,8-2-19-16,2-1-40 15,1 1-83-15</inkml:trace>
  <inkml:trace contextRef="#ctx0" brushRef="#br0" timeOffset="51902.1199">14291 13821 952 0,'-18'21'363'0,"-20"37"-248"15,-1 10-17-15,13 29-23 16,2 15-1-16,14 17-24 15,10 6-22-15,11-10-17 16,15-9-1-16,7-25-2 16,6-13 14-16,10-25-157 15,-3-15-265-15</inkml:trace>
  <inkml:trace contextRef="#ctx0" brushRef="#br0" timeOffset="52317.55">14460 14277 828 0,'8'-9'359'0,"9"-13"-199"15,4-3-36-15,-2-8-41 16,-6-1-12-16,1-2-11 16,-10-8-8-16,-4-4-22 15,3-1 22-15,-10 1 3 16,-2 11 7-16,-10 17-5 15,-2 14-33-15,-5 18-21 16,4 11-15-16,5 14-5 16,9 8 3-16,13 0 13 15,8 4 3-15,23 0 3 16,1-5-1-16,4-3 0 16,4-7 4-16,-18-15-96 15,-1-2-97-15</inkml:trace>
  <inkml:trace contextRef="#ctx0" brushRef="#br0" timeOffset="52564.08">14350 14443 894 0,'12'2'382'16,"4"-2"-159"-16,18 0-152 16,9-2-9-16,7-6-15 15,3 6-15-15,-6 2-21 16,1 2-3-16,-9 3-114 16,-3-5-189-16</inkml:trace>
  <inkml:trace contextRef="#ctx0" brushRef="#br0" timeOffset="52935.41">14401 14663 699 0,'6'-7'298'0,"5"-5"-120"16,10 0-99-16,8-2 2 16,8 5 2-16,-3 2-11 15,3 4-29-15,-9 5-10 0,-9 6-1 16,-7 5 9-16,-13 6 15 16,-6 4 1-16,-17 3-6 15,-5 2-14-15,-8-7-20 16,-1-2-4-16,14-5-7 15,7-7-3-15,15-2-11 16,2-2-3-16,9-3-3 16,6 5-1-16,15 1 9 15,4 2 1-15,4 3 4 16,1-4 2-16,-4-4-52 16,1 1-68-16</inkml:trace>
  <inkml:trace contextRef="#ctx0" brushRef="#br0" timeOffset="53295.86">14718 13780 995 0,'10'-1'393'0,"18"11"-259"16,4 15-80-16,12 35-36 15,1 12-2-15,-6 23 34 16,-10 6 13-16,-26 11 15 15,-9 10 1-15,-21-5-30 16,-5 1-12-16,-1-16-20 16,2-14-3-16,9-20-3 15,4-19 1-15,11-27-91 16,6-10-84-16</inkml:trace>
  <inkml:trace contextRef="#ctx0" brushRef="#br0" timeOffset="53784.68">14837 13750 412 0,'0'-1'200'0,"2"-2"-46"16,1-1-25-16,-3 3-12 16,0 0 10-16,17-7-1 15,34-13-6-15,-28 18-19 16,4 3-20-16,-7 8-29 16,-5 1-4-16,-11 9 14 15,-7 1 9-15,-12 7 0 16,-1 3-7-16,2-2-28 15,5-1-11-15,13-10-8 16,6-8-1-16,15-5 0 16,1-6-2-16,4-7-5 15,-1 2-25-15,-4 0 37 0</inkml:trace>
  <inkml:trace contextRef="#ctx0" brushRef="#br0" timeOffset="54299.95">15154 14282 877 0,'-5'-7'395'16,"5"-8"-184"-16,0 1-94 15,13-4-53-15,4 3-4 16,7 5-11-16,7 5-1 16,3 10-23-16,-4 6-10 15,-7 5-2-15,-5 5 2 16,-7-3 1-16,-1-4-1 15,-1-5 3-15,-3-10 2 0,7-7 4 16,1-1-2-16,-2-5-5 16,3 0-4-16,-4 1-1 15,-3 1-26-15,-4 1-91 16,-3 4-76-16</inkml:trace>
  <inkml:trace contextRef="#ctx0" brushRef="#br0" timeOffset="54556.34">15184 14473 732 0,'0'-3'304'15,"8"-4"-129"-15,1 3-24 16,12-3 0-16,3 5-3 16,9-3-51-16,8 2-29 15,5 0-37-15,-1-3-10 16,-5 3-67-16,-4-3-81 16</inkml:trace>
  <inkml:trace contextRef="#ctx0" brushRef="#br0" timeOffset="54932.84">15735 14175 986 0,'9'4'418'15,"17"13"-233"-15,3 5-60 16,7 12-39-16,2 6-21 16,-3 3-18-16,0-2-13 15,-6-2-14-15,-2-3-4 16,-11-14-36-16,1-6-44 16,-9-13-261-16</inkml:trace>
  <inkml:trace contextRef="#ctx0" brushRef="#br0" timeOffset="55141.99">16021 14219 932 0,'-10'0'447'16,"-8"2"-178"-16,-2 6-124 15,0 3-39-15,-8 9-61 16,-2 3-22-16,-1 11-14 15,-3 7-1-15,-1 4-1 16,-1-1-1-16,6-8-49 16,3-7-62-16</inkml:trace>
  <inkml:trace contextRef="#ctx0" brushRef="#br0" timeOffset="55602.58">15970 13867 704 0,'15'-8'359'16,"2"-7"-104"-16,12 8-128 16,2 1-16-16,-1 7-46 15,4 8-16-15,-13 3-9 16,-3 6 10-16,-16 7 18 15,-7-1 3-15,-10 3-4 16,-6 0-18-16,4-6-28 16,2-1-7-16,15-3-6 15,2-7-1-15,3-4 6 16,2-5 9-16,7 1 12 16,8-1 3-16,9 5-5 0,5-4-7 15,-2 0-12 1,0 6-3-16,-11-10-50 0,-5 4-48 15</inkml:trace>
  <inkml:trace contextRef="#ctx0" brushRef="#br0" timeOffset="57217.5">1624 15722 701 0,'4'3'305'16,"8"-1"-128"-16,4-3 1 15,9-17-14-15,4-10-20 16,7-18-43-16,-4-1-13 16,-1-10-11-16,-2 2-6 15,-8 1-21-15,1-4-8 0,-10 4-15 16,-6-3-4-16,-6 12-5 15,-8 6-4-15,0 22-10 16,1 10-8-16,5 16-10 16,2 12-2-16,4 14 2 15,7 8 7-15,16 15 4 16,7 3 1-16,8 4 1 16,-2-3 1-16,-8-4 1 15,3-5 22-15,-16-12-117 16,4-5-91-16</inkml:trace>
  <inkml:trace contextRef="#ctx0" brushRef="#br0" timeOffset="57385.05">1817 15492 789 0,'8'3'394'0,"11"6"-36"16,18 1-316-16,13 5-8 15,5-2-15-15,-2-6-5 16,-8 0-64-16,-10 1-131 16</inkml:trace>
  <inkml:trace contextRef="#ctx0" brushRef="#br0" timeOffset="57532.81">1640 15365 1121 0,'-4'0'470'0,"-4"0"-304"16,8 3-85-16,15 11-76 16,8 1-20-16,24 6-10 15,1-1-54-15</inkml:trace>
  <inkml:trace contextRef="#ctx0" brushRef="#br0" timeOffset="57887.77">2281 15573 939 0,'5'5'410'16,"9"4"-241"-16,8 2-47 0,1-4-28 15,6-3-43-15,-1-3-9 16,-5-6-15-16,-2-6-1 15,-6-5 0-15,-3-5 0 16,-8-7 0-16,-4 5-2 16,-10 1-4-16,-5 1-2 15,-9 8-2-15,-3 1-4 16,-5 7 1-16,4 7-1 16,8 9-1-16,5 2 1 0,12 10-5 15,1 2-1-15,4 9-4 16,-2 4 0-16,7 6-1 15,-1-1 0-15,3 0 0 16,2 0 3-16,-2-10-132 16,3-5-168-16</inkml:trace>
  <inkml:trace contextRef="#ctx0" brushRef="#br0" timeOffset="58216.7199">2780 15486 1159 0,'-6'6'482'0,"-10"15"-284"0,-7-1-51 16,-4 0-48-16,0 1-33 16,1-12-32-16,-1-6-9 15,7-6-11-15,2-1-7 16,6-7-17-16,9 2-9 15,2-5-9-15,1-2-1 16,9 3-2-16,0 3 9 16,8 10 15-16,5 5 8 15,-1 6 29-15,4 9 3 16,-2 1 9-16,2 3 0 16,-5 3-11-16,-1-2-6 0,-4-3-12 15,-3-3 9-15,-2-5-61 16</inkml:trace>
  <inkml:trace contextRef="#ctx0" brushRef="#br0" timeOffset="59773.23">3205 16406 1015 0,'-7'11'436'0,"-4"18"-226"15,-1 12-63-15,9 28-54 16,3 7-19-16,3 16-33 15,5-7-10-15,0-17-10 16,1-8-6-16,-3-28 11 16,0-5-47-16,1-16-156 15,-2-3-169-15</inkml:trace>
  <inkml:trace contextRef="#ctx0" brushRef="#br0" timeOffset="60004.59">3098 16424 1022 0,'10'-1'402'0,"18"1"-264"15,10 0-60-15,26 2-38 16,7 1-12-16,10 0-19 15,1-1-2-15,-12-4-48 16,-5-1-113-16</inkml:trace>
  <inkml:trace contextRef="#ctx0" brushRef="#br0" timeOffset="60246.39">3193 16951 953 0,'1'3'415'0,"11"1"-176"0,8-1-102 15,18-4-59-15,15 3-6 16,14-1-36-16,2 3-11 15,-3 4-13-15,-10-8-13 16,-14 1-164-16</inkml:trace>
  <inkml:trace contextRef="#ctx0" brushRef="#br0" timeOffset="60452.61">3233 16745 1064 0,'6'-2'435'15,"2"-1"-214"-15,24-3-163 16,14 2-16-16,15-2-10 16,10 4-18-16,-4 6 16 15,-3 5-76-15</inkml:trace>
  <inkml:trace contextRef="#ctx0" brushRef="#br0" timeOffset="60725.92">3786 16842 883 0,'0'0'432'15,"-1"6"-160"-15,1 3-68 0,0 9-92 16,0 7-27-16,1 4-30 16,1 4-16-16,0 1-15 15,0-1-6-15,2-3-18 16,-2-3-49-16,-2-8-186 15</inkml:trace>
  <inkml:trace contextRef="#ctx0" brushRef="#br0" timeOffset="60916.8">3821 16854 664 0,'13'-4'361'0,"21"0"-58"16,2 4-83-16,-8 9-60 15,-1 6-9-15,-17 6-22 16,-8-1-13-16,-8 9-28 16,-16-7-25-16,-8-5-14 15,-4-6-44-15,-3-17-165 0,11-3-208 16</inkml:trace>
  <inkml:trace contextRef="#ctx0" brushRef="#br0" timeOffset="61186.5">3962 17057 1072 0,'7'5'496'0,"1"-1"-187"0,4 10-185 16,0 2-31-16,7 9-36 16,7 10-17-16,-5-5-18 15,2 6-6-15,-7-9-14 16,2 1-42-16,-4-7-131 16,-4-11-168-16</inkml:trace>
  <inkml:trace contextRef="#ctx0" brushRef="#br0" timeOffset="61350.83">4160 17052 1062 0,'-8'5'508'0,"-11"5"-187"0,-4 6-77 16,0 11-92-16,3 7-44 16,-4 0-61-16,5 5-21 15,0-9-5-15,2-7-44 16,9-6-129-16,3-8-72 15</inkml:trace>
  <inkml:trace contextRef="#ctx0" brushRef="#br0" timeOffset="61769.44">4515 16725 807 0,'3'1'421'16,"9"-1"-71"-16,2 1-197 0,24 1-99 15,8 1-16-15,14 2-28 16,8-1-3-16,-12-3-50 16,-4 0-88-16</inkml:trace>
  <inkml:trace contextRef="#ctx0" brushRef="#br0" timeOffset="62011.62">4544 16860 751 0,'3'1'427'15,"9"1"27"-15,18 1-311 16,5 1-25-16,19-3-23 0,0 3-26 15,2-2-35-15,1-2-8 16,-8 1-67-16,-8-3 253 16</inkml:trace>
  <inkml:trace contextRef="#ctx0" brushRef="#br0" timeOffset="62906.93">5402 16341 1067 0,'-3'-4'475'0,"0"3"-252"16,0 2-64-16,2-1-84 15,5 29-35-15,7 54-23 16,5-14-2-16,-4 11-2 15,-10-1-3-15,-1-3-2 16,-4-12 0-16,5-21-26 16,1-17-36-16,1-20-116 15,4-7-88-15</inkml:trace>
  <inkml:trace contextRef="#ctx0" brushRef="#br0" timeOffset="63090.6">5598 16615 712 0,'-14'4'341'0,"-17"9"-119"16,1 6-34-16,5 3-54 15,9 1-27-15,12-6-48 16,2-3-17-16,15-1-20 0,3-3-2 16,11 0-2-16,6-2-4 15,6-8-21-15,-2 0-68 16,3-4-300-16</inkml:trace>
  <inkml:trace contextRef="#ctx0" brushRef="#br0" timeOffset="63425.52">5747 16737 660 0,'-2'5'367'15,"0"3"-15"-15,8 2-211 16,5 5-21-16,11-7-28 15,4 2-19-15,6-8-36 16,0-2-9-16,-9-7-7 16,-1-4 2-16,-8-4 2 15,-5 2 3-15,-7-2 4 16,-5 3-1-16,-5 3-7 16,-12 0-3-16,-11 5-6 15,-5 7-3-15,-4 7-3 16,3 4 0-16,14 10-1 15,6 4 0-15,12 3 5 16,8 1 1-16,17-5 3 16,9-5 1-16,14-6 0 15,-4-8 0-15,2-4-3 16,0-4-3-16,-7-4-72 0,7-3 305 16</inkml:trace>
  <inkml:trace contextRef="#ctx0" brushRef="#br0" timeOffset="64090.63">6420 16554 1064 0,'1'1'349'0,"11"4"-339"16,13-2-38-16,33 1 4 15,21 1 24-15,39-1 16 16,23 2 6-16,34-3 8 16,12-3-8-16,13-4 32 15,2 0 14-15,-15-6 6 16,8 0 29-16,-14-6 4 16,-8-4-12-16,1-5-10 15,-14 0-29-15,-11 1-41 16,-12 3-56-16</inkml:trace>
  <inkml:trace contextRef="#ctx0" brushRef="#br0" timeOffset="64707.13">7568 15798 732 0,'-22'3'444'0,"-13"2"-2"16,5 17-280-16,1 7-49 15,17 10-71-15,-3 5-29 16,21 11-13-16,10-1 1 16,18 4 1-16,17-3 1 15,10-22 3-15,7-8 2 0,6-28 4 16,-7-17 5-16,-11-16 44 15,-13-10 19-15,-20-12 32 16,-6 3 12-16,-21-5-19 16,-4 3-12-16,-18 3-30 15,-7 6-16-15,-14 10-35 16,-4 8-12-16,-5 18-2 16,7 6-51-16,15 10-127 15,7 3-79-15</inkml:trace>
  <inkml:trace contextRef="#ctx0" brushRef="#br0" timeOffset="64933.73">7718 15988 979 0,'5'7'463'16,"14"9"-164"-16,4 4-125 16,15 17-66-16,-3 5-14 15,-1 10-23-15,-3 5-15 16,-2-6-19-16,0-8-8 16,-7-13-74-16</inkml:trace>
  <inkml:trace contextRef="#ctx0" brushRef="#br0" timeOffset="67073.58">6772 16967 1000 0,'6'1'416'0,"11"7"-231"16,12 12-71-16,8 11-42 15,1 3-13-15,2 15-19 16,-4 1-7-16,-6 1-12 16,2 0-2-16,-5-18-86 15,-3-8-91-15</inkml:trace>
  <inkml:trace contextRef="#ctx0" brushRef="#br0" timeOffset="67254.13">7105 17004 739 0,'-9'-3'473'0,"-10"2"26"0,-4 7-289 16,-3 5-49-16,-1 17-58 15,-5 4-28-15,0 13-43 16,0 3-8-16,1-3-16 15,3-3-2-15,3-14-84 16,4-6-93-16</inkml:trace>
  <inkml:trace contextRef="#ctx0" brushRef="#br0" timeOffset="67786.53">7476 17047 900 0,'0'14'351'0,"1"22"-199"16,7 15-91-16,7 16-2 15,4 3 7-15,1-4-15 16,-2-8-10-16,0-16-20 16,-3-12-1-16,1-20 9 15,0-10 11-15,0-18 8 16,-2-7 4-16,-4-19 5 16,-3-2 7-16,-7-20 13 15,-3-6-1-15,-9 0-16 16,-2-9-17-16,1 14-28 15,2 5-5-15,9 10-5 16,3 8-3-16,11 17-3 16,3 7-3-16,5 11-7 15,3 6 0-15,4 6-48 16,2 1-76-16</inkml:trace>
  <inkml:trace contextRef="#ctx0" brushRef="#br0" timeOffset="68121">7650 16808 618 0,'3'-7'353'0,"9"-4"-41"16,8 2-129-16,21 5-97 16,12 2-20-16,21 5-13 15,11 6-3-15,14 4-6 16,7 3-3-16,-9-4-17 15,-9-4-6-15,-17-6-22 16,-10-2-60-16</inkml:trace>
  <inkml:trace contextRef="#ctx0" brushRef="#br0" timeOffset="68499.58">8517 16833 911 0,'-2'2'451'0,"1"-2"-149"15,1 0-94-15,1 26-101 16,7 32-33-16,3-24-44 15,-1-4-11-15,-1-5-76 16,-2 1 66-16</inkml:trace>
  <inkml:trace contextRef="#ctx0" brushRef="#br0" timeOffset="68844.59">7864 17103 990 0,'4'1'442'15,"5"6"-206"-15,10 9-134 16,1 6-18-16,13 15-32 16,2 2-8-16,1 6-18 15,1 3-5-15,-6-10-25 16,-5-4-60-16,-5-17-226 15</inkml:trace>
  <inkml:trace contextRef="#ctx0" brushRef="#br0" timeOffset="69033.4099">8147 17119 865 0,'-13'3'429'16,"-14"7"-127"-16,0 5-96 0,-2 8-90 15,-3 2-34-15,2 6-52 16,1 3-13-16,1 0-12 16,8 1-1-16,1-4-54 15,3-5-64-15</inkml:trace>
  <inkml:trace contextRef="#ctx0" brushRef="#br0" timeOffset="69511.92">8287 17026 650 0,'6'-7'357'0,"9"-11"-39"16,5 11-93-16,-4-1-71 15,2 6-38-15,-5 9-60 16,2 5-8-16,-11 4-8 16,-4 3-1-16,-3 4-6 15,-5 4-5-15,-3 2-10 16,-2-4-4-16,-1-7-2 16,2-4-2-16,9-6-5 15,3-1-3-15,7-2 0 16,-3-5 2-16,15 1 8 15,0 1 2-15,1 1 0 16,5 4-5-16,-4-4 14 16,4 2-49-16</inkml:trace>
  <inkml:trace contextRef="#ctx0" brushRef="#br0" timeOffset="69979.7099">9281 16456 787 0,'11'0'343'0,"14"1"-165"0,7 7-71 15,12-2-49-15,-3 0-17 16,7 0-14-16,-8-8-37 15</inkml:trace>
  <inkml:trace contextRef="#ctx0" brushRef="#br0" timeOffset="70172.68">9325 16587 839 0,'5'-2'414'16,"7"0"-97"-16,15-2-188 16,12 4-7-16,14 3-48 15,2-3-32-15,2 3-76 16,-8-3-385-16</inkml:trace>
  <inkml:trace contextRef="#ctx0" brushRef="#br0" timeOffset="70577.76">10075 15899 985 0,'-1'9'362'0,"0"17"-273"16,2 13-45-16,12 28-10 16,4 9-6-16,6 20-15 15,-2-1 1-15,-7-9-1 16,-4-9 2-16,-6-23-18 16,1-10-22-16,-2-20-70 15,0-14-97-15</inkml:trace>
  <inkml:trace contextRef="#ctx0" brushRef="#br0" timeOffset="70771.08">10304 16357 339 0,'4'-8'238'0,"0"-4"37"0,-6 9-49 15,-7 9-82-15,-7 9-35 16,-7 5-69-16,-1 3-8 16,1 4-10-16,2-4-1 15,7-2 14-15,7 1 11 16,8-5 20-16,3-4-1 15,12-3-20-15,6-3-13 16,10-4-24-16,12 1-9 16,0-3-74-16,1-2-70 15,-5-5-223-15</inkml:trace>
  <inkml:trace contextRef="#ctx0" brushRef="#br0" timeOffset="71080.23">10511 16541 506 0,'-6'2'322'0,"-2"2"-25"15,2 1-54-15,9-3-97 16,4 3-29-16,10-1-36 16,3-5-8-16,6-4-24 15,5-3-14-15,0-4-13 16,-3 0 1-16,-7-4 2 16,-4 1 1-16,-12 0-1 15,-1 2 0-15,-12 1-4 16,-11 0-2-16,-10 5-8 15,-6 6-8-15,2 10-9 16,4 9-3-16,5 9-4 16,4-1 2-16,12 5 7 0,8 1 4 15,10-4 7-15,10 2 7 16,12-11 2-16,6-1-2 16,6-8-4-16,1-5-2 15,-1-5-50-15,-1-6-59 16</inkml:trace>
  <inkml:trace contextRef="#ctx0" brushRef="#br0" timeOffset="71729.25">11172 16470 802 0,'-18'0'331'15,"-13"2"-176"-15,28 0-127 16,17 2-16-16,29 4 10 16,21-5 5-16,41-1 27 15,24-2 15-15,36-6 3 16,15 5-3-16,11-2-8 16,-49 0 16-1,-72 2-5-15,2 0-5 0,202-6-10 16,-8-2-28-16,-34-2-10 0,-117 3-38 15,-21 5-186 1</inkml:trace>
  <inkml:trace contextRef="#ctx0" brushRef="#br0" timeOffset="72244.14">12145 15759 917 0,'-15'5'372'0,"-15"14"-239"16,-10 7-40-16,11 24-39 0,4 5-18 15,22 10-17-15,7-3 2 16,24-9 7-16,12-7-1 15,16-15 12-15,-1-9 4 16,7-22 4-16,0-10 12 16,-9-20 30-16,-2-6 20 15,-15-8 19-15,-13-3-5 16,-23-8-28-16,-14-5-21 16,-27 0-31-16,-4 6-14 0,-9 14-29 15,4 15-11 1,9 19-25-16,-2 6-67 0,8 13-146 15,0 3-194-15</inkml:trace>
  <inkml:trace contextRef="#ctx0" brushRef="#br0" timeOffset="72422.47">12218 15985 1089 0,'4'2'505'16,"2"0"-221"-16,9 13-155 16,8 8-42-16,12 7-41 15,7 9-7-15,2 9-13 16,-5-1 19-16,-7-2-37 16</inkml:trace>
  <inkml:trace contextRef="#ctx0" brushRef="#br0" timeOffset="72823.27">12056 16747 1201 0,'4'6'481'16,"6"14"-285"-16,12 15-146 15,6 5-15-15,8 14-14 16,-4-10-3-16,-5 1-6 0,-3 1 24 16,-3-6-138-16,0-2-148 15</inkml:trace>
  <inkml:trace contextRef="#ctx0" brushRef="#br0" timeOffset="73004.87">12306 16768 1110 0,'-13'0'483'0,"-17"9"-229"16,0 6-98-16,-11 11-68 15,-4 7-25-15,-5 9-41 16,-4 1-8-16,9-5-9 15,8-1-2-15,17-13-105 16,7-6-99-16</inkml:trace>
  <inkml:trace contextRef="#ctx0" brushRef="#br0" timeOffset="73414.3">12495 16679 783 0,'6'-9'387'0,"3"-11"-131"16,10 9-85-16,2 1-26 16,8 9-52-16,0 3-30 0,-4 13-33 15,-4 4-1-15,-18 5 2 16,-5 3 0-16,-17-1-7 16,-4 1-2-16,-4-2-6 15,1-2-2-15,7-9 1 16,4-5-2-16,12-8-11 15,5-1-1-15,10 0 0 16,5-2 3-16,9 5 9 16,2 1 1-16,0 6-3 15,-2 1-2-15,-5 2-2 16,-3 0-20-16</inkml:trace>
  <inkml:trace contextRef="#ctx0" brushRef="#br0" timeOffset="73917.5399">13691 16409 1128 0,'7'15'441'0,"-3"19"-288"0,2 9-32 16,-3 12-42-16,-4-4-18 15,-1-6-92-15,2-5-460 16</inkml:trace>
  <inkml:trace contextRef="#ctx0" brushRef="#br0" timeOffset="74243.55">14144 16434 963 0,'1'13'398'15,"-1"5"-241"-15,0 1-66 16,-5-3-2-16,5-7-36 15,-2-4-10-15,2-11-9 16,0-7-3-16,5-9-10 16,4-5-11-16,3-8-5 15,0-1-4-15,-2 1 30 16,7 1 28-16,-1 12 25 16,2 8 9-16,-1 14-20 15,-11 6-23-15,-2 18-20 16,-4 5-3-16,-5 10-8 0,6 5-6 15,3-6-44 1,1-3-58-16,15-11-218 0</inkml:trace>
  <inkml:trace contextRef="#ctx0" brushRef="#br0" timeOffset="74693.32">14607 16421 1002 0,'-2'-3'412'0,"-3"-10"-243"15,-1 1-27-15,3-5-26 16,-3-2-11-16,-6-2-29 16,-6-3-7-16,-4 5-29 15,-1 5-13-15,3 8-24 16,2 7-10-16,3 13-4 16,-1 5 1-16,13 10 9 15,2 0 2-15,9-4 1 16,8 0 1-16,6-12-1 15,4-1 2-15,3-12 0 16,-1-4 3-16,-1-7 5 16,-7-3 2-16,-7-4 4 15,-6 0 0-15,-10 2-3 16,2 1-2-16,1 9-3 16,-5 3-6-16,3 8-5 15,1 4-2-15,-2 6-4 0,7 7 4 16,7 0 2-16,-5-3 1 15,12-1 3-15,1-8 1 16,4-9 21-16,7 1 7 16,-5-10 29-16,1-1 18 15,-10-11 2-15,-4-3-3 16,-9-2-25-16,-4-4-16 16,-9 5-99-16,-1 2-76 15</inkml:trace>
  <inkml:trace contextRef="#ctx0" brushRef="#br0" timeOffset="75365.57">15720 16163 897 0,'-16'3'367'15,"-11"3"-221"-15,2 5-28 16,11 1-48-16,8 2-22 0,3-2-37 16,6 1-9-16,13-3 0 15,3-3 2-15,9-1 5 16,2-3 1-16,-8-3 5 15,-5 0 3-15,-14-1 2 16,-6 0-3-16,-12 4-6 16,-7 4-5-16,-7 5-5 15,3 4 1-15,2 3 9 16,10 4 3-16,10 3 3 16,0-1 1-16,15-2-1 15,1-2-1-15,11-6 2 16,7-7 2-16,5-8-2 15,1-3 1-15,-2-12 2 16,0-4-1-16,-7-9 0 16,-1-4 0-16,-5-2-2 15,-3-1-1-15,-10 3 0 16,-3 5-4-16,-8 10 9 16,-2 4-3-16,-3 14-7 0,1 6-1 15,1 11-15-15,5 2 0 16,4 10 1-16,2 3 2 15,3-1-18-15,-1 2-52 16,-1-10-183-16</inkml:trace>
  <inkml:trace contextRef="#ctx0" brushRef="#br0" timeOffset="75536.2099">15862 15958 1275 0,'-2'-6'485'0,"0"-3"-369"16,0 4-59-16,2 7-42 15,4 4-69-15,3 5-234 16</inkml:trace>
  <inkml:trace contextRef="#ctx0" brushRef="#br0" timeOffset="75756.9399">16101 16191 976 0,'6'13'433'0,"6"13"-189"0,3 4-73 15,-2 2-44-15,4 3-16 16,0-4-36-16,-4-8-17 16,-2-10-24-16,-2-12-2 15,2-11-3-15,2-5-2 16,6-14-7-16,-2-2-5 15,-2-2-46-15,-4 2-45 16,-3 6-153-16,-3 1-181 16</inkml:trace>
  <inkml:trace contextRef="#ctx0" brushRef="#br0" timeOffset="76174.77">16634 16168 862 0,'-6'8'419'0,"-10"14"-137"16,1 2-86-16,-10 1-74 16,2 4-31-16,-7-5-45 15,-1-1-13-15,7-9-9 16,-2-8-2-16,11-11-12 16,6-10-14-16,9-5-16 15,4-4-3-15,9-4 2 16,3 5 12-16,0 2 22 15,0 5 9-15,1 14 11 16,-5 3 3-16,3 16-4 0,-3 6-2 16,-2 7 2-16,9 5-1 15,-1-1-8-15,3-3-3 16,4-6-7-16,-5-13 0 16,1-12 1-16,2-3 1 15,-4-13 2-15,2-4 0 16,-5-4-2-16,-3-6-2 15,-2 3-4-15,-2 1-3 16,0 9-5-16,-4 5-3 16,-4 14-4-16,1 8 1 0,-5 7 4 15,0 6 2-15,3 5 2 16,1-1 36-16,7 2-121 16</inkml:trace>
  <inkml:trace contextRef="#ctx0" brushRef="#br0" timeOffset="76679.4399">17688 16081 870 0,'1'3'414'0,"-2"5"-146"15,-9 6-82-15,-9 17-77 16,-7 3-21-16,-1 7-35 16,-1-3-11-16,5-11-14 15,0-9 1-15,3-18 1 16,7-4-2-16,5-13-14 16,5-5-7-16,2-7-14 15,1 0-2-15,5-2 1 16,-4 6 2-16,11 13 14 15,-1 4 4-15,4 13 16 16,4 8 4-16,-1 10-4 16,1 7-2-16,1 4-8 15,4 0-4-15,-4-3-11 16,4-5-56-16,-4-13-142 16</inkml:trace>
  <inkml:trace contextRef="#ctx0" brushRef="#br0" timeOffset="76998.35">17775 16053 1227 0,'3'-2'510'15,"5"7"-315"-15,2 5-63 16,4 13-78-16,1 9-9 16,-1 2-6-16,-4 2-2 15,-3-7-8-15,0-3-8 16,-1-11-30-16,-2-8-40 0,5-7-111 15,-2-8-58-15,3-9-52 16,0-3 18-16,0-4 93 16,3 0 54-16,-1 1 120 15,-1 3 85-15,-4 11 125 16,-7 2 31-16,-3 12-12 16,-9 3-52-16,2 9-92 15,2 1-24-15,2 3-33 16,9 2-10-16,11-4-17 15,-2-2-4-15,16-1-1 16,0-8-43-16,3-7-116 16</inkml:trace>
  <inkml:trace contextRef="#ctx0" brushRef="#br0" timeOffset="77382.06">18180 16275 677 0,'9'1'372'0,"6"-2"-100"0,4 0-107 16,0-4-38-16,2-4-65 15,0 1-19-15,-5-6-20 16,-2 0-3-16,-6-3-1 16,-7-1 1-16,-13-1-3 15,-4 0-1-15,-14 2 0 16,-2-1-2-16,1 10-7 16,1 6 1-16,8 6 1 15,5 10 5-15,9 9 26 16,3 8 10-16,6 13 9 15,6 6-4-15,3 4-18 16,2 0-12-16,-1-3-3 16,-2-8-61-16</inkml:trace>
  <inkml:trace contextRef="#ctx0" brushRef="#br0" timeOffset="77704.09">18518 16118 1272 0,'1'1'517'0,"2"5"-343"16,0 10-60-16,-1 12-75 16,4 8-19-16,-4 6 28 15,0 2-68-15</inkml:trace>
  <inkml:trace contextRef="#ctx0" brushRef="#br0" timeOffset="78010.4">18744 15833 1066 0,'3'14'430'15,"2"14"-215"-15,10 30-197 16,2 14-10-16,1 12-2 15,1 1 0-15,-19-5 0 16,-4 2 1-16,-11-17-60 16,-3-9-86-16</inkml:trace>
  <inkml:trace contextRef="#ctx0" brushRef="#br0" timeOffset="78326.01">18775 15990 924 0,'14'-8'390'0,"12"-6"-236"0,1 11-54 16,-5 19-66-16,-5 8-11 15,-14 7-2-15,-4-4 3 16,-17-4 2-16,-6-2 0 16,-2-7-4-16,5-3-9 15,13-10-31-15,9-4-15 16,21-4-10-16,8 0 5 15,15 7 17-15,-2 2 10 16,-8 6 13-16,-4 4 4 16,-19 6 18-16,-6 2 8 15,-13 4 0-15,-9 1 3 16,-16-6-4-16,-6-3-2 0,1-9-47 16,2-6-43-16,17-4-366 15</inkml:trace>
  <inkml:trace contextRef="#ctx0" brushRef="#br0" timeOffset="78759.68">19100 16138 674 0,'1'0'408'16,"-2"-1"-53"-16,-4 5-161 15,4-4-46-15,0 0-73 0,-5 22-19 16,-4 30-20-16,8-27-6 16,2-3-4-16,4-5-1 15,11-8 1-15,1-5 5 16,8-11 4-16,0-5 0 16,-4-8-8-16,2-3-7 15,-3-2-4-15,-6 3-5 16,-3 3-2-16,-3 7-2 15,-7 8-2-15,-2 2-1 16,-1 10-1-16,-2 4-3 16,4 7 1-16,1 3-1 0,4 1 2 15,1 0 0-15,10-6 3 16,3 0 2-16,5-8 10 16,2-5 3-16,2-4 18 15,-1-3 8-15,-6-12 3 16,-8-3-1-16,-6-4-18 15,-2 0-9-15,-10 2-51 16,1 3-52-16,-8 2-139 16,-5-2-118-16</inkml:trace>
  <inkml:trace contextRef="#ctx0" brushRef="#br0" timeOffset="78886.7">19269 16019 853 0,'-5'-6'457'16,"-6"-4"-126"-16,4 3-164 0,5 0-53 15,2 4-85-15,2 4-15 16,-2-1-152-16,0 0-356 16</inkml:trace>
  <inkml:trace contextRef="#ctx0" brushRef="#br0" timeOffset="79068.88">19547 16149 1041 0,'13'13'494'0,"8"10"-188"16,-1 5-59-16,-3-1-88 16,-7-1-23-16,-7-4-45 15,-3-5-22-15,-3-7-27 16,-6-5-11-16,-4-7-25 16,0-5-52-16,6-6 187 15</inkml:trace>
  <inkml:trace contextRef="#ctx0" brushRef="#br0" timeOffset="79617.97">20335 16042 910 0,'4'0'398'0,"9"6"-182"15,3 4-110-15,4 10-66 16,-2 6 2-16,-10 3-5 15,-1 1-4-15,-9-3-7 16,-5-10-2-16,3-8 3 16,1-6 0-16,8-14-12 15,5-2-6-15,8-12-13 16,0-3-6-16,4 3 5 16,-4 3-3-16,2 16 22 15,-3 5 7-15,-8 15 17 0,-2 8 9 16,-6 11-12-16,-1 7-3 15,-3 1-11-15,3 0-21 16</inkml:trace>
  <inkml:trace contextRef="#ctx0" brushRef="#br0" timeOffset="80038.66">21315 15983 984 0,'-17'0'425'0,"-18"8"-229"16,-1 5-56-16,4 9-85 0,5 7-20 16,17 7-29-16,9 0-3 15,18 0 5-15,9-4 1 16,11-12 5-16,4-5 1 15,-4-11 7-15,-6-6 6 16,-16-8 12-16,-11-7 2 16,-14-3-11-16,-14-1-13 15,-12 3-32-15,-1 6-40 16,-4 7-187-16</inkml:trace>
  <inkml:trace contextRef="#ctx0" brushRef="#br0" timeOffset="80219.83">21399 16073 1148 0,'12'7'475'0,"17"8"-256"15,-2 5-89-15,3 12-37 16,1 5-17-16,-3 3-32 16,-1 8-12-16,-8-8-17 15,-6 0-8-15,-2-7-105 16,-2-9-77-16</inkml:trace>
  <inkml:trace contextRef="#ctx0" brushRef="#br0" timeOffset="80369.16">21656 16085 1258 0,'-14'-2'549'0,"-17"7"-289"0,-5 7-96 15,-4 15-96-15,-2 12-31 16,0 11-29-16,4 7-5 15,3 7-42-15,6 2 476 16</inkml:trace>
  <inkml:trace contextRef="#ctx0" brushRef="#br0" timeOffset="80910.2399">21959 15923 794 0,'-9'-2'377'16,"-15"-2"-155"-16,-8 1-43 15,12 9-70-15,-1 3-35 16,11 5-50-16,7 2-25 15,11 3-12-15,3-6-2 16,8 4 14-16,2-2 2 16,0-5 7-16,4 6 3 0,-10-10 5 15,-2-4 8-15,-17-3 0 16,-6-2-4-16,-8 0-7 16,1 7-8-16,2 1-5 15,-5 1 3-15,5 0 0 16,7 4-1-16,8 3-2 15,11 1 0-15,8 2-1 16,-12-7 1-16,8-1 4 16,-11-7-8-16,3-1-74 31,-3 0-54-31</inkml:trace>
  <inkml:trace contextRef="#ctx0" brushRef="#br0" timeOffset="81046.72">21950 15680 1091 0,'-1'-2'427'16,"-6"0"-319"-16,4 5-67 15,3-3-70-15,0 8-57 16,10 16-285-16</inkml:trace>
  <inkml:trace contextRef="#ctx0" brushRef="#br0" timeOffset="81312.76">22231 15940 699 0,'-8'0'364'0,"-15"-2"-91"16,1 4-97-16,-3 9-95 16,0 2-28-16,12 12-32 15,1 2-4-15,13 1 3 16,6 0 1-16,10-7 1 15,8-4 1-15,0-9 1 16,0-7 5-16,-6-8 11 16,-6-1 3-16,-12-8-2 15,-2 4-6-15,-12-1-18 16,-8-6-5-16,-4 4-52 16,-2-6-62-16,10-4-281 15</inkml:trace>
  <inkml:trace contextRef="#ctx0" brushRef="#br0" timeOffset="81564.13">22233 15950 368 0,'12'3'271'0,"13"8"52"0,2-2-6 16,-5 9-62-16,-5-3-36 15,-1 7-77-15,-5-1-42 16,-8-9-47-16,4 3-11 16,-7-11-18-16,-5-3 0 15,6-1-3-15,-2-1-5 16,0 0-21-16,1-2-16 0,7-19-15 15,23-26 2-15,-3 37 11 16,-6-2 8-16,7 7 4 16,-1 8 12-1,-8 9 12-15,0 4 4 0,-11 10 21 16,-5 2-5-16,-5-3-6 16,-2 0 26-16,4-6 432 15</inkml:trace>
  <inkml:trace contextRef="#ctx0" brushRef="#br0" timeOffset="82088.65">23168 15807 967 0,'7'6'404'0,"13"16"-202"15,8 16-135-15,12 27-56 16,1 7 6-16,-8 6 11 15,-6-2 2-15,-21-5 7 16,-6 0 0-16,-13-9-1 16,-2-4-38-16,-8-19-98 15,-7-12-102-15,-3-25-209 16,-6-13-31-16,7-25 89 16,4-10 145-16,16-17 292 15,7-7 108-15,14-4 73 16,9 1-7-16,17 5-17 15,4 3-11-15,6 10-24 16,-1 6-16-16,-10 18-59 16,0 11-26-16,-15 17-48 15,0 10-18-15,-6 14-24 16,-10 5-6-16,0 13-1 16,-6 1-1-16,2-1-2 15,3-3-1-15,2-10-33 0,3-3-39 16,2-9-155-16</inkml:trace>
  <inkml:trace contextRef="#ctx0" brushRef="#br0" timeOffset="82397.17">23767 15917 871 0,'4'4'367'0,"2"10"-169"15,-2 6-63-15,-6 8-19 16,-1 2-9-16,-6 1-41 15,-5-4-14-15,-5-6-22 16,-2-6-2-16,-3-12-10 16,3-5-18-16,1-11-62 15,5-3-21-15,3-9-12 16,3-1 16-16,8-4 48 16,2 4 19-16,10 7 38 15,2 8 12-15,6 15 36 16,0 8 17-16,5 12-6 15,0 7 0-15,-3 2-14 16,0 2-12-16,-3-6-15 16,1-2-8-16,2-8-5 15,-1-4-56-15</inkml:trace>
  <inkml:trace contextRef="#ctx0" brushRef="#br0" timeOffset="83546.28">13948 17193 834 0,'0'2'353'16,"1"-1"-155"-16,16 6-118 15,9-1-14-15,20 1 15 16,3 0-6-16,2-2-27 16,0 0-8-16,-10 0-20 15,0-3-3-15,-13-4 5 16,-6-2 2-16,-16-6-13 15,-7 2-4-15,-14 3-14 16,-6 5-7-16,-8 11 5 0,-1 4 1 16,5 10 2-1,5 8-1-15,9 4-5 0,6 2-2 16,17 1 1-16,2-6 0 16,13-3-57-16,6-9-20 15,3-10-24-15,6-10 1 16,1-15 67-16,-3 1 24 15,-5-11 30-15,-7-2 6 16,-5-1 37-16,-5-4 28 16,-13 2 42-16,-1 4 15 0,-19 2-13 15,-6 8-17-15,-10 6-33 16,-4 2-13-16,6 10-26 16,3 5-13-16,8 12-20 15,7 3-2-15,11 5-4 16,4-3 5-16,13-4 5 15,6-1 5-15,9-10 9 16,3-10 6-16,-2-4 8 16,-5-7 3-16,-11-2-1 15,-10 1 0-15,-12-1-108 16,-8 2-506-16</inkml:trace>
  <inkml:trace contextRef="#ctx0" brushRef="#br0" timeOffset="83979.32">14909 17232 1022 0,'23'9'414'16,"15"4"-239"-16,-4 17-96 16,-10 6-1-16,-16 3-15 15,-8 1-14-15,-11-6-15 16,-6-8-6-16,1-13 0 15,1-9-3-15,7-15-30 16,6-8-20-16,10-11-32 16,7-3-4-16,3 0 21 15,5 3 16-15,-1 9 30 16,3 7 12-16,-1 16 20 16,-6 9 6-16,-2 14-3 15,-8 8-6-15,-3 3-14 16,2 2-6-16,-4-7-43 15,-1-5-90-15</inkml:trace>
  <inkml:trace contextRef="#ctx0" brushRef="#br0" timeOffset="84231.01">15271 17106 1009 0,'12'-10'487'15,"13"-4"-201"-15,-2 8-73 0,-1 17-106 16,2 15-35-16,-1 18-19 15,-4 8-2-15,-4 15-1 16,-5-2-6-16,-4-6-16 16,4-5-7-16,-3-22-9 15,4-14-2-15,-2-16-19 16,-6-6-19-16,-4-11-36 16,-9-3-9-16,-23-1 12 15,-5 0 17-15,-15 8 25 16,-2 4 7-16,10 10-28 15,6 5-51-15</inkml:trace>
  <inkml:trace contextRef="#ctx0" brushRef="#br0" timeOffset="84906.2899">15834 17186 879 0,'-16'0'398'15,"-12"0"-204"-15,-2 3-58 16,1 8-18-16,8 2-56 16,9 4-24-16,8 1-31 15,10 3-7-15,10-2-3 16,2 0 2-16,9-2 5 15,-3-5 3-15,-2-8 7 16,-3-4 5-16,-12-5 5 16,-5-2-6-16,-11 0-9 15,-9 2-8-15,-7 4-4 16,-5 3 1-16,5 9 3 16,5-1 6-16,10 7 6 15,9-1 2-15,8 4-1 16,3 2-3-16,6-6-6 0,4 5-1 15,4-7-1-15,4-6-7 16,2-3-75-16,-4-9-46 16,1-11-189-16,-2-2-109 15,-2-11 6-15,-3-1 65 16,-5-4 301-16,-5-2 171 16,-2 3 172-16,-2 3 34 0,-2 7-10 15,4 6-18-15,-3 15-77 16,-1 5-46-16,5 18-94 15,-7 4-33-15,-1 12-22 16,4 4-6-16,-10 0-7 16,4-4-2-16,-1-13-60 15,-3-5-75-15,5-13-230 16</inkml:trace>
  <inkml:trace contextRef="#ctx0" brushRef="#br0" timeOffset="85105.1">16114 17255 989 0,'-6'1'445'0,"-4"4"-205"16,-5 4-76-16,-5 6-71 15,2 5-20-15,4 3-30 16,4 1-9-16,8-1-14 0,8-1-5 16,9-3-6-16,7 1-1 15,1-7-4-15,1-3 1 16,4-10-132-16,1-1-88 15</inkml:trace>
  <inkml:trace contextRef="#ctx0" brushRef="#br0" timeOffset="85695.6">16255 17268 830 0,'1'2'436'15,"-1"-2"-90"-15,10 1-194 16,3-1-35-16,6 0-50 15,8-1-18-15,6-2-31 16,2-2-5-16,-4-5 2 16,-7 0 0-16,-12-2 2 15,-4 0-3-15,-10 5-11 16,-9 1-3-16,-8 9-9 16,-7 5 2-16,0 7 4 15,-1 1 2-15,8 4-1 16,4 1-1-16,8 0-1 15,7 2 1-15,7-1 2 16,3-3 1-16,7-4 0 16,3-2 1-16,6-6 0 15,2-2-10-15,0-3-27 0,-1-3-12 16,-2-2-14-16,1-3 7 16,-6 0 30-16,-3 0 12 15,-9 3 17-15,-4 1 8 16,-4 0 14-16,2 1 4 15,-2 0 19-15,0 1 2 16,0 0-3-16,0 0-1 16,0 0-15-16,0 0-6 0,9-1-9 15,4 0-3-15,26-10 0 16,-27 0 2-16,-8-4 2 16,0-4 0-16,-6 2-3 15,-2 0 0-15,-5 0-5 16,-4 4-2-16,-2 3 2 15,-1 5-1-15,4 12 2 16,-2 6 1-16,3 14-5 16,-5 10-1-16,-2 8 1 15,5 9 0-15,2-3 0 16,8 0-2-16,6-2 21 16,5-7-56-16,4-1 462 15</inkml:trace>
  <inkml:trace contextRef="#ctx0" brushRef="#br0" timeOffset="85988.9099">16825 17240 1066 0,'6'-2'475'0,"6"2"-222"16,-2 4-86-16,-1 16-75 15,0 12-28-15,-2 10-34 16,0 0-10-16,-2 0-70 15,-1-6-415-15</inkml:trace>
  <inkml:trace contextRef="#ctx0" brushRef="#br0" timeOffset="86684.57">17013 17209 1147 0,'7'-1'431'0,"7"8"-320"16,0 10-25-16,-6 22-20 16,-1 8-11-16,-5 8-23 15,-4-4-5-15,-3-11-8 16,-3-10-11-16,5-17-62 16,3-7-45-16,7-16-91 15,8-10-10-15,3-12 37 16,4-4 30-16,-4-1 70 15,-2 2 14-15,-2 6 26 16,-1 6 59-16,-6 8 119 16,-7 6 24-16,-9 9 23 15,-3 2-38-15,-4 13-88 16,0 3-23-16,8 5-30 16,4-1-14-16,8-3-9 15,7-2-4-15,7-4 0 16,2-3 1-16,14 0 1 15,0 0 2-15,6-1-19 0,-1-1-7 16,-7-8 2-16,-2-2 1 16,-5-6 24-16,-4-4 9 15,-2-1 3-15,-6-4 0 16,-6-3 2-16,0-1 0 16,-7-1 2-16,-8 3 14 15,-11 2 25-15,-9 5 13 16,-9 10 7-16,4 3-14 15,4 11-33-15,6 5-17 16,12 6-13-16,8 4-1 0,11 3 6 16,8-2 3-16,7-2 2 15,3-3-2-15,2-9 7 16,-2-5-33-16,-3-13-105 16,-5-3-91-16</inkml:trace>
  <inkml:trace contextRef="#ctx0" brushRef="#br0" timeOffset="86824">17429 17029 921 0,'-2'-1'521'0,"-4"-5"-91"16,2 10-217-16,-2 7-151 0,0 5-39 16,5 12-8-16,7 2-65 15</inkml:trace>
  <inkml:trace contextRef="#ctx0" brushRef="#br0" timeOffset="87362.51">18102 17275 557 0,'-4'12'287'0,"-3"18"-43"0,0 6-170 16,1 2-46-16,4-3-2 15,-1-15 3-15,-1-10 4 16,4-10-3-16,0-11-3 15,5-13-5-15,3-6-10 16,2-11-6-16,5-1-1 16,4 4 20-16,3 2 32 15,1 15 36-15,2 6 16 16,2 15-12-16,-2 10-30 16,-5 13-31-16,-5 8-13 0,-14 7-6 15,-5 2-3-15,-7 1-14 16,-4-6-43-16,3-7-121 15,3-7-173-15</inkml:trace>
  <inkml:trace contextRef="#ctx0" brushRef="#br0" timeOffset="87717.69">18571 17234 531 0,'-7'-7'307'0,"-6"-3"13"16,-3 2-124-16,-7 7-60 16,-1 3-26-16,0 8-64 15,4 3-25-15,13 3-19 16,8 0-1-16,11 0 3 0,6 1 1 16,2-6 2-16,2-3 1 15,-4-3 5-15,-6-6 3 16,-5-4 5-16,-5-1 1 15,-4-2-8-15,-2 6-5 16,-11 1-9-16,-3 4-3 16,-7 5 1-16,-1 4 3 15,2 6 11-15,6 0 2 0,11 3 3 16,7 1-2 0,19-1-11-16,7 1 0 0,6-7-7 15,-1-2-31-15,-1-4-88 16,-1-6-70-16</inkml:trace>
  <inkml:trace contextRef="#ctx0" brushRef="#br0" timeOffset="88016.51">18796 17316 700 0,'-5'-9'385'0,"-11"-11"-70"16,-4 4-63-16,-1 9-107 15,-2 7-49-15,7 9-72 16,4 9-25-16,12 9-5 15,4 3 2-15,12 6 4 16,4-5 4-16,2-4 0 16,2-5 1-16,-2-10 4 15,-2-6 7-15,-8-11 13 0,-3-6 1 16,-10-13 1-16,-4-2-4 16,-12-12-9-16,-3 1-1 15,-5-11-3-15,-1-5-2 16,10 0-6-16,7 0-5 15,14 6-11-15,11 2-5 16,13 11 2-16,0 3-32 16,0 17-85-16,-1 13-54 15</inkml:trace>
  <inkml:trace contextRef="#ctx0" brushRef="#br0" timeOffset="88206.37">19000 17276 1200 0,'-5'8'489'15,"-5"6"-286"-15,6 13-137 16,2 6-18-16,0 2-25 16,2 1-7-16,0-6-28 15,2-7-57-15,6-9-445 16</inkml:trace>
  <inkml:trace contextRef="#ctx0" brushRef="#br0" timeOffset="88352.6">19003 17124 1213 0,'-3'-4'490'0,"-2"-1"-290"15,0 7-164-15,3 6-22 16,2 4-120-16,2 5-97 15</inkml:trace>
  <inkml:trace contextRef="#ctx0" brushRef="#br0" timeOffset="88630.2899">19156 17309 1146 0,'-5'6'448'0,"-6"2"-309"15,2 7-49-15,9 5-37 16,6-1-10-16,9 3-14 16,2 0-4-16,7-6-9 15,3-4-1-15,4-12 15 16,0-6 18-16,-3-11 32 16,-4-6 11-16,-8-6 10 15,-7-2-15-15,-14-1-16 16,-9 4-9-16,-22 5-28 15,-6 6-2-15,-4 14-24 16,0 6-7-16,10 14-51 16,10 3-64-16</inkml:trace>
  <inkml:trace contextRef="#ctx0" brushRef="#br0" timeOffset="89073.16">20102 17171 756 0,'-14'3'370'15,"-10"5"-131"-15,-5 18-125 16,0 5-8-16,13 9-37 0,6 5-10 15,13 1 0-15,9-3-1 16,4-10-16-16,3-6-6 16,3-17-8-16,-3-6 2 15,-6-11 9-15,-6-7 1 16,-12-4-11-16,-10-2-24 16,-11-1-65-16,-4 0-49 15,-1 0-237-15</inkml:trace>
  <inkml:trace contextRef="#ctx0" brushRef="#br0" timeOffset="89322.5399">20161 17261 1021 0,'11'9'441'0,"9"15"-247"16,-3 4-39-16,-8 3-63 16,-9-1-23-16,-3-7-21 15,-5-6-8-15,2-12-9 16,6-5-7-16,10-14-12 15,8-8-6-15,9-9-9 16,4 0-2-16,2 3 2 16,-2 9 1-16,-7 11 4 15,-3 5 4-15,-10 14 18 16,-2 7 9-16,-7 13 3 16,-8 10-1-16,-8 2-16 15,-3 3-10-15,2-7-108 0</inkml:trace>
  <inkml:trace contextRef="#ctx0" brushRef="#br0" timeOffset="89533.3">20491 17119 1000 0,'-2'3'507'15,"-1"3"-59"-15,2 22-373 16,4 9-30-16,3 20-4 15,2 11 7-15,2 10 3 16,-3 2-3-16,-7-7-15 16,0-7-13-16,-3-17-39 15,-2-12-29-15,0-16-92 16</inkml:trace>
  <inkml:trace contextRef="#ctx0" brushRef="#br0" timeOffset="89702.42">20496 17420 1438 0,'1'-2'580'0,"5"-2"-359"0,3 4-104 16,8 4-62-16,4 4-20 16,3 1-20-16,4-3-26 15,1-6 104-15</inkml:trace>
  <inkml:trace contextRef="#ctx0" brushRef="#br0" timeOffset="90381.42">20965 17139 569 0,'-19'-6'347'15,"-19"-5"-7"-15,-2 8-183 0,0 3-35 16,9 7-67-16,8 4-41 16,17 4-7-16,8 4 3 15,16-1 5-15,7 3 1 16,7-5 1-16,3-2-2 15,-4-8 3-15,-9-4 2 16,-9-4 9-16,-6-3 1 16,-7-2-4-16,-4-2-5 15,-9 4-17-15,-4 1-5 0,-13 4-4 16,0 7-1-16,-1 3 1 16,5 5 1-16,8 4-1 15,9-5 5-15,10 4 10 16,8-1 6-16,9-3 9 15,5-1 2-15,8-10 0 16,2-3-1-16,-2-9-2 16,-2-5-2-16,-7-4-3 15,-3-2-2-15,-3-1-4 16,-4 0 1-16,1 5-3 16,-8 2 1-16,-5 9 7 15,0 6 2-15,-9 10 6 16,4 10-4-16,4 13-8 15,2 5-6-15,9 5-6 16,-1-4 3-16,6-5-158 16,2-9-150-16</inkml:trace>
  <inkml:trace contextRef="#ctx0" brushRef="#br0" timeOffset="90664.06">21436 17285 539 0,'1'6'343'16,"-1"6"48"-16,1 7-174 0,-3 6-65 16,-3 2-15-16,-12-2-36 15,-6-4-11-15,-5-7-21 16,-5-7-13-16,-1-13-22 16,5-5-8-16,3-9-11 15,6-6-6-15,9-1-11 16,5-2-5-16,9 0-9 15,8 5-1-15,8 8 5 16,3 8 6-16,0 11 11 16,0 10 4-16,0 11 0 15,0 6-3-15,-3 7-29 16,0 3-59-16</inkml:trace>
  <inkml:trace contextRef="#ctx0" brushRef="#br0" timeOffset="91128.73">21535 17208 800 0,'4'-5'401'0,"9"-2"-121"16,-3 6-94-16,5 8-76 16,-2 9-27-16,-4 8-25 15,-2 4-1-15,-10 3-9 16,-5 0-9-16,-4-1-18 15,0-3-6-15,2-11-3 16,5-7-1-16,6-15-2 16,4-5-5-16,10-12-4 15,3-3-1-15,-3-4 0 16,0 0 1-16,-4 7 2 16,-2 1 11-16,-3 12 36 15,-6 7 7-15,-1 8 9 16,-1 8-9-16,2 9-35 15,6 4-5-15,10 6-8 16,3-2-2-16,10-3-76 0,2-1-84 16</inkml:trace>
  <inkml:trace contextRef="#ctx0" brushRef="#br0" timeOffset="91598.13">21951 17360 459 0,'1'-10'286'0,"1"-10"3"16,0 1-61-16,-7 0-52 16,-4-1-17-16,-5 0-28 15,-5-1-11-15,-4 7-31 16,1 4-17-16,1 10-38 15,0 2-18-15,8 13-16 16,4 4 0-16,5 8 4 16,6 2 1-16,6 1-2 15,6-3-2-15,3-6 1 16,1-5 0-16,5-13 4 16,-2-3 1-16,2-12 0 15,-2-2-2-15,-5-2-5 16,-6-2 0-16,-4 6 0 15,-4 4-2-15,0 7 2 16,1 4 1-16,-1 10 3 0,3 3 4 16,2 4-2-16,1-1-1 15,2-1 14-15,2-6 7 16,-1-4 12-16,3-3 3 16,0-6-8-16,1-4-5 15,-5-6-9-15,0-2-10 16,-9-1-85-16,-1-1-64 15</inkml:trace>
  <inkml:trace contextRef="#ctx0" brushRef="#br0" timeOffset="91751.2899">22003 17032 841 0,'-1'-12'516'0,"-3"-9"-1"15,1 10-189-15,-1 8-152 16,3 10-62-16,1 8-89 15,0 2-18-15,9 11-46 16,-2 0-67-16</inkml:trace>
  <inkml:trace contextRef="#ctx0" brushRef="#br0" timeOffset="92311.69">22698 17136 927 0,'-16'-6'440'16,"-13"-4"-183"-16,-8 7-134 15,0 5-31-15,0 8-39 16,6 5-9-16,12 13-12 16,6 1-3-16,18 7-12 15,11-2-3-15,13-3-2 16,6-4-1-16,8-13-1 0,1-6 0 16,-2-15 1-16,-2-4-2 15,-12-4-2-15,-10-3-1 16,-9 2-1-16,-4 1-1 15,-11 4-9-15,1 9-3 16,-10 14 9-16,-4 11 3 16,-2 17 11-16,1 10 2 15,6 8-10-15,4-1-4 16,9-5 0-16,1-11 8 16,7-13-88-16,4-5-66 0</inkml:trace>
  <inkml:trace contextRef="#ctx0" brushRef="#br0" timeOffset="92611.85">22937 17170 612 0,'-7'-6'349'0,"-6"1"7"15,0 4-195-15,5 6-67 16,4 6-15-16,-1 4-14 16,9 4-11-16,6 3-2 15,8-2 4-15,18-2-12 16,0-6-4-16,2-8-7 0,-8-4 17 16,-16-8 16-16,-10-6 1 15,-16-3-5-15,-13-3-25 16,-14 2-31-16,-3 0-4 15,6 9-106-15,8 3-81 16</inkml:trace>
  <inkml:trace contextRef="#ctx0" brushRef="#br0" timeOffset="92911.9">23046 17287 761 0,'8'8'341'0,"11"6"-150"16,4 0-42-16,4-7-7 15,5-2-2-15,1-9-17 16,0-3-15-16,-4-7-46 16,-7-2-15-16,-10-3-14 15,-7-3-5-15,-9-5-8 16,-7 2-3-16,-10-3-9 16,-7 4-6-16,-3 8-12 15,-4 8-8-15,5 16-2 16,3 8 6-16,5 17 14 15,5 7 7-15,11 11 5 16,4 7-1-16,8 4-4 16,1-2-2-16,6-10 24 15,1-4-54-15,-1-14-316 0</inkml:trace>
  <inkml:trace contextRef="#ctx0" brushRef="#br0" timeOffset="93450.57">23360 17105 1012 0,'14'1'351'0,"17"0"-307"16,1 2-39-16,1-2 0 15,1-1 2-15,-9-4 7 16,-4-1 23-16,-11-1 32 15,-6-2 10-15,-11 8-5 16,-8-1-26-16,-12 4-34 0,-3 3-11 16,0 5-4-16,3 4-1 15,11 4 10-15,-1 3 8 16,11 3 16-16,6 3 5 16,8-2-6-16,5 1-6 15,12-6-9-15,-2-4-3 16,2-9 3-16,5-8 2 15,-7-5 1-15,-1-3-1 16,-7-1-6-16,-1 4-6 16,-4 3-8-16,-3 3-7 0,-3 10-1 15,-3 1 1-15,1 6 5 16,-1-1 4-16,3-6-31 16,0-1-17-16,0-11-53 15,-1-4-52-15</inkml:trace>
  <inkml:trace contextRef="#ctx0" brushRef="#br0" timeOffset="93607.4399">23605 16871 1076 0,'0'0'481'15,"0"0"-190"-15,0 13-233 0,-3 5-42 16,-2 8-26-16,3 5-38 15,1-1-154-15</inkml:trace>
  <inkml:trace contextRef="#ctx0" brushRef="#br0" timeOffset="94113.42">23880 17324 637 0,'0'-7'316'0,"2"-9"-77"15,-4-4-91-15,-3-3-13 16,2-1 8-16,-10-2-1 16,-1 3-4-16,-1 10-50 15,-7 3-32-15,-2 10-48 16,4 3-19-16,2 9-2 15,4 6 3-15,11 7 12 16,4 2 3-16,13-2 1 16,5 1 0-16,4-7 1 15,3 0-1-15,-4-14 6 16,-3-7 3-16,0-9 4 16,-3-6 1-16,-4-1-5 15,1-2-4-15,-7 2-5 16,1 0-2-16,-6 5-1 15,-4 4-2-15,1 6-11 0,-2 3-5 16,4 7 0-16,3 5 1 16,2 6 14-16,4 2 4 15,5 3 8-15,3 1 5 16,10-3 14-16,-3-3 9 16,2-11 22-16,2-6 3 15,-5-12 20-15,-3-6-1 16,-10-7-21-16,-5 0-8 0,-11-2-76 15,-4-1-66-15,-5 5-146 16</inkml:trace>
  <inkml:trace contextRef="#ctx0" brushRef="#br0" timeOffset="94369.5">24145 16496 877 0,'10'-11'429'0,"8"-11"-132"16,-2 13-66-16,-7 24-92 0,-3 16-41 15,-2 30-66-15,2 14-5 16,1 25 1-16,-1 10-3 15,-1-5-7-15,-2-6 21 16,-6-20 13-16</inkml:trace>
  <inkml:trace contextRef="#ctx0" brushRef="#br0" timeOffset="94834.83">24312 17490 732 0,'-1'-1'314'0,"-8"-9"-149"0,-2-1-8 16,-3 2-6-16,-6 1-10 15,8 8-42-15,-3 1-25 16,6 12-37-16,7-1-5 16,5 2 7-16,6 2 13 15,7-6 33-15,2-5 15 0,1-1 29 16,-1-4 7-16,-11-4-12 16,-3 3-21-16,-14-1-78 15,-3 0 342-15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2023F949-2ACA-481C-87AE-89754124B8CC}" type="datetimeFigureOut">
              <a:rPr lang="el-GR" smtClean="0"/>
              <a:t>6/12/2023</a:t>
            </a:fld>
            <a:endParaRPr lang="el-GR"/>
          </a:p>
        </p:txBody>
      </p:sp>
      <p:sp>
        <p:nvSpPr>
          <p:cNvPr id="4" name="Slide Image Placeholder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724956"/>
            <a:ext cx="5486400" cy="447627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72DCB121-525A-438D-8FD9-7B2708CF85C9}" type="slidenum">
              <a:rPr lang="el-GR" smtClean="0"/>
              <a:t>‹#›</a:t>
            </a:fld>
            <a:endParaRPr lang="el-GR"/>
          </a:p>
        </p:txBody>
      </p:sp>
    </p:spTree>
    <p:extLst>
      <p:ext uri="{BB962C8B-B14F-4D97-AF65-F5344CB8AC3E}">
        <p14:creationId xmlns:p14="http://schemas.microsoft.com/office/powerpoint/2010/main" val="3693239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2</a:t>
            </a:fld>
            <a:endParaRPr lang="el-GR"/>
          </a:p>
        </p:txBody>
      </p:sp>
    </p:spTree>
    <p:extLst>
      <p:ext uri="{BB962C8B-B14F-4D97-AF65-F5344CB8AC3E}">
        <p14:creationId xmlns:p14="http://schemas.microsoft.com/office/powerpoint/2010/main" val="2083079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6295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3133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0238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883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21</a:t>
            </a:fld>
            <a:endParaRPr lang="el-GR"/>
          </a:p>
        </p:txBody>
      </p:sp>
    </p:spTree>
    <p:extLst>
      <p:ext uri="{BB962C8B-B14F-4D97-AF65-F5344CB8AC3E}">
        <p14:creationId xmlns:p14="http://schemas.microsoft.com/office/powerpoint/2010/main" val="1263731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22</a:t>
            </a:fld>
            <a:endParaRPr lang="el-GR"/>
          </a:p>
        </p:txBody>
      </p:sp>
    </p:spTree>
    <p:extLst>
      <p:ext uri="{BB962C8B-B14F-4D97-AF65-F5344CB8AC3E}">
        <p14:creationId xmlns:p14="http://schemas.microsoft.com/office/powerpoint/2010/main" val="274342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37</a:t>
            </a:fld>
            <a:endParaRPr lang="el-GR"/>
          </a:p>
        </p:txBody>
      </p:sp>
    </p:spTree>
    <p:extLst>
      <p:ext uri="{BB962C8B-B14F-4D97-AF65-F5344CB8AC3E}">
        <p14:creationId xmlns:p14="http://schemas.microsoft.com/office/powerpoint/2010/main" val="4022177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5</a:t>
            </a:fld>
            <a:endParaRPr lang="el-GR"/>
          </a:p>
        </p:txBody>
      </p:sp>
    </p:spTree>
    <p:extLst>
      <p:ext uri="{BB962C8B-B14F-4D97-AF65-F5344CB8AC3E}">
        <p14:creationId xmlns:p14="http://schemas.microsoft.com/office/powerpoint/2010/main" val="4200295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6</a:t>
            </a:fld>
            <a:endParaRPr lang="el-GR"/>
          </a:p>
        </p:txBody>
      </p:sp>
    </p:spTree>
    <p:extLst>
      <p:ext uri="{BB962C8B-B14F-4D97-AF65-F5344CB8AC3E}">
        <p14:creationId xmlns:p14="http://schemas.microsoft.com/office/powerpoint/2010/main" val="411715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solidFill>
                  <a:prstClr val="black"/>
                </a:solidFill>
              </a:rPr>
              <a:pPr/>
              <a:t>7</a:t>
            </a:fld>
            <a:endParaRPr lang="el-GR">
              <a:solidFill>
                <a:prstClr val="black"/>
              </a:solidFill>
            </a:endParaRPr>
          </a:p>
        </p:txBody>
      </p:sp>
    </p:spTree>
    <p:extLst>
      <p:ext uri="{BB962C8B-B14F-4D97-AF65-F5344CB8AC3E}">
        <p14:creationId xmlns:p14="http://schemas.microsoft.com/office/powerpoint/2010/main" val="2732005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solidFill>
                  <a:prstClr val="black"/>
                </a:solidFill>
              </a:rPr>
              <a:pPr/>
              <a:t>8</a:t>
            </a:fld>
            <a:endParaRPr lang="el-GR">
              <a:solidFill>
                <a:prstClr val="black"/>
              </a:solidFill>
            </a:endParaRPr>
          </a:p>
        </p:txBody>
      </p:sp>
    </p:spTree>
    <p:extLst>
      <p:ext uri="{BB962C8B-B14F-4D97-AF65-F5344CB8AC3E}">
        <p14:creationId xmlns:p14="http://schemas.microsoft.com/office/powerpoint/2010/main" val="3439197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solidFill>
                  <a:prstClr val="black"/>
                </a:solidFill>
              </a:rPr>
              <a:pPr/>
              <a:t>9</a:t>
            </a:fld>
            <a:endParaRPr lang="el-GR">
              <a:solidFill>
                <a:prstClr val="black"/>
              </a:solidFill>
            </a:endParaRPr>
          </a:p>
        </p:txBody>
      </p:sp>
    </p:spTree>
    <p:extLst>
      <p:ext uri="{BB962C8B-B14F-4D97-AF65-F5344CB8AC3E}">
        <p14:creationId xmlns:p14="http://schemas.microsoft.com/office/powerpoint/2010/main" val="408864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solidFill>
                  <a:prstClr val="black"/>
                </a:solidFill>
              </a:rPr>
              <a:pPr/>
              <a:t>10</a:t>
            </a:fld>
            <a:endParaRPr lang="el-GR">
              <a:solidFill>
                <a:prstClr val="black"/>
              </a:solidFill>
            </a:endParaRPr>
          </a:p>
        </p:txBody>
      </p:sp>
    </p:spTree>
    <p:extLst>
      <p:ext uri="{BB962C8B-B14F-4D97-AF65-F5344CB8AC3E}">
        <p14:creationId xmlns:p14="http://schemas.microsoft.com/office/powerpoint/2010/main" val="1269799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solidFill>
                  <a:prstClr val="black"/>
                </a:solidFill>
              </a:rPr>
              <a:pPr/>
              <a:t>11</a:t>
            </a:fld>
            <a:endParaRPr lang="el-GR">
              <a:solidFill>
                <a:prstClr val="black"/>
              </a:solidFill>
            </a:endParaRPr>
          </a:p>
        </p:txBody>
      </p:sp>
    </p:spTree>
    <p:extLst>
      <p:ext uri="{BB962C8B-B14F-4D97-AF65-F5344CB8AC3E}">
        <p14:creationId xmlns:p14="http://schemas.microsoft.com/office/powerpoint/2010/main" val="1449456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4765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D8BD707-D9CF-40AE-B4C6-C98DA3205C09}" type="datetimeFigureOut">
              <a:rPr lang="en-US" smtClean="0"/>
              <a:pPr/>
              <a:t>12/6/2023</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solidFill>
                <a:srgbClr val="94C600"/>
              </a:solidFill>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solidFill>
                  <a:srgbClr val="94C600"/>
                </a:solidFill>
              </a:rPr>
              <a:pPr/>
              <a:t>‹#›</a:t>
            </a:fld>
            <a:endParaRPr lang="en-US" dirty="0">
              <a:solidFill>
                <a:srgbClr val="94C600"/>
              </a:solidFill>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56858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12/6/2023</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274961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12/6/2023</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293401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mbria" panose="02040503050406030204"/>
                <a:ea typeface="+mn-ea"/>
                <a:cs typeface="+mn-cs"/>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mbria" panose="02040503050406030204"/>
                <a:ea typeface="+mn-ea"/>
                <a:cs typeface="+mn-cs"/>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mbria" panose="02040503050406030204"/>
                <a:ea typeface="+mn-ea"/>
                <a:cs typeface="+mn-cs"/>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mbria" panose="02040503050406030204"/>
                <a:ea typeface="+mn-ea"/>
                <a:cs typeface="+mn-cs"/>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mbria" panose="02040503050406030204"/>
                <a:ea typeface="+mn-ea"/>
                <a:cs typeface="+mn-cs"/>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2400" b="0" i="0" u="none" strike="noStrike" kern="1200" cap="none" spc="0" normalizeH="0" baseline="0" noProof="0" smtClean="0">
                <a:ln>
                  <a:noFill/>
                </a:ln>
                <a:solidFill>
                  <a:srgbClr val="FEFEFE"/>
                </a:solidFill>
                <a:effectLst/>
                <a:uLnTx/>
                <a:uFillTx/>
                <a:latin typeface="Cambria" panose="02040503050406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12/6/2023</a:t>
            </a:fld>
            <a:endParaRPr kumimoji="0" lang="en-US" sz="2400" b="0" i="0" u="none" strike="noStrike" kern="1200" cap="none" spc="0" normalizeH="0" baseline="0" noProof="0" dirty="0">
              <a:ln>
                <a:noFill/>
              </a:ln>
              <a:solidFill>
                <a:srgbClr val="FEFEFE"/>
              </a:solidFill>
              <a:effectLst/>
              <a:uLnTx/>
              <a:uFillTx/>
              <a:latin typeface="Cambria" panose="02040503050406030204"/>
              <a:ea typeface="+mn-ea"/>
              <a:cs typeface="+mn-cs"/>
            </a:endParaRP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94C600"/>
              </a:solidFill>
              <a:effectLst/>
              <a:uLnTx/>
              <a:uFillTx/>
              <a:latin typeface="Cambria" panose="02040503050406030204"/>
              <a:ea typeface="+mn-ea"/>
              <a:cs typeface="+mn-cs"/>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94C600"/>
                </a:solidFill>
                <a:effectLst/>
                <a:uLnTx/>
                <a:uFillTx/>
                <a:latin typeface="Cambria" panose="02040503050406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94C600"/>
              </a:solidFill>
              <a:effectLst/>
              <a:uLnTx/>
              <a:uFillTx/>
              <a:latin typeface="Cambria" panose="02040503050406030204"/>
              <a:ea typeface="+mn-ea"/>
              <a:cs typeface="+mn-cs"/>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Tree>
    <p:extLst>
      <p:ext uri="{BB962C8B-B14F-4D97-AF65-F5344CB8AC3E}">
        <p14:creationId xmlns:p14="http://schemas.microsoft.com/office/powerpoint/2010/main" val="3914080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8350" y="710292"/>
            <a:ext cx="7415050" cy="661308"/>
          </a:xfrm>
        </p:spPr>
        <p:txBody>
          <a:bodyPr/>
          <a:lstStyle/>
          <a:p>
            <a:r>
              <a:rPr lang="en-US"/>
              <a:t>Click to edit Master title style</a:t>
            </a:r>
            <a:endParaRPr lang="en-US" dirty="0"/>
          </a:p>
        </p:txBody>
      </p:sp>
      <p:sp>
        <p:nvSpPr>
          <p:cNvPr id="3" name="Content Placeholder 2"/>
          <p:cNvSpPr>
            <a:spLocks noGrp="1"/>
          </p:cNvSpPr>
          <p:nvPr>
            <p:ph idx="1"/>
          </p:nvPr>
        </p:nvSpPr>
        <p:spPr>
          <a:xfrm>
            <a:off x="738350" y="1492275"/>
            <a:ext cx="7415050" cy="43484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mbria" panose="02040503050406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12/6/2023</a:t>
            </a:fld>
            <a:endParaRPr kumimoji="0" lang="en-US" sz="1200" b="0" i="0" u="none" strike="noStrike" kern="1200" cap="none" spc="0" normalizeH="0" baseline="0" noProof="0" dirty="0">
              <a:ln>
                <a:noFill/>
              </a:ln>
              <a:solidFill>
                <a:srgbClr val="FEFEFE"/>
              </a:solidFill>
              <a:effectLst/>
              <a:uLnTx/>
              <a:uFillTx/>
              <a:latin typeface="Cambria" panose="02040503050406030204"/>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94C600"/>
              </a:solidFill>
              <a:effectLst/>
              <a:uLnTx/>
              <a:uFillTx/>
              <a:latin typeface="Cambria" panose="02040503050406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mbria" panose="02040503050406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mbria" panose="02040503050406030204"/>
              <a:ea typeface="+mn-ea"/>
              <a:cs typeface="+mn-cs"/>
            </a:endParaRPr>
          </a:p>
        </p:txBody>
      </p:sp>
    </p:spTree>
    <p:extLst>
      <p:ext uri="{BB962C8B-B14F-4D97-AF65-F5344CB8AC3E}">
        <p14:creationId xmlns:p14="http://schemas.microsoft.com/office/powerpoint/2010/main" val="312993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mbria" panose="02040503050406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12/6/2023</a:t>
            </a:fld>
            <a:endParaRPr kumimoji="0" lang="en-US" sz="1200" b="0" i="0" u="none" strike="noStrike" kern="1200" cap="none" spc="0" normalizeH="0" baseline="0" noProof="0" dirty="0">
              <a:ln>
                <a:noFill/>
              </a:ln>
              <a:solidFill>
                <a:srgbClr val="FEFEFE"/>
              </a:solidFill>
              <a:effectLst/>
              <a:uLnTx/>
              <a:uFillTx/>
              <a:latin typeface="Cambria" panose="02040503050406030204"/>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94C600"/>
              </a:solidFill>
              <a:effectLst/>
              <a:uLnTx/>
              <a:uFillTx/>
              <a:latin typeface="Cambria" panose="02040503050406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mbria" panose="02040503050406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mbria" panose="02040503050406030204"/>
              <a:ea typeface="+mn-ea"/>
              <a:cs typeface="+mn-cs"/>
            </a:endParaRPr>
          </a:p>
        </p:txBody>
      </p:sp>
    </p:spTree>
    <p:extLst>
      <p:ext uri="{BB962C8B-B14F-4D97-AF65-F5344CB8AC3E}">
        <p14:creationId xmlns:p14="http://schemas.microsoft.com/office/powerpoint/2010/main" val="779139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mbria" panose="02040503050406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12/6/2023</a:t>
            </a:fld>
            <a:endParaRPr kumimoji="0" lang="en-US" sz="1200" b="0" i="0" u="none" strike="noStrike" kern="1200" cap="none" spc="0" normalizeH="0" baseline="0" noProof="0" dirty="0">
              <a:ln>
                <a:noFill/>
              </a:ln>
              <a:solidFill>
                <a:srgbClr val="FEFEFE"/>
              </a:solidFill>
              <a:effectLst/>
              <a:uLnTx/>
              <a:uFillTx/>
              <a:latin typeface="Cambria" panose="02040503050406030204"/>
              <a:ea typeface="+mn-ea"/>
              <a:cs typeface="+mn-cs"/>
            </a:endParaRPr>
          </a:p>
        </p:txBody>
      </p:sp>
      <p:sp>
        <p:nvSpPr>
          <p:cNvPr id="6" name="Footer Placeholder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94C600"/>
              </a:solidFill>
              <a:effectLst/>
              <a:uLnTx/>
              <a:uFillTx/>
              <a:latin typeface="Cambria" panose="02040503050406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mbria" panose="02040503050406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mbria" panose="02040503050406030204"/>
              <a:ea typeface="+mn-ea"/>
              <a:cs typeface="+mn-cs"/>
            </a:endParaRPr>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07832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mbria" panose="02040503050406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12/6/2023</a:t>
            </a:fld>
            <a:endParaRPr kumimoji="0" lang="en-US" sz="1200" b="0" i="0" u="none" strike="noStrike" kern="1200" cap="none" spc="0" normalizeH="0" baseline="0" noProof="0" dirty="0">
              <a:ln>
                <a:noFill/>
              </a:ln>
              <a:solidFill>
                <a:srgbClr val="FEFEFE"/>
              </a:solidFill>
              <a:effectLst/>
              <a:uLnTx/>
              <a:uFillTx/>
              <a:latin typeface="Cambria" panose="02040503050406030204"/>
              <a:ea typeface="+mn-ea"/>
              <a:cs typeface="+mn-cs"/>
            </a:endParaRPr>
          </a:p>
        </p:txBody>
      </p:sp>
      <p:sp>
        <p:nvSpPr>
          <p:cNvPr id="8" name="Footer Placeholder 7"/>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94C600"/>
              </a:solidFill>
              <a:effectLst/>
              <a:uLnTx/>
              <a:uFillTx/>
              <a:latin typeface="Cambria" panose="02040503050406030204"/>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mbria" panose="02040503050406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mbria" panose="02040503050406030204"/>
              <a:ea typeface="+mn-ea"/>
              <a:cs typeface="+mn-cs"/>
            </a:endParaRPr>
          </a:p>
        </p:txBody>
      </p:sp>
    </p:spTree>
    <p:extLst>
      <p:ext uri="{BB962C8B-B14F-4D97-AF65-F5344CB8AC3E}">
        <p14:creationId xmlns:p14="http://schemas.microsoft.com/office/powerpoint/2010/main" val="701573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mbria" panose="02040503050406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12/6/2023</a:t>
            </a:fld>
            <a:endParaRPr kumimoji="0" lang="en-US" sz="1200" b="0" i="0" u="none" strike="noStrike" kern="1200" cap="none" spc="0" normalizeH="0" baseline="0" noProof="0" dirty="0">
              <a:ln>
                <a:noFill/>
              </a:ln>
              <a:solidFill>
                <a:srgbClr val="FEFEFE"/>
              </a:solidFill>
              <a:effectLst/>
              <a:uLnTx/>
              <a:uFillTx/>
              <a:latin typeface="Cambria" panose="02040503050406030204"/>
              <a:ea typeface="+mn-ea"/>
              <a:cs typeface="+mn-cs"/>
            </a:endParaRP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94C600"/>
              </a:solidFill>
              <a:effectLst/>
              <a:uLnTx/>
              <a:uFillTx/>
              <a:latin typeface="Cambria" panose="0204050305040603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mbria" panose="02040503050406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mbria" panose="02040503050406030204"/>
              <a:ea typeface="+mn-ea"/>
              <a:cs typeface="+mn-cs"/>
            </a:endParaRPr>
          </a:p>
        </p:txBody>
      </p:sp>
    </p:spTree>
    <p:extLst>
      <p:ext uri="{BB962C8B-B14F-4D97-AF65-F5344CB8AC3E}">
        <p14:creationId xmlns:p14="http://schemas.microsoft.com/office/powerpoint/2010/main" val="14818253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mbria" panose="02040503050406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12/6/2023</a:t>
            </a:fld>
            <a:endParaRPr kumimoji="0" lang="en-US" sz="1200" b="0" i="0" u="none" strike="noStrike" kern="1200" cap="none" spc="0" normalizeH="0" baseline="0" noProof="0" dirty="0">
              <a:ln>
                <a:noFill/>
              </a:ln>
              <a:solidFill>
                <a:srgbClr val="FEFEFE"/>
              </a:solidFill>
              <a:effectLst/>
              <a:uLnTx/>
              <a:uFillTx/>
              <a:latin typeface="Cambria" panose="02040503050406030204"/>
              <a:ea typeface="+mn-ea"/>
              <a:cs typeface="+mn-cs"/>
            </a:endParaRPr>
          </a:p>
        </p:txBody>
      </p:sp>
      <p:sp>
        <p:nvSpPr>
          <p:cNvPr id="3" name="Footer Placeholder 2"/>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94C600"/>
              </a:solidFill>
              <a:effectLst/>
              <a:uLnTx/>
              <a:uFillTx/>
              <a:latin typeface="Cambria" panose="02040503050406030204"/>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mbria" panose="02040503050406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mbria" panose="02040503050406030204"/>
              <a:ea typeface="+mn-ea"/>
              <a:cs typeface="+mn-cs"/>
            </a:endParaRPr>
          </a:p>
        </p:txBody>
      </p:sp>
    </p:spTree>
    <p:extLst>
      <p:ext uri="{BB962C8B-B14F-4D97-AF65-F5344CB8AC3E}">
        <p14:creationId xmlns:p14="http://schemas.microsoft.com/office/powerpoint/2010/main" val="2861570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mbria" panose="02040503050406030204"/>
                <a:ea typeface="+mn-ea"/>
                <a:cs typeface="+mn-cs"/>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mbria" panose="02040503050406030204"/>
                <a:ea typeface="+mn-ea"/>
                <a:cs typeface="+mn-cs"/>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mbria" panose="02040503050406030204"/>
                <a:ea typeface="+mn-ea"/>
                <a:cs typeface="+mn-cs"/>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mbria" panose="02040503050406030204"/>
                <a:ea typeface="+mn-ea"/>
                <a:cs typeface="+mn-cs"/>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mbria" panose="02040503050406030204"/>
                <a:ea typeface="+mn-ea"/>
                <a:cs typeface="+mn-cs"/>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mbria" panose="02040503050406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12/6/2023</a:t>
            </a:fld>
            <a:endParaRPr kumimoji="0" lang="en-US" sz="1200" b="0" i="0" u="none" strike="noStrike" kern="1200" cap="none" spc="0" normalizeH="0" baseline="0" noProof="0" dirty="0">
              <a:ln>
                <a:noFill/>
              </a:ln>
              <a:solidFill>
                <a:srgbClr val="FEFEFE"/>
              </a:solidFill>
              <a:effectLst/>
              <a:uLnTx/>
              <a:uFillTx/>
              <a:latin typeface="Cambria" panose="02040503050406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mbria" panose="02040503050406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mbria" panose="02040503050406030204"/>
              <a:ea typeface="+mn-ea"/>
              <a:cs typeface="+mn-cs"/>
            </a:endParaRP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94C600"/>
              </a:solidFill>
              <a:effectLst/>
              <a:uLnTx/>
              <a:uFillTx/>
              <a:latin typeface="Cambria" panose="02040503050406030204"/>
              <a:ea typeface="+mn-ea"/>
              <a:cs typeface="+mn-cs"/>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78178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8350" y="710292"/>
            <a:ext cx="7415050" cy="661308"/>
          </a:xfrm>
        </p:spPr>
        <p:txBody>
          <a:bodyPr/>
          <a:lstStyle/>
          <a:p>
            <a:r>
              <a:rPr lang="en-US"/>
              <a:t>Click to edit Master title style</a:t>
            </a:r>
            <a:endParaRPr lang="en-US" dirty="0"/>
          </a:p>
        </p:txBody>
      </p:sp>
      <p:sp>
        <p:nvSpPr>
          <p:cNvPr id="3" name="Content Placeholder 2"/>
          <p:cNvSpPr>
            <a:spLocks noGrp="1"/>
          </p:cNvSpPr>
          <p:nvPr>
            <p:ph idx="1"/>
          </p:nvPr>
        </p:nvSpPr>
        <p:spPr>
          <a:xfrm>
            <a:off x="738350" y="1492275"/>
            <a:ext cx="7415050" cy="43484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12/6/2023</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1667092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mbria" panose="02040503050406030204"/>
                <a:ea typeface="+mn-ea"/>
                <a:cs typeface="+mn-cs"/>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mbria" panose="02040503050406030204"/>
                <a:ea typeface="+mn-ea"/>
                <a:cs typeface="+mn-cs"/>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mbria" panose="02040503050406030204"/>
                <a:ea typeface="+mn-ea"/>
                <a:cs typeface="+mn-cs"/>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mbria" panose="02040503050406030204"/>
                <a:ea typeface="+mn-ea"/>
                <a:cs typeface="+mn-cs"/>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mbria" panose="02040503050406030204"/>
                <a:ea typeface="+mn-ea"/>
                <a:cs typeface="+mn-cs"/>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mbria" panose="02040503050406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12/6/2023</a:t>
            </a:fld>
            <a:endParaRPr kumimoji="0" lang="en-US" sz="1200" b="0" i="0" u="none" strike="noStrike" kern="1200" cap="none" spc="0" normalizeH="0" baseline="0" noProof="0" dirty="0">
              <a:ln>
                <a:noFill/>
              </a:ln>
              <a:solidFill>
                <a:srgbClr val="FEFEFE"/>
              </a:solidFill>
              <a:effectLst/>
              <a:uLnTx/>
              <a:uFillTx/>
              <a:latin typeface="Cambria" panose="02040503050406030204"/>
              <a:ea typeface="+mn-ea"/>
              <a:cs typeface="+mn-cs"/>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94C600"/>
              </a:solidFill>
              <a:effectLst/>
              <a:uLnTx/>
              <a:uFillTx/>
              <a:latin typeface="Cambria" panose="02040503050406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mbria" panose="02040503050406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mbria" panose="02040503050406030204"/>
              <a:ea typeface="+mn-ea"/>
              <a:cs typeface="+mn-cs"/>
            </a:endParaRPr>
          </a:p>
        </p:txBody>
      </p:sp>
    </p:spTree>
    <p:extLst>
      <p:ext uri="{BB962C8B-B14F-4D97-AF65-F5344CB8AC3E}">
        <p14:creationId xmlns:p14="http://schemas.microsoft.com/office/powerpoint/2010/main" val="6056695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mbria" panose="02040503050406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12/6/2023</a:t>
            </a:fld>
            <a:endParaRPr kumimoji="0" lang="en-US" sz="1200" b="0" i="0" u="none" strike="noStrike" kern="1200" cap="none" spc="0" normalizeH="0" baseline="0" noProof="0" dirty="0">
              <a:ln>
                <a:noFill/>
              </a:ln>
              <a:solidFill>
                <a:srgbClr val="FEFEFE"/>
              </a:solidFill>
              <a:effectLst/>
              <a:uLnTx/>
              <a:uFillTx/>
              <a:latin typeface="Cambria" panose="02040503050406030204"/>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94C600"/>
              </a:solidFill>
              <a:effectLst/>
              <a:uLnTx/>
              <a:uFillTx/>
              <a:latin typeface="Cambria" panose="02040503050406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mbria" panose="02040503050406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mbria" panose="02040503050406030204"/>
              <a:ea typeface="+mn-ea"/>
              <a:cs typeface="+mn-cs"/>
            </a:endParaRPr>
          </a:p>
        </p:txBody>
      </p:sp>
    </p:spTree>
    <p:extLst>
      <p:ext uri="{BB962C8B-B14F-4D97-AF65-F5344CB8AC3E}">
        <p14:creationId xmlns:p14="http://schemas.microsoft.com/office/powerpoint/2010/main" val="38540688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mbria" panose="02040503050406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12/6/2023</a:t>
            </a:fld>
            <a:endParaRPr kumimoji="0" lang="en-US" sz="1200" b="0" i="0" u="none" strike="noStrike" kern="1200" cap="none" spc="0" normalizeH="0" baseline="0" noProof="0" dirty="0">
              <a:ln>
                <a:noFill/>
              </a:ln>
              <a:solidFill>
                <a:srgbClr val="FEFEFE"/>
              </a:solidFill>
              <a:effectLst/>
              <a:uLnTx/>
              <a:uFillTx/>
              <a:latin typeface="Cambria" panose="02040503050406030204"/>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94C600"/>
              </a:solidFill>
              <a:effectLst/>
              <a:uLnTx/>
              <a:uFillTx/>
              <a:latin typeface="Cambria" panose="02040503050406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mbria" panose="02040503050406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mbria" panose="02040503050406030204"/>
              <a:ea typeface="+mn-ea"/>
              <a:cs typeface="+mn-cs"/>
            </a:endParaRPr>
          </a:p>
        </p:txBody>
      </p:sp>
    </p:spTree>
    <p:extLst>
      <p:ext uri="{BB962C8B-B14F-4D97-AF65-F5344CB8AC3E}">
        <p14:creationId xmlns:p14="http://schemas.microsoft.com/office/powerpoint/2010/main" val="389292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12/6/2023</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783907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12/6/2023</a:t>
            </a:fld>
            <a:endParaRPr lang="en-US" dirty="0"/>
          </a:p>
        </p:txBody>
      </p:sp>
      <p:sp>
        <p:nvSpPr>
          <p:cNvPr id="6" name="Footer Placeholder 5"/>
          <p:cNvSpPr>
            <a:spLocks noGrp="1"/>
          </p:cNvSpPr>
          <p:nvPr>
            <p:ph type="ftr" sz="quarter" idx="11"/>
          </p:nvPr>
        </p:nvSpPr>
        <p:spPr/>
        <p:txBody>
          <a:bodyPr/>
          <a:lstStyle/>
          <a:p>
            <a:endParaRPr lang="en-US" dirty="0">
              <a:solidFill>
                <a:srgbClr val="94C60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1983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12/6/2023</a:t>
            </a:fld>
            <a:endParaRPr lang="en-US" dirty="0"/>
          </a:p>
        </p:txBody>
      </p:sp>
      <p:sp>
        <p:nvSpPr>
          <p:cNvPr id="8" name="Footer Placeholder 7"/>
          <p:cNvSpPr>
            <a:spLocks noGrp="1"/>
          </p:cNvSpPr>
          <p:nvPr>
            <p:ph type="ftr" sz="quarter" idx="11"/>
          </p:nvPr>
        </p:nvSpPr>
        <p:spPr/>
        <p:txBody>
          <a:bodyPr/>
          <a:lstStyle/>
          <a:p>
            <a:endParaRPr lang="en-US" dirty="0">
              <a:solidFill>
                <a:srgbClr val="94C600"/>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945343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12/6/2023</a:t>
            </a:fld>
            <a:endParaRPr lang="en-US" dirty="0"/>
          </a:p>
        </p:txBody>
      </p:sp>
      <p:sp>
        <p:nvSpPr>
          <p:cNvPr id="4" name="Footer Placeholder 3"/>
          <p:cNvSpPr>
            <a:spLocks noGrp="1"/>
          </p:cNvSpPr>
          <p:nvPr>
            <p:ph type="ftr" sz="quarter" idx="11"/>
          </p:nvPr>
        </p:nvSpPr>
        <p:spPr/>
        <p:txBody>
          <a:bodyPr/>
          <a:lstStyle/>
          <a:p>
            <a:endParaRPr lang="en-US" dirty="0">
              <a:solidFill>
                <a:srgbClr val="94C600"/>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166748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12/6/2023</a:t>
            </a:fld>
            <a:endParaRPr lang="en-US" dirty="0"/>
          </a:p>
        </p:txBody>
      </p:sp>
      <p:sp>
        <p:nvSpPr>
          <p:cNvPr id="3" name="Footer Placeholder 2"/>
          <p:cNvSpPr>
            <a:spLocks noGrp="1"/>
          </p:cNvSpPr>
          <p:nvPr>
            <p:ph type="ftr" sz="quarter" idx="11"/>
          </p:nvPr>
        </p:nvSpPr>
        <p:spPr/>
        <p:txBody>
          <a:bodyPr/>
          <a:lstStyle/>
          <a:p>
            <a:endParaRPr lang="en-US" dirty="0">
              <a:solidFill>
                <a:srgbClr val="94C6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545820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12/6/2023</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solidFill>
                <a:srgbClr val="94C600"/>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46385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12/6/2023</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solidFill>
                <a:srgbClr val="94C60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05712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38350" y="710292"/>
            <a:ext cx="741505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738350" y="1907270"/>
            <a:ext cx="7415050" cy="39334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12/6/2023</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solidFill>
                <a:srgbClr val="94C600"/>
              </a:solidFill>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80242544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mbria" panose="02040503050406030204"/>
                <a:ea typeface="+mn-ea"/>
                <a:cs typeface="+mn-cs"/>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mbria" panose="02040503050406030204"/>
                <a:ea typeface="+mn-ea"/>
                <a:cs typeface="+mn-cs"/>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mbria" panose="02040503050406030204"/>
                <a:ea typeface="+mn-ea"/>
                <a:cs typeface="+mn-cs"/>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mbria" panose="02040503050406030204"/>
                <a:ea typeface="+mn-ea"/>
                <a:cs typeface="+mn-cs"/>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mbria" panose="02040503050406030204"/>
                <a:ea typeface="+mn-ea"/>
                <a:cs typeface="+mn-cs"/>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2" name="Title Placeholder 1"/>
          <p:cNvSpPr>
            <a:spLocks noGrp="1"/>
          </p:cNvSpPr>
          <p:nvPr>
            <p:ph type="title"/>
          </p:nvPr>
        </p:nvSpPr>
        <p:spPr>
          <a:xfrm>
            <a:off x="738350" y="710292"/>
            <a:ext cx="741505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738350" y="1907270"/>
            <a:ext cx="7415050" cy="39334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mbria" panose="02040503050406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12/6/2023</a:t>
            </a:fld>
            <a:endParaRPr kumimoji="0" lang="en-US" sz="1200" b="0" i="0" u="none" strike="noStrike" kern="1200" cap="none" spc="0" normalizeH="0" baseline="0" noProof="0" dirty="0">
              <a:ln>
                <a:noFill/>
              </a:ln>
              <a:solidFill>
                <a:srgbClr val="FEFEFE"/>
              </a:solidFill>
              <a:effectLst/>
              <a:uLnTx/>
              <a:uFillTx/>
              <a:latin typeface="Cambria" panose="02040503050406030204"/>
              <a:ea typeface="+mn-ea"/>
              <a:cs typeface="+mn-cs"/>
            </a:endParaRP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94C600"/>
              </a:solidFill>
              <a:effectLst/>
              <a:uLnTx/>
              <a:uFillTx/>
              <a:latin typeface="Cambria" panose="02040503050406030204"/>
              <a:ea typeface="+mn-ea"/>
              <a:cs typeface="+mn-cs"/>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mbria" panose="02040503050406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mbria" panose="02040503050406030204"/>
              <a:ea typeface="+mn-ea"/>
              <a:cs typeface="+mn-cs"/>
            </a:endParaRPr>
          </a:p>
        </p:txBody>
      </p:sp>
    </p:spTree>
    <p:extLst>
      <p:ext uri="{BB962C8B-B14F-4D97-AF65-F5344CB8AC3E}">
        <p14:creationId xmlns:p14="http://schemas.microsoft.com/office/powerpoint/2010/main" val="398835281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customXml" Target="../ink/ink6.xml"/><Relationship Id="rId3" Type="http://schemas.openxmlformats.org/officeDocument/2006/relationships/image" Target="../media/image120.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2.emf"/><Relationship Id="rId11" Type="http://schemas.openxmlformats.org/officeDocument/2006/relationships/image" Target="../media/image8.emf"/><Relationship Id="rId5" Type="http://schemas.openxmlformats.org/officeDocument/2006/relationships/customXml" Target="../ink/ink5.xml"/><Relationship Id="rId10" Type="http://schemas.openxmlformats.org/officeDocument/2006/relationships/customXml" Target="../ink/ink7.xml"/><Relationship Id="rId4" Type="http://schemas.openxmlformats.org/officeDocument/2006/relationships/image" Target="../media/image6.png"/><Relationship Id="rId9" Type="http://schemas.openxmlformats.org/officeDocument/2006/relationships/image" Target="../media/image33.emf"/></Relationships>
</file>

<file path=ppt/slides/_rels/slide11.xml.rels><?xml version="1.0" encoding="UTF-8" standalone="yes"?>
<Relationships xmlns="http://schemas.openxmlformats.org/package/2006/relationships"><Relationship Id="rId8" Type="http://schemas.openxmlformats.org/officeDocument/2006/relationships/customXml" Target="../ink/ink9.xml"/><Relationship Id="rId3" Type="http://schemas.openxmlformats.org/officeDocument/2006/relationships/image" Target="../media/image120.png"/><Relationship Id="rId7" Type="http://schemas.openxmlformats.org/officeDocument/2006/relationships/image" Target="../media/image35.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ustomXml" Target="../ink/ink8.xml"/><Relationship Id="rId4" Type="http://schemas.openxmlformats.org/officeDocument/2006/relationships/image" Target="../media/image6.png"/><Relationship Id="rId9" Type="http://schemas.openxmlformats.org/officeDocument/2006/relationships/image" Target="../media/image36.emf"/></Relationships>
</file>

<file path=ppt/slides/_rels/slide12.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130.png"/><Relationship Id="rId7" Type="http://schemas.openxmlformats.org/officeDocument/2006/relationships/customXml" Target="../ink/ink11.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9.emf"/><Relationship Id="rId5" Type="http://schemas.openxmlformats.org/officeDocument/2006/relationships/customXml" Target="../ink/ink10.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1.emf"/><Relationship Id="rId5" Type="http://schemas.openxmlformats.org/officeDocument/2006/relationships/customXml" Target="../ink/ink12.xml"/><Relationship Id="rId4" Type="http://schemas.openxmlformats.org/officeDocument/2006/relationships/image" Target="../media/image150.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2.emf"/><Relationship Id="rId5" Type="http://schemas.openxmlformats.org/officeDocument/2006/relationships/customXml" Target="../ink/ink13.xml"/><Relationship Id="rId4" Type="http://schemas.openxmlformats.org/officeDocument/2006/relationships/image" Target="../media/image150.png"/></Relationships>
</file>

<file path=ppt/slides/_rels/slide15.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8.png"/><Relationship Id="rId7" Type="http://schemas.openxmlformats.org/officeDocument/2006/relationships/customXml" Target="../ink/ink15.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3.emf"/><Relationship Id="rId5" Type="http://schemas.openxmlformats.org/officeDocument/2006/relationships/customXml" Target="../ink/ink14.xml"/><Relationship Id="rId4" Type="http://schemas.openxmlformats.org/officeDocument/2006/relationships/image" Target="../media/image150.png"/></Relationships>
</file>

<file path=ppt/slides/_rels/slide16.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8.png"/><Relationship Id="rId7" Type="http://schemas.openxmlformats.org/officeDocument/2006/relationships/customXml" Target="../ink/ink17.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120.emf"/><Relationship Id="rId5" Type="http://schemas.openxmlformats.org/officeDocument/2006/relationships/customXml" Target="../ink/ink16.xml"/><Relationship Id="rId4" Type="http://schemas.openxmlformats.org/officeDocument/2006/relationships/image" Target="../media/image160.png"/></Relationships>
</file>

<file path=ppt/slides/_rels/slide17.xml.rels><?xml version="1.0" encoding="UTF-8" standalone="yes"?>
<Relationships xmlns="http://schemas.openxmlformats.org/package/2006/relationships"><Relationship Id="rId3" Type="http://schemas.openxmlformats.org/officeDocument/2006/relationships/customXml" Target="../ink/ink18.xml"/><Relationship Id="rId2" Type="http://schemas.openxmlformats.org/officeDocument/2006/relationships/image" Target="../media/image16.png"/><Relationship Id="rId1" Type="http://schemas.openxmlformats.org/officeDocument/2006/relationships/slideLayout" Target="../slideLayouts/slideLayout13.xml"/><Relationship Id="rId4" Type="http://schemas.openxmlformats.org/officeDocument/2006/relationships/image" Target="../media/image140.emf"/></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50.emf"/><Relationship Id="rId4" Type="http://schemas.openxmlformats.org/officeDocument/2006/relationships/customXml" Target="../ink/ink19.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customXml" Target="../ink/ink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9.emf"/><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customXml" Target="../ink/ink22.xml"/><Relationship Id="rId5" Type="http://schemas.openxmlformats.org/officeDocument/2006/relationships/image" Target="../media/image18.emf"/><Relationship Id="rId4" Type="http://schemas.openxmlformats.org/officeDocument/2006/relationships/customXml" Target="../ink/ink21.xml"/></Relationships>
</file>

<file path=ppt/slides/_rels/slide21.xml.rels><?xml version="1.0" encoding="UTF-8" standalone="yes"?>
<Relationships xmlns="http://schemas.openxmlformats.org/package/2006/relationships"><Relationship Id="rId8" Type="http://schemas.openxmlformats.org/officeDocument/2006/relationships/image" Target="../media/image140.png"/><Relationship Id="rId3" Type="http://schemas.openxmlformats.org/officeDocument/2006/relationships/image" Target="../media/image16.png"/><Relationship Id="rId7" Type="http://schemas.openxmlformats.org/officeDocument/2006/relationships/image" Target="../media/image1300.png"/><Relationship Id="rId12" Type="http://schemas.openxmlformats.org/officeDocument/2006/relationships/image" Target="../media/image11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8.png"/><Relationship Id="rId10" Type="http://schemas.openxmlformats.org/officeDocument/2006/relationships/image" Target="../media/image100.png"/><Relationship Id="rId9"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7" Type="http://schemas.openxmlformats.org/officeDocument/2006/relationships/image" Target="../media/image26.png"/><Relationship Id="rId2" Type="http://schemas.openxmlformats.org/officeDocument/2006/relationships/customXml" Target="../ink/ink2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8.emf"/></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customXml" Target="../ink/ink24.xml"/></Relationships>
</file>

<file path=ppt/slides/_rels/slide34.xml.rels><?xml version="1.0" encoding="UTF-8" standalone="yes"?>
<Relationships xmlns="http://schemas.openxmlformats.org/package/2006/relationships"><Relationship Id="rId3" Type="http://schemas.openxmlformats.org/officeDocument/2006/relationships/image" Target="../media/image240.png"/><Relationship Id="rId7" Type="http://schemas.openxmlformats.org/officeDocument/2006/relationships/image" Target="../media/image34.emf"/><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customXml" Target="../ink/ink26.xml"/><Relationship Id="rId5" Type="http://schemas.openxmlformats.org/officeDocument/2006/relationships/image" Target="../media/image29.emf"/><Relationship Id="rId4" Type="http://schemas.openxmlformats.org/officeDocument/2006/relationships/customXml" Target="../ink/ink25.xml"/></Relationships>
</file>

<file path=ppt/slides/_rels/slide35.xml.rels><?xml version="1.0" encoding="UTF-8" standalone="yes"?>
<Relationships xmlns="http://schemas.openxmlformats.org/package/2006/relationships"><Relationship Id="rId3" Type="http://schemas.openxmlformats.org/officeDocument/2006/relationships/image" Target="../media/image250.png"/><Relationship Id="rId7" Type="http://schemas.openxmlformats.org/officeDocument/2006/relationships/image" Target="../media/image37.emf"/><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customXml" Target="../ink/ink28.xml"/><Relationship Id="rId5" Type="http://schemas.openxmlformats.org/officeDocument/2006/relationships/image" Target="../media/image340.emf"/><Relationship Id="rId4" Type="http://schemas.openxmlformats.org/officeDocument/2006/relationships/customXml" Target="../ink/ink27.xml"/></Relationships>
</file>

<file path=ppt/slides/_rels/slide3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60.png"/><Relationship Id="rId7" Type="http://schemas.openxmlformats.org/officeDocument/2006/relationships/image" Target="../media/image38.emf"/><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customXml" Target="../ink/ink30.xml"/><Relationship Id="rId5" Type="http://schemas.openxmlformats.org/officeDocument/2006/relationships/image" Target="../media/image370.emf"/><Relationship Id="rId4" Type="http://schemas.openxmlformats.org/officeDocument/2006/relationships/customXml" Target="../ink/ink2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customXml" Target="../ink/ink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151.png"/><Relationship Id="rId7" Type="http://schemas.openxmlformats.org/officeDocument/2006/relationships/image" Target="../media/image290.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ustomXml" Target="../ink/ink2.xml"/><Relationship Id="rId4" Type="http://schemas.openxmlformats.org/officeDocument/2006/relationships/image" Target="../media/image6.png"/><Relationship Id="rId9" Type="http://schemas.openxmlformats.org/officeDocument/2006/relationships/image" Target="../media/image30.emf"/></Relationships>
</file>

<file path=ppt/slides/_rels/slide9.xml.rels><?xml version="1.0" encoding="UTF-8" standalone="yes"?>
<Relationships xmlns="http://schemas.openxmlformats.org/package/2006/relationships"><Relationship Id="rId3" Type="http://schemas.openxmlformats.org/officeDocument/2006/relationships/image" Target="../media/image120.png"/><Relationship Id="rId7" Type="http://schemas.openxmlformats.org/officeDocument/2006/relationships/image" Target="../media/image31.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ustomXml" Target="../ink/ink4.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716066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Πεδία</a:t>
            </a:r>
            <a:r>
              <a:rPr lang="en-US" dirty="0"/>
              <a:t> </a:t>
            </a:r>
            <a:r>
              <a:rPr lang="el-GR" dirty="0"/>
              <a:t>(επανάληψη…)</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948449" cy="4569730"/>
              </a:xfrm>
            </p:spPr>
            <p:txBody>
              <a:bodyPr>
                <a:normAutofit/>
              </a:bodyPr>
              <a:lstStyle/>
              <a:p>
                <a:r>
                  <a:rPr lang="el-GR" b="1" dirty="0">
                    <a:latin typeface="Calibri" panose="020F0502020204030204" pitchFamily="34" charset="0"/>
                    <a:cs typeface="Calibri" panose="020F0502020204030204" pitchFamily="34" charset="0"/>
                  </a:rPr>
                  <a:t>Παράδειγμα 1</a:t>
                </a:r>
                <a:r>
                  <a:rPr lang="en-US" b="1" dirty="0">
                    <a:latin typeface="Calibri" panose="020F0502020204030204" pitchFamily="34" charset="0"/>
                    <a:cs typeface="Calibri" panose="020F0502020204030204" pitchFamily="34" charset="0"/>
                  </a:rPr>
                  <a:t> – </a:t>
                </a:r>
                <a:r>
                  <a:rPr lang="el-GR" b="1" dirty="0">
                    <a:latin typeface="Calibri" panose="020F0502020204030204" pitchFamily="34" charset="0"/>
                    <a:cs typeface="Calibri" panose="020F0502020204030204" pitchFamily="34" charset="0"/>
                  </a:rPr>
                  <a:t>Λύση:</a:t>
                </a:r>
              </a:p>
              <a:p>
                <a:pPr lvl="1"/>
                <a:r>
                  <a:rPr lang="el-GR" sz="1800" dirty="0">
                    <a:latin typeface="Calibri" panose="020F0502020204030204" pitchFamily="34" charset="0"/>
                    <a:cs typeface="Calibri" panose="020F0502020204030204" pitchFamily="34" charset="0"/>
                  </a:rPr>
                  <a:t>Μια ράβδος μήκους</a:t>
                </a:r>
                <a14:m>
                  <m:oMath xmlns:m="http://schemas.openxmlformats.org/officeDocument/2006/math">
                    <m:r>
                      <a:rPr lang="el-GR" sz="1800" i="1" dirty="0" smtClean="0">
                        <a:latin typeface="Cambria Math" panose="02040503050406030204" pitchFamily="18" charset="0"/>
                        <a:cs typeface="Calibri" panose="020F0502020204030204" pitchFamily="34" charset="0"/>
                      </a:rPr>
                      <m:t> </m:t>
                    </m:r>
                    <m:r>
                      <a:rPr lang="en-US" sz="1800" i="1" dirty="0" smtClean="0">
                        <a:latin typeface="Cambria Math" panose="02040503050406030204" pitchFamily="18" charset="0"/>
                        <a:cs typeface="Calibri" panose="020F0502020204030204" pitchFamily="34" charset="0"/>
                      </a:rPr>
                      <m:t>𝑙</m:t>
                    </m:r>
                    <m:r>
                      <a:rPr lang="en-US" sz="1800" i="1" dirty="0" smtClean="0">
                        <a:latin typeface="Cambria Math" panose="02040503050406030204" pitchFamily="18" charset="0"/>
                        <a:cs typeface="Calibri" panose="020F0502020204030204" pitchFamily="34" charset="0"/>
                      </a:rPr>
                      <m:t> </m:t>
                    </m:r>
                  </m:oMath>
                </a14:m>
                <a:r>
                  <a:rPr lang="el-GR" sz="1800" dirty="0">
                    <a:latin typeface="Calibri" panose="020F0502020204030204" pitchFamily="34" charset="0"/>
                    <a:cs typeface="Calibri" panose="020F0502020204030204" pitchFamily="34" charset="0"/>
                  </a:rPr>
                  <a:t>έχει ομοιόμορφη κατανομή θετικού φορτίου ανά μονάδα μήκους </a:t>
                </a:r>
                <a14:m>
                  <m:oMath xmlns:m="http://schemas.openxmlformats.org/officeDocument/2006/math">
                    <m:r>
                      <a:rPr lang="el-GR" sz="1800" i="1" dirty="0" smtClean="0">
                        <a:latin typeface="Cambria Math" panose="02040503050406030204" pitchFamily="18" charset="0"/>
                        <a:cs typeface="Calibri" panose="020F0502020204030204" pitchFamily="34" charset="0"/>
                      </a:rPr>
                      <m:t>𝜆</m:t>
                    </m:r>
                  </m:oMath>
                </a14:m>
                <a:r>
                  <a:rPr lang="el-GR" sz="1800" dirty="0">
                    <a:latin typeface="Calibri" panose="020F0502020204030204" pitchFamily="34" charset="0"/>
                    <a:cs typeface="Calibri" panose="020F0502020204030204" pitchFamily="34" charset="0"/>
                  </a:rPr>
                  <a:t> και συνολικό φορτίο </a:t>
                </a:r>
                <a14:m>
                  <m:oMath xmlns:m="http://schemas.openxmlformats.org/officeDocument/2006/math">
                    <m:r>
                      <a:rPr lang="en-US" sz="1800" i="1" dirty="0" smtClean="0">
                        <a:latin typeface="Cambria Math" panose="02040503050406030204" pitchFamily="18" charset="0"/>
                      </a:rPr>
                      <m:t>𝑄</m:t>
                    </m:r>
                    <m:r>
                      <a:rPr lang="en-US" sz="1800" b="0" i="1" dirty="0" smtClean="0">
                        <a:latin typeface="Cambria Math" panose="02040503050406030204" pitchFamily="18" charset="0"/>
                      </a:rPr>
                      <m:t>&gt;0</m:t>
                    </m:r>
                  </m:oMath>
                </a14:m>
                <a:r>
                  <a:rPr lang="en-US" sz="1800" dirty="0">
                    <a:latin typeface="Calibri" panose="020F0502020204030204" pitchFamily="34" charset="0"/>
                    <a:cs typeface="Calibri" panose="020F0502020204030204" pitchFamily="34" charset="0"/>
                  </a:rPr>
                  <a:t>.</a:t>
                </a:r>
                <a:r>
                  <a:rPr lang="el-GR" sz="1800" dirty="0">
                    <a:latin typeface="Calibri" panose="020F0502020204030204" pitchFamily="34" charset="0"/>
                    <a:cs typeface="Calibri" panose="020F0502020204030204" pitchFamily="34" charset="0"/>
                  </a:rPr>
                  <a:t> Βρείτε το ηλεκτρικό πεδίο στο σημείο </a:t>
                </a:r>
                <a:r>
                  <a:rPr lang="en-US" sz="1800" dirty="0">
                    <a:latin typeface="Calibri" panose="020F0502020204030204" pitchFamily="34" charset="0"/>
                    <a:cs typeface="Calibri" panose="020F0502020204030204" pitchFamily="34" charset="0"/>
                  </a:rPr>
                  <a:t>P</a:t>
                </a:r>
                <a:r>
                  <a:rPr lang="el-GR" sz="1800" dirty="0">
                    <a:latin typeface="Calibri" panose="020F0502020204030204" pitchFamily="34" charset="0"/>
                    <a:cs typeface="Calibri" panose="020F0502020204030204" pitchFamily="34" charset="0"/>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48449" cy="4569730"/>
              </a:xfrm>
              <a:blipFill rotWithShape="0">
                <a:blip r:embed="rId3"/>
                <a:stretch>
                  <a:fillRect t="-1067"/>
                </a:stretch>
              </a:blipFill>
            </p:spPr>
            <p:txBody>
              <a:bodyPr/>
              <a:lstStyle/>
              <a:p>
                <a:r>
                  <a:rPr lang="el-GR">
                    <a:noFill/>
                  </a:rPr>
                  <a:t> </a:t>
                </a:r>
              </a:p>
            </p:txBody>
          </p:sp>
        </mc:Fallback>
      </mc:AlternateContent>
      <p:pic>
        <p:nvPicPr>
          <p:cNvPr id="6" name="Picture 5"/>
          <p:cNvPicPr>
            <a:picLocks noChangeAspect="1"/>
          </p:cNvPicPr>
          <p:nvPr/>
        </p:nvPicPr>
        <p:blipFill>
          <a:blip r:embed="rId4"/>
          <a:stretch>
            <a:fillRect/>
          </a:stretch>
        </p:blipFill>
        <p:spPr>
          <a:xfrm>
            <a:off x="5666216" y="2438400"/>
            <a:ext cx="3020583" cy="3381375"/>
          </a:xfrm>
          <a:prstGeom prst="rect">
            <a:avLst/>
          </a:prstGeom>
        </p:spPr>
      </p:pic>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480862" y="2656929"/>
              <a:ext cx="5114520" cy="3451320"/>
            </p14:xfrm>
          </p:contentPart>
        </mc:Choice>
        <mc:Fallback xmlns="">
          <p:pic>
            <p:nvPicPr>
              <p:cNvPr id="4" name="Ink 3"/>
              <p:cNvPicPr/>
              <p:nvPr/>
            </p:nvPicPr>
            <p:blipFill>
              <a:blip r:embed="rId6"/>
              <a:stretch>
                <a:fillRect/>
              </a:stretch>
            </p:blipFill>
            <p:spPr>
              <a:xfrm>
                <a:off x="475102" y="2647929"/>
                <a:ext cx="5129280" cy="3470400"/>
              </a:xfrm>
              <a:prstGeom prst="rect">
                <a:avLst/>
              </a:prstGeom>
            </p:spPr>
          </p:pic>
        </mc:Fallback>
      </mc:AlternateContent>
      <p:grpSp>
        <p:nvGrpSpPr>
          <p:cNvPr id="7" name="Group 6"/>
          <p:cNvGrpSpPr/>
          <p:nvPr/>
        </p:nvGrpSpPr>
        <p:grpSpPr>
          <a:xfrm>
            <a:off x="5630260" y="681363"/>
            <a:ext cx="2883194" cy="889908"/>
            <a:chOff x="5067300" y="710292"/>
            <a:chExt cx="3352800" cy="1042308"/>
          </a:xfrm>
        </p:grpSpPr>
        <p:sp>
          <p:nvSpPr>
            <p:cNvPr id="8" name="Horizontal Scroll 7"/>
            <p:cNvSpPr/>
            <p:nvPr/>
          </p:nvSpPr>
          <p:spPr>
            <a:xfrm>
              <a:off x="5067300" y="710292"/>
              <a:ext cx="3352800" cy="1042308"/>
            </a:xfrm>
            <a:prstGeom prst="horizontalScroll">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p:nvPicPr>
          <p:blipFill>
            <a:blip r:embed="rId7"/>
            <a:stretch>
              <a:fillRect/>
            </a:stretch>
          </p:blipFill>
          <p:spPr>
            <a:xfrm>
              <a:off x="5334000" y="921883"/>
              <a:ext cx="2695575" cy="619125"/>
            </a:xfrm>
            <a:prstGeom prst="rect">
              <a:avLst/>
            </a:prstGeom>
          </p:spPr>
        </p:pic>
      </p:grpSp>
      <mc:AlternateContent xmlns:mc="http://schemas.openxmlformats.org/markup-compatibility/2006" xmlns:p14="http://schemas.microsoft.com/office/powerpoint/2010/main">
        <mc:Choice Requires="p14">
          <p:contentPart p14:bwMode="auto" r:id="rId8">
            <p14:nvContentPartPr>
              <p14:cNvPr id="5" name="Ink 4"/>
              <p14:cNvContentPartPr/>
              <p14:nvPr/>
            </p14:nvContentPartPr>
            <p14:xfrm>
              <a:off x="911694" y="921883"/>
              <a:ext cx="7601760" cy="5342760"/>
            </p14:xfrm>
          </p:contentPart>
        </mc:Choice>
        <mc:Fallback xmlns="">
          <p:pic>
            <p:nvPicPr>
              <p:cNvPr id="5" name="Ink 4"/>
              <p:cNvPicPr/>
              <p:nvPr/>
            </p:nvPicPr>
            <p:blipFill>
              <a:blip r:embed="rId9"/>
              <a:stretch>
                <a:fillRect/>
              </a:stretch>
            </p:blipFill>
            <p:spPr>
              <a:xfrm>
                <a:off x="907374" y="914323"/>
                <a:ext cx="7616520" cy="5360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p14:cNvContentPartPr/>
              <p14:nvPr/>
            </p14:nvContentPartPr>
            <p14:xfrm>
              <a:off x="1276920" y="6019800"/>
              <a:ext cx="2027520" cy="518040"/>
            </p14:xfrm>
          </p:contentPart>
        </mc:Choice>
        <mc:Fallback xmlns="">
          <p:pic>
            <p:nvPicPr>
              <p:cNvPr id="10" name="Ink 9"/>
              <p:cNvPicPr/>
              <p:nvPr/>
            </p:nvPicPr>
            <p:blipFill>
              <a:blip r:embed="rId11"/>
              <a:stretch>
                <a:fillRect/>
              </a:stretch>
            </p:blipFill>
            <p:spPr>
              <a:xfrm>
                <a:off x="1268280" y="6011880"/>
                <a:ext cx="2041920" cy="534960"/>
              </a:xfrm>
              <a:prstGeom prst="rect">
                <a:avLst/>
              </a:prstGeom>
            </p:spPr>
          </p:pic>
        </mc:Fallback>
      </mc:AlternateContent>
    </p:spTree>
    <p:extLst>
      <p:ext uri="{BB962C8B-B14F-4D97-AF65-F5344CB8AC3E}">
        <p14:creationId xmlns:p14="http://schemas.microsoft.com/office/powerpoint/2010/main" val="10329480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Πεδία</a:t>
            </a:r>
            <a:r>
              <a:rPr lang="en-US" dirty="0"/>
              <a:t> </a:t>
            </a:r>
            <a:r>
              <a:rPr lang="el-GR" dirty="0"/>
              <a:t>(επανάληψη…)</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948449" cy="4569730"/>
              </a:xfrm>
            </p:spPr>
            <p:txBody>
              <a:bodyPr>
                <a:normAutofit/>
              </a:bodyPr>
              <a:lstStyle/>
              <a:p>
                <a:r>
                  <a:rPr lang="el-GR" b="1" dirty="0">
                    <a:latin typeface="Calibri" panose="020F0502020204030204" pitchFamily="34" charset="0"/>
                    <a:cs typeface="Calibri" panose="020F0502020204030204" pitchFamily="34" charset="0"/>
                  </a:rPr>
                  <a:t>Παράδειγμα 1</a:t>
                </a:r>
                <a:r>
                  <a:rPr lang="en-US" b="1" dirty="0">
                    <a:latin typeface="Calibri" panose="020F0502020204030204" pitchFamily="34" charset="0"/>
                    <a:cs typeface="Calibri" panose="020F0502020204030204" pitchFamily="34" charset="0"/>
                  </a:rPr>
                  <a:t> – </a:t>
                </a:r>
                <a:r>
                  <a:rPr lang="el-GR" b="1" dirty="0">
                    <a:latin typeface="Calibri" panose="020F0502020204030204" pitchFamily="34" charset="0"/>
                    <a:cs typeface="Calibri" panose="020F0502020204030204" pitchFamily="34" charset="0"/>
                  </a:rPr>
                  <a:t>Λύση:</a:t>
                </a:r>
              </a:p>
              <a:p>
                <a:pPr lvl="1"/>
                <a:r>
                  <a:rPr lang="el-GR" sz="1800" dirty="0">
                    <a:latin typeface="Calibri" panose="020F0502020204030204" pitchFamily="34" charset="0"/>
                    <a:cs typeface="Calibri" panose="020F0502020204030204" pitchFamily="34" charset="0"/>
                  </a:rPr>
                  <a:t>Μια ράβδος μήκους</a:t>
                </a:r>
                <a14:m>
                  <m:oMath xmlns:m="http://schemas.openxmlformats.org/officeDocument/2006/math">
                    <m:r>
                      <a:rPr lang="el-GR" sz="1800" i="1" dirty="0" smtClean="0">
                        <a:latin typeface="Cambria Math" panose="02040503050406030204" pitchFamily="18" charset="0"/>
                        <a:cs typeface="Calibri" panose="020F0502020204030204" pitchFamily="34" charset="0"/>
                      </a:rPr>
                      <m:t> </m:t>
                    </m:r>
                    <m:r>
                      <a:rPr lang="en-US" sz="1800" i="1" dirty="0" smtClean="0">
                        <a:latin typeface="Cambria Math" panose="02040503050406030204" pitchFamily="18" charset="0"/>
                        <a:cs typeface="Calibri" panose="020F0502020204030204" pitchFamily="34" charset="0"/>
                      </a:rPr>
                      <m:t>𝑙</m:t>
                    </m:r>
                    <m:r>
                      <a:rPr lang="en-US" sz="1800" i="1" dirty="0" smtClean="0">
                        <a:latin typeface="Cambria Math" panose="02040503050406030204" pitchFamily="18" charset="0"/>
                        <a:cs typeface="Calibri" panose="020F0502020204030204" pitchFamily="34" charset="0"/>
                      </a:rPr>
                      <m:t> </m:t>
                    </m:r>
                  </m:oMath>
                </a14:m>
                <a:r>
                  <a:rPr lang="el-GR" sz="1800" dirty="0">
                    <a:latin typeface="Calibri" panose="020F0502020204030204" pitchFamily="34" charset="0"/>
                    <a:cs typeface="Calibri" panose="020F0502020204030204" pitchFamily="34" charset="0"/>
                  </a:rPr>
                  <a:t>έχει ομοιόμορφη κατανομή θετικού φορτίου ανά μονάδα μήκους </a:t>
                </a:r>
                <a14:m>
                  <m:oMath xmlns:m="http://schemas.openxmlformats.org/officeDocument/2006/math">
                    <m:r>
                      <a:rPr lang="el-GR" sz="1800" i="1" dirty="0" smtClean="0">
                        <a:latin typeface="Cambria Math" panose="02040503050406030204" pitchFamily="18" charset="0"/>
                        <a:cs typeface="Calibri" panose="020F0502020204030204" pitchFamily="34" charset="0"/>
                      </a:rPr>
                      <m:t>𝜆</m:t>
                    </m:r>
                  </m:oMath>
                </a14:m>
                <a:r>
                  <a:rPr lang="el-GR" sz="1800" dirty="0">
                    <a:latin typeface="Calibri" panose="020F0502020204030204" pitchFamily="34" charset="0"/>
                    <a:cs typeface="Calibri" panose="020F0502020204030204" pitchFamily="34" charset="0"/>
                  </a:rPr>
                  <a:t> και συνολικό φορτίο </a:t>
                </a:r>
                <a14:m>
                  <m:oMath xmlns:m="http://schemas.openxmlformats.org/officeDocument/2006/math">
                    <m:r>
                      <a:rPr lang="en-US" sz="1800" i="1" dirty="0" smtClean="0">
                        <a:latin typeface="Cambria Math" panose="02040503050406030204" pitchFamily="18" charset="0"/>
                      </a:rPr>
                      <m:t>𝑄</m:t>
                    </m:r>
                    <m:r>
                      <a:rPr lang="en-US" sz="1800" b="0" i="1" dirty="0" smtClean="0">
                        <a:latin typeface="Cambria Math" panose="02040503050406030204" pitchFamily="18" charset="0"/>
                      </a:rPr>
                      <m:t>&gt;0</m:t>
                    </m:r>
                  </m:oMath>
                </a14:m>
                <a:r>
                  <a:rPr lang="en-US" sz="1800" dirty="0">
                    <a:latin typeface="Calibri" panose="020F0502020204030204" pitchFamily="34" charset="0"/>
                    <a:cs typeface="Calibri" panose="020F0502020204030204" pitchFamily="34" charset="0"/>
                  </a:rPr>
                  <a:t>.</a:t>
                </a:r>
                <a:r>
                  <a:rPr lang="el-GR" sz="1800" dirty="0">
                    <a:latin typeface="Calibri" panose="020F0502020204030204" pitchFamily="34" charset="0"/>
                    <a:cs typeface="Calibri" panose="020F0502020204030204" pitchFamily="34" charset="0"/>
                  </a:rPr>
                  <a:t> Βρείτε το ηλεκτρικό πεδίο στο σημείο </a:t>
                </a:r>
                <a:r>
                  <a:rPr lang="en-US" sz="1800" dirty="0">
                    <a:latin typeface="Calibri" panose="020F0502020204030204" pitchFamily="34" charset="0"/>
                    <a:cs typeface="Calibri" panose="020F0502020204030204" pitchFamily="34" charset="0"/>
                  </a:rPr>
                  <a:t>P</a:t>
                </a:r>
                <a:r>
                  <a:rPr lang="el-GR" sz="1800" dirty="0">
                    <a:latin typeface="Calibri" panose="020F0502020204030204" pitchFamily="34" charset="0"/>
                    <a:cs typeface="Calibri" panose="020F0502020204030204" pitchFamily="34" charset="0"/>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48449" cy="4569730"/>
              </a:xfrm>
              <a:blipFill rotWithShape="0">
                <a:blip r:embed="rId3"/>
                <a:stretch>
                  <a:fillRect t="-1067"/>
                </a:stretch>
              </a:blipFill>
            </p:spPr>
            <p:txBody>
              <a:bodyPr/>
              <a:lstStyle/>
              <a:p>
                <a:r>
                  <a:rPr lang="el-GR">
                    <a:noFill/>
                  </a:rPr>
                  <a:t> </a:t>
                </a:r>
              </a:p>
            </p:txBody>
          </p:sp>
        </mc:Fallback>
      </mc:AlternateContent>
      <p:pic>
        <p:nvPicPr>
          <p:cNvPr id="6" name="Picture 5"/>
          <p:cNvPicPr>
            <a:picLocks noChangeAspect="1"/>
          </p:cNvPicPr>
          <p:nvPr/>
        </p:nvPicPr>
        <p:blipFill>
          <a:blip r:embed="rId4"/>
          <a:stretch>
            <a:fillRect/>
          </a:stretch>
        </p:blipFill>
        <p:spPr>
          <a:xfrm>
            <a:off x="5666216" y="2438400"/>
            <a:ext cx="3020583" cy="3381375"/>
          </a:xfrm>
          <a:prstGeom prst="rect">
            <a:avLst/>
          </a:prstGeom>
        </p:spPr>
      </p:pic>
      <mc:AlternateContent xmlns:mc="http://schemas.openxmlformats.org/markup-compatibility/2006" xmlns:p14="http://schemas.microsoft.com/office/powerpoint/2010/main">
        <mc:Choice Requires="p14">
          <p:contentPart p14:bwMode="auto" r:id="rId5">
            <p14:nvContentPartPr>
              <p14:cNvPr id="11" name="Ink 10"/>
              <p14:cNvContentPartPr/>
              <p14:nvPr/>
            </p14:nvContentPartPr>
            <p14:xfrm>
              <a:off x="501840" y="2783880"/>
              <a:ext cx="7160400" cy="1765080"/>
            </p14:xfrm>
          </p:contentPart>
        </mc:Choice>
        <mc:Fallback xmlns="">
          <p:pic>
            <p:nvPicPr>
              <p:cNvPr id="11" name="Ink 10"/>
              <p:cNvPicPr/>
              <p:nvPr/>
            </p:nvPicPr>
            <p:blipFill>
              <a:blip r:embed="rId7"/>
              <a:stretch>
                <a:fillRect/>
              </a:stretch>
            </p:blipFill>
            <p:spPr>
              <a:xfrm>
                <a:off x="497160" y="2774160"/>
                <a:ext cx="7174440" cy="1782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k 11"/>
              <p14:cNvContentPartPr/>
              <p14:nvPr/>
            </p14:nvContentPartPr>
            <p14:xfrm>
              <a:off x="584640" y="4256280"/>
              <a:ext cx="8168400" cy="2124000"/>
            </p14:xfrm>
          </p:contentPart>
        </mc:Choice>
        <mc:Fallback xmlns="">
          <p:pic>
            <p:nvPicPr>
              <p:cNvPr id="12" name="Ink 11"/>
              <p:cNvPicPr/>
              <p:nvPr/>
            </p:nvPicPr>
            <p:blipFill>
              <a:blip r:embed="rId9"/>
              <a:stretch>
                <a:fillRect/>
              </a:stretch>
            </p:blipFill>
            <p:spPr>
              <a:xfrm>
                <a:off x="577440" y="4247640"/>
                <a:ext cx="8187120" cy="2142360"/>
              </a:xfrm>
              <a:prstGeom prst="rect">
                <a:avLst/>
              </a:prstGeom>
            </p:spPr>
          </p:pic>
        </mc:Fallback>
      </mc:AlternateContent>
    </p:spTree>
    <p:extLst>
      <p:ext uri="{BB962C8B-B14F-4D97-AF65-F5344CB8AC3E}">
        <p14:creationId xmlns:p14="http://schemas.microsoft.com/office/powerpoint/2010/main" val="23846791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Πεδία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948449" cy="4569730"/>
              </a:xfrm>
            </p:spPr>
            <p:txBody>
              <a:bodyPr>
                <a:normAutofit/>
              </a:bodyPr>
              <a:lstStyle/>
              <a:p>
                <a:r>
                  <a:rPr lang="el-GR" b="1" dirty="0">
                    <a:latin typeface="Calibri" panose="020F0502020204030204" pitchFamily="34" charset="0"/>
                    <a:cs typeface="Calibri" panose="020F0502020204030204" pitchFamily="34" charset="0"/>
                  </a:rPr>
                  <a:t>Παράδειγμα </a:t>
                </a:r>
                <a:r>
                  <a:rPr lang="en-US" b="1" dirty="0">
                    <a:latin typeface="Calibri" panose="020F0502020204030204" pitchFamily="34" charset="0"/>
                    <a:cs typeface="Calibri" panose="020F0502020204030204" pitchFamily="34" charset="0"/>
                  </a:rPr>
                  <a:t>2</a:t>
                </a:r>
                <a:r>
                  <a:rPr lang="el-GR" b="1" dirty="0">
                    <a:latin typeface="Calibri" panose="020F0502020204030204" pitchFamily="34" charset="0"/>
                    <a:cs typeface="Calibri" panose="020F0502020204030204" pitchFamily="34" charset="0"/>
                  </a:rPr>
                  <a:t>:</a:t>
                </a:r>
              </a:p>
              <a:p>
                <a:pPr lvl="1"/>
                <a:r>
                  <a:rPr lang="el-GR" sz="2000" dirty="0">
                    <a:latin typeface="Calibri" panose="020F0502020204030204" pitchFamily="34" charset="0"/>
                    <a:cs typeface="Calibri" panose="020F0502020204030204" pitchFamily="34" charset="0"/>
                  </a:rPr>
                  <a:t>Ένας δακτύλιος ακτίνας </a:t>
                </a:r>
                <a14:m>
                  <m:oMath xmlns:m="http://schemas.openxmlformats.org/officeDocument/2006/math">
                    <m:r>
                      <a:rPr lang="el-GR" sz="2000" i="1" dirty="0" smtClean="0">
                        <a:latin typeface="Cambria Math" panose="02040503050406030204" pitchFamily="18" charset="0"/>
                        <a:cs typeface="Calibri" panose="020F0502020204030204" pitchFamily="34" charset="0"/>
                      </a:rPr>
                      <m:t>𝛼</m:t>
                    </m:r>
                  </m:oMath>
                </a14:m>
                <a:r>
                  <a:rPr lang="el-GR" sz="2000" dirty="0">
                    <a:latin typeface="Calibri" panose="020F0502020204030204" pitchFamily="34" charset="0"/>
                    <a:cs typeface="Calibri" panose="020F0502020204030204" pitchFamily="34" charset="0"/>
                  </a:rPr>
                  <a:t> φέρει ομοιόμορφα κατανεμημένο θετικό φορτίο </a:t>
                </a:r>
                <a14:m>
                  <m:oMath xmlns:m="http://schemas.openxmlformats.org/officeDocument/2006/math">
                    <m:r>
                      <a:rPr lang="en-US" sz="2000" i="1" dirty="0" smtClean="0">
                        <a:latin typeface="Cambria Math" panose="02040503050406030204" pitchFamily="18" charset="0"/>
                        <a:cs typeface="Calibri" panose="020F0502020204030204" pitchFamily="34" charset="0"/>
                      </a:rPr>
                      <m:t>𝑄</m:t>
                    </m:r>
                  </m:oMath>
                </a14:m>
                <a:r>
                  <a:rPr lang="en-US"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Υπολογίστε το ηλεκτρικό πεδίο στο σημείο </a:t>
                </a:r>
                <a:r>
                  <a:rPr lang="en-US" sz="2000" dirty="0">
                    <a:latin typeface="Calibri" panose="020F0502020204030204" pitchFamily="34" charset="0"/>
                    <a:cs typeface="Calibri" panose="020F0502020204030204" pitchFamily="34" charset="0"/>
                  </a:rPr>
                  <a:t>P </a:t>
                </a:r>
                <a:r>
                  <a:rPr lang="el-GR" sz="2000" dirty="0">
                    <a:latin typeface="Calibri" panose="020F0502020204030204" pitchFamily="34" charset="0"/>
                    <a:cs typeface="Calibri" panose="020F0502020204030204" pitchFamily="34" charset="0"/>
                  </a:rPr>
                  <a:t>που βρίσκεται σε απόσταση </a:t>
                </a:r>
                <a14:m>
                  <m:oMath xmlns:m="http://schemas.openxmlformats.org/officeDocument/2006/math">
                    <m:r>
                      <a:rPr lang="en-US" sz="2000" i="1" dirty="0" smtClean="0">
                        <a:latin typeface="Cambria Math" panose="02040503050406030204" pitchFamily="18" charset="0"/>
                        <a:cs typeface="Calibri" panose="020F0502020204030204" pitchFamily="34" charset="0"/>
                      </a:rPr>
                      <m:t>𝑥</m:t>
                    </m:r>
                  </m:oMath>
                </a14:m>
                <a:r>
                  <a:rPr lang="en-US"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από το κέντρο του δακτυλίου και στον κάθετο άξονα στο επίπεδο του δακτυλίου.</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48449" cy="4569730"/>
              </a:xfrm>
              <a:blipFill rotWithShape="0">
                <a:blip r:embed="rId3"/>
                <a:stretch>
                  <a:fillRect t="-1067"/>
                </a:stretch>
              </a:blipFill>
            </p:spPr>
            <p:txBody>
              <a:bodyPr/>
              <a:lstStyle/>
              <a:p>
                <a:r>
                  <a:rPr lang="el-GR">
                    <a:noFill/>
                  </a:rPr>
                  <a:t> </a:t>
                </a:r>
              </a:p>
            </p:txBody>
          </p:sp>
        </mc:Fallback>
      </mc:AlternateContent>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8940" y="3276600"/>
            <a:ext cx="7940428" cy="3216375"/>
          </a:xfrm>
          <a:prstGeom prst="rect">
            <a:avLst/>
          </a:prstGeom>
        </p:spPr>
      </p:pic>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7180920" y="4632840"/>
              <a:ext cx="504720" cy="659880"/>
            </p14:xfrm>
          </p:contentPart>
        </mc:Choice>
        <mc:Fallback xmlns="">
          <p:pic>
            <p:nvPicPr>
              <p:cNvPr id="4" name="Ink 3"/>
              <p:cNvPicPr/>
              <p:nvPr/>
            </p:nvPicPr>
            <p:blipFill>
              <a:blip r:embed="rId6"/>
              <a:stretch>
                <a:fillRect/>
              </a:stretch>
            </p:blipFill>
            <p:spPr>
              <a:xfrm>
                <a:off x="7173720" y="4622040"/>
                <a:ext cx="522360" cy="677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p14:cNvContentPartPr/>
              <p14:nvPr/>
            </p14:nvContentPartPr>
            <p14:xfrm>
              <a:off x="3450240" y="5427000"/>
              <a:ext cx="97560" cy="279360"/>
            </p14:xfrm>
          </p:contentPart>
        </mc:Choice>
        <mc:Fallback xmlns="">
          <p:pic>
            <p:nvPicPr>
              <p:cNvPr id="6" name="Ink 5"/>
              <p:cNvPicPr/>
              <p:nvPr/>
            </p:nvPicPr>
            <p:blipFill>
              <a:blip r:embed="rId8"/>
              <a:stretch>
                <a:fillRect/>
              </a:stretch>
            </p:blipFill>
            <p:spPr>
              <a:xfrm>
                <a:off x="3443040" y="5416200"/>
                <a:ext cx="115560" cy="301680"/>
              </a:xfrm>
              <a:prstGeom prst="rect">
                <a:avLst/>
              </a:prstGeom>
            </p:spPr>
          </p:pic>
        </mc:Fallback>
      </mc:AlternateContent>
    </p:spTree>
    <p:extLst>
      <p:ext uri="{BB962C8B-B14F-4D97-AF65-F5344CB8AC3E}">
        <p14:creationId xmlns:p14="http://schemas.microsoft.com/office/powerpoint/2010/main" val="4399492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4776" y="2286000"/>
            <a:ext cx="4702970" cy="1905000"/>
          </a:xfrm>
          <a:prstGeom prst="rect">
            <a:avLst/>
          </a:prstGeom>
        </p:spPr>
      </p:pic>
      <p:sp>
        <p:nvSpPr>
          <p:cNvPr id="2" name="Title 1"/>
          <p:cNvSpPr>
            <a:spLocks noGrp="1"/>
          </p:cNvSpPr>
          <p:nvPr>
            <p:ph type="title"/>
          </p:nvPr>
        </p:nvSpPr>
        <p:spPr/>
        <p:txBody>
          <a:bodyPr>
            <a:normAutofit fontScale="90000"/>
          </a:bodyPr>
          <a:lstStyle/>
          <a:p>
            <a:r>
              <a:rPr lang="el-GR" dirty="0"/>
              <a:t>Ηλεκτρικά Πεδία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948449" cy="4569730"/>
              </a:xfrm>
            </p:spPr>
            <p:txBody>
              <a:bodyPr>
                <a:normAutofit/>
              </a:bodyPr>
              <a:lstStyle/>
              <a:p>
                <a:r>
                  <a:rPr lang="el-GR" b="1" dirty="0">
                    <a:latin typeface="Calibri" panose="020F0502020204030204" pitchFamily="34" charset="0"/>
                    <a:cs typeface="Calibri" panose="020F0502020204030204" pitchFamily="34" charset="0"/>
                  </a:rPr>
                  <a:t>Παράδειγμα </a:t>
                </a:r>
                <a:r>
                  <a:rPr lang="en-US" b="1" dirty="0">
                    <a:latin typeface="Calibri" panose="020F0502020204030204" pitchFamily="34" charset="0"/>
                    <a:cs typeface="Calibri" panose="020F0502020204030204" pitchFamily="34" charset="0"/>
                  </a:rPr>
                  <a:t>2</a:t>
                </a:r>
                <a:r>
                  <a:rPr lang="el-GR" b="1" dirty="0">
                    <a:latin typeface="Calibri" panose="020F0502020204030204" pitchFamily="34" charset="0"/>
                    <a:cs typeface="Calibri" panose="020F0502020204030204" pitchFamily="34" charset="0"/>
                  </a:rPr>
                  <a:t> – Λύση:</a:t>
                </a:r>
              </a:p>
              <a:p>
                <a:pPr lvl="1"/>
                <a:r>
                  <a:rPr lang="el-GR" sz="1600" dirty="0">
                    <a:latin typeface="Calibri" panose="020F0502020204030204" pitchFamily="34" charset="0"/>
                    <a:cs typeface="Calibri" panose="020F0502020204030204" pitchFamily="34" charset="0"/>
                  </a:rPr>
                  <a:t>Ένας δακτύλιος ακτίνας </a:t>
                </a:r>
                <a14:m>
                  <m:oMath xmlns:m="http://schemas.openxmlformats.org/officeDocument/2006/math">
                    <m:r>
                      <a:rPr lang="el-GR" sz="1600" i="1" dirty="0" smtClean="0">
                        <a:latin typeface="Cambria Math" panose="02040503050406030204" pitchFamily="18" charset="0"/>
                        <a:cs typeface="Calibri" panose="020F0502020204030204" pitchFamily="34" charset="0"/>
                      </a:rPr>
                      <m:t>𝛼</m:t>
                    </m:r>
                  </m:oMath>
                </a14:m>
                <a:r>
                  <a:rPr lang="el-GR" sz="1600" dirty="0">
                    <a:latin typeface="Calibri" panose="020F0502020204030204" pitchFamily="34" charset="0"/>
                    <a:cs typeface="Calibri" panose="020F0502020204030204" pitchFamily="34" charset="0"/>
                  </a:rPr>
                  <a:t> φέρει ομοιόμορφα κατανεμημένο θετικό φορτίο </a:t>
                </a:r>
                <a14:m>
                  <m:oMath xmlns:m="http://schemas.openxmlformats.org/officeDocument/2006/math">
                    <m:r>
                      <a:rPr lang="en-US" sz="1600" i="1" dirty="0" smtClean="0">
                        <a:latin typeface="Cambria Math" panose="02040503050406030204" pitchFamily="18" charset="0"/>
                        <a:cs typeface="Calibri" panose="020F0502020204030204" pitchFamily="34" charset="0"/>
                      </a:rPr>
                      <m:t>𝑄</m:t>
                    </m:r>
                  </m:oMath>
                </a14:m>
                <a:r>
                  <a:rPr lang="en-US" sz="1600" dirty="0">
                    <a:latin typeface="Calibri" panose="020F0502020204030204" pitchFamily="34" charset="0"/>
                    <a:cs typeface="Calibri" panose="020F0502020204030204" pitchFamily="34" charset="0"/>
                  </a:rPr>
                  <a:t>. </a:t>
                </a:r>
                <a:r>
                  <a:rPr lang="el-GR" sz="1600" dirty="0">
                    <a:latin typeface="Calibri" panose="020F0502020204030204" pitchFamily="34" charset="0"/>
                    <a:cs typeface="Calibri" panose="020F0502020204030204" pitchFamily="34" charset="0"/>
                  </a:rPr>
                  <a:t>Υπολογίστε το ηλεκτρικό πεδίο στο σημείο </a:t>
                </a:r>
                <a:r>
                  <a:rPr lang="en-US" sz="1600" dirty="0">
                    <a:latin typeface="Calibri" panose="020F0502020204030204" pitchFamily="34" charset="0"/>
                    <a:cs typeface="Calibri" panose="020F0502020204030204" pitchFamily="34" charset="0"/>
                  </a:rPr>
                  <a:t>P</a:t>
                </a:r>
                <a:r>
                  <a:rPr lang="el-GR" sz="1600" dirty="0">
                    <a:latin typeface="Calibri" panose="020F0502020204030204" pitchFamily="34" charset="0"/>
                    <a:cs typeface="Calibri" panose="020F0502020204030204" pitchFamily="34" charset="0"/>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48449" cy="4569730"/>
              </a:xfrm>
              <a:blipFill rotWithShape="0">
                <a:blip r:embed="rId4"/>
                <a:stretch>
                  <a:fillRect t="-1067"/>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554040" y="2466360"/>
              <a:ext cx="7927200" cy="4018320"/>
            </p14:xfrm>
          </p:contentPart>
        </mc:Choice>
        <mc:Fallback xmlns="">
          <p:pic>
            <p:nvPicPr>
              <p:cNvPr id="4" name="Ink 3"/>
              <p:cNvPicPr/>
              <p:nvPr/>
            </p:nvPicPr>
            <p:blipFill>
              <a:blip r:embed="rId6"/>
              <a:stretch>
                <a:fillRect/>
              </a:stretch>
            </p:blipFill>
            <p:spPr>
              <a:xfrm>
                <a:off x="548280" y="2459160"/>
                <a:ext cx="7941600" cy="4035600"/>
              </a:xfrm>
              <a:prstGeom prst="rect">
                <a:avLst/>
              </a:prstGeom>
            </p:spPr>
          </p:pic>
        </mc:Fallback>
      </mc:AlternateContent>
    </p:spTree>
    <p:extLst>
      <p:ext uri="{BB962C8B-B14F-4D97-AF65-F5344CB8AC3E}">
        <p14:creationId xmlns:p14="http://schemas.microsoft.com/office/powerpoint/2010/main" val="33616332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4776" y="2286000"/>
            <a:ext cx="4702970" cy="1905000"/>
          </a:xfrm>
          <a:prstGeom prst="rect">
            <a:avLst/>
          </a:prstGeom>
        </p:spPr>
      </p:pic>
      <p:sp>
        <p:nvSpPr>
          <p:cNvPr id="2" name="Title 1"/>
          <p:cNvSpPr>
            <a:spLocks noGrp="1"/>
          </p:cNvSpPr>
          <p:nvPr>
            <p:ph type="title"/>
          </p:nvPr>
        </p:nvSpPr>
        <p:spPr/>
        <p:txBody>
          <a:bodyPr>
            <a:normAutofit fontScale="90000"/>
          </a:bodyPr>
          <a:lstStyle/>
          <a:p>
            <a:r>
              <a:rPr lang="el-GR" dirty="0"/>
              <a:t>Ηλεκτρικά Πεδία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948449" cy="4569730"/>
              </a:xfrm>
            </p:spPr>
            <p:txBody>
              <a:bodyPr>
                <a:normAutofit/>
              </a:bodyPr>
              <a:lstStyle/>
              <a:p>
                <a:r>
                  <a:rPr lang="el-GR" b="1" dirty="0">
                    <a:latin typeface="Calibri" panose="020F0502020204030204" pitchFamily="34" charset="0"/>
                    <a:cs typeface="Calibri" panose="020F0502020204030204" pitchFamily="34" charset="0"/>
                  </a:rPr>
                  <a:t>Παράδειγμα </a:t>
                </a:r>
                <a:r>
                  <a:rPr lang="en-US" b="1" dirty="0">
                    <a:latin typeface="Calibri" panose="020F0502020204030204" pitchFamily="34" charset="0"/>
                    <a:cs typeface="Calibri" panose="020F0502020204030204" pitchFamily="34" charset="0"/>
                  </a:rPr>
                  <a:t>2</a:t>
                </a:r>
                <a:r>
                  <a:rPr lang="el-GR" b="1" dirty="0">
                    <a:latin typeface="Calibri" panose="020F0502020204030204" pitchFamily="34" charset="0"/>
                    <a:cs typeface="Calibri" panose="020F0502020204030204" pitchFamily="34" charset="0"/>
                  </a:rPr>
                  <a:t> – Λύση:</a:t>
                </a:r>
              </a:p>
              <a:p>
                <a:pPr lvl="1"/>
                <a:r>
                  <a:rPr lang="el-GR" sz="1600" dirty="0">
                    <a:latin typeface="Calibri" panose="020F0502020204030204" pitchFamily="34" charset="0"/>
                    <a:cs typeface="Calibri" panose="020F0502020204030204" pitchFamily="34" charset="0"/>
                  </a:rPr>
                  <a:t>Ένας δακτύλιος ακτίνας </a:t>
                </a:r>
                <a14:m>
                  <m:oMath xmlns:m="http://schemas.openxmlformats.org/officeDocument/2006/math">
                    <m:r>
                      <a:rPr lang="el-GR" sz="1600" i="1" dirty="0" smtClean="0">
                        <a:latin typeface="Cambria Math" panose="02040503050406030204" pitchFamily="18" charset="0"/>
                        <a:cs typeface="Calibri" panose="020F0502020204030204" pitchFamily="34" charset="0"/>
                      </a:rPr>
                      <m:t>𝛼</m:t>
                    </m:r>
                  </m:oMath>
                </a14:m>
                <a:r>
                  <a:rPr lang="el-GR" sz="1600" dirty="0">
                    <a:latin typeface="Calibri" panose="020F0502020204030204" pitchFamily="34" charset="0"/>
                    <a:cs typeface="Calibri" panose="020F0502020204030204" pitchFamily="34" charset="0"/>
                  </a:rPr>
                  <a:t> φέρει ομοιόμορφα κατανεμημένο θετικό φορτίο </a:t>
                </a:r>
                <a14:m>
                  <m:oMath xmlns:m="http://schemas.openxmlformats.org/officeDocument/2006/math">
                    <m:r>
                      <a:rPr lang="en-US" sz="1600" i="1" dirty="0" smtClean="0">
                        <a:latin typeface="Cambria Math" panose="02040503050406030204" pitchFamily="18" charset="0"/>
                        <a:cs typeface="Calibri" panose="020F0502020204030204" pitchFamily="34" charset="0"/>
                      </a:rPr>
                      <m:t>𝑄</m:t>
                    </m:r>
                  </m:oMath>
                </a14:m>
                <a:r>
                  <a:rPr lang="en-US" sz="1600" dirty="0">
                    <a:latin typeface="Calibri" panose="020F0502020204030204" pitchFamily="34" charset="0"/>
                    <a:cs typeface="Calibri" panose="020F0502020204030204" pitchFamily="34" charset="0"/>
                  </a:rPr>
                  <a:t>. </a:t>
                </a:r>
                <a:r>
                  <a:rPr lang="el-GR" sz="1600" dirty="0">
                    <a:latin typeface="Calibri" panose="020F0502020204030204" pitchFamily="34" charset="0"/>
                    <a:cs typeface="Calibri" panose="020F0502020204030204" pitchFamily="34" charset="0"/>
                  </a:rPr>
                  <a:t>Υπολογίστε το ηλεκτρικό πεδίο στο σημείο </a:t>
                </a:r>
                <a:r>
                  <a:rPr lang="en-US" sz="1600" dirty="0">
                    <a:latin typeface="Calibri" panose="020F0502020204030204" pitchFamily="34" charset="0"/>
                    <a:cs typeface="Calibri" panose="020F0502020204030204" pitchFamily="34" charset="0"/>
                  </a:rPr>
                  <a:t>P</a:t>
                </a:r>
                <a:r>
                  <a:rPr lang="el-GR" sz="1600" dirty="0">
                    <a:latin typeface="Calibri" panose="020F0502020204030204" pitchFamily="34" charset="0"/>
                    <a:cs typeface="Calibri" panose="020F0502020204030204" pitchFamily="34" charset="0"/>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48449" cy="4569730"/>
              </a:xfrm>
              <a:blipFill rotWithShape="0">
                <a:blip r:embed="rId4"/>
                <a:stretch>
                  <a:fillRect t="-1067"/>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565920" y="2451240"/>
              <a:ext cx="7500960" cy="4011480"/>
            </p14:xfrm>
          </p:contentPart>
        </mc:Choice>
        <mc:Fallback xmlns="">
          <p:pic>
            <p:nvPicPr>
              <p:cNvPr id="4" name="Ink 3"/>
              <p:cNvPicPr/>
              <p:nvPr/>
            </p:nvPicPr>
            <p:blipFill>
              <a:blip r:embed="rId6"/>
              <a:stretch>
                <a:fillRect/>
              </a:stretch>
            </p:blipFill>
            <p:spPr>
              <a:xfrm>
                <a:off x="560520" y="2441160"/>
                <a:ext cx="7517880" cy="4030920"/>
              </a:xfrm>
              <a:prstGeom prst="rect">
                <a:avLst/>
              </a:prstGeom>
            </p:spPr>
          </p:pic>
        </mc:Fallback>
      </mc:AlternateContent>
    </p:spTree>
    <p:extLst>
      <p:ext uri="{BB962C8B-B14F-4D97-AF65-F5344CB8AC3E}">
        <p14:creationId xmlns:p14="http://schemas.microsoft.com/office/powerpoint/2010/main" val="42390524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4776" y="2286000"/>
            <a:ext cx="4702970" cy="1905000"/>
          </a:xfrm>
          <a:prstGeom prst="rect">
            <a:avLst/>
          </a:prstGeom>
        </p:spPr>
      </p:pic>
      <p:sp>
        <p:nvSpPr>
          <p:cNvPr id="2" name="Title 1"/>
          <p:cNvSpPr>
            <a:spLocks noGrp="1"/>
          </p:cNvSpPr>
          <p:nvPr>
            <p:ph type="title"/>
          </p:nvPr>
        </p:nvSpPr>
        <p:spPr/>
        <p:txBody>
          <a:bodyPr>
            <a:normAutofit fontScale="90000"/>
          </a:bodyPr>
          <a:lstStyle/>
          <a:p>
            <a:r>
              <a:rPr lang="el-GR" dirty="0"/>
              <a:t>Ηλεκτρικά Πεδία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948449" cy="4569730"/>
              </a:xfrm>
            </p:spPr>
            <p:txBody>
              <a:bodyPr>
                <a:normAutofit/>
              </a:bodyPr>
              <a:lstStyle/>
              <a:p>
                <a:r>
                  <a:rPr lang="el-GR" b="1" dirty="0">
                    <a:latin typeface="Calibri" panose="020F0502020204030204" pitchFamily="34" charset="0"/>
                    <a:cs typeface="Calibri" panose="020F0502020204030204" pitchFamily="34" charset="0"/>
                  </a:rPr>
                  <a:t>Παράδειγμα </a:t>
                </a:r>
                <a:r>
                  <a:rPr lang="en-US" b="1" dirty="0">
                    <a:latin typeface="Calibri" panose="020F0502020204030204" pitchFamily="34" charset="0"/>
                    <a:cs typeface="Calibri" panose="020F0502020204030204" pitchFamily="34" charset="0"/>
                  </a:rPr>
                  <a:t>2</a:t>
                </a:r>
                <a:r>
                  <a:rPr lang="el-GR" b="1" dirty="0">
                    <a:latin typeface="Calibri" panose="020F0502020204030204" pitchFamily="34" charset="0"/>
                    <a:cs typeface="Calibri" panose="020F0502020204030204" pitchFamily="34" charset="0"/>
                  </a:rPr>
                  <a:t> – Λύση:</a:t>
                </a:r>
              </a:p>
              <a:p>
                <a:pPr lvl="1"/>
                <a:r>
                  <a:rPr lang="el-GR" sz="1600" dirty="0">
                    <a:latin typeface="Calibri" panose="020F0502020204030204" pitchFamily="34" charset="0"/>
                    <a:cs typeface="Calibri" panose="020F0502020204030204" pitchFamily="34" charset="0"/>
                  </a:rPr>
                  <a:t>Ένας δακτύλιος ακτίνας </a:t>
                </a:r>
                <a14:m>
                  <m:oMath xmlns:m="http://schemas.openxmlformats.org/officeDocument/2006/math">
                    <m:r>
                      <a:rPr lang="el-GR" sz="1600" i="1" dirty="0" smtClean="0">
                        <a:latin typeface="Cambria Math" panose="02040503050406030204" pitchFamily="18" charset="0"/>
                        <a:cs typeface="Calibri" panose="020F0502020204030204" pitchFamily="34" charset="0"/>
                      </a:rPr>
                      <m:t>𝛼</m:t>
                    </m:r>
                  </m:oMath>
                </a14:m>
                <a:r>
                  <a:rPr lang="el-GR" sz="1600" dirty="0">
                    <a:latin typeface="Calibri" panose="020F0502020204030204" pitchFamily="34" charset="0"/>
                    <a:cs typeface="Calibri" panose="020F0502020204030204" pitchFamily="34" charset="0"/>
                  </a:rPr>
                  <a:t> φέρει ομοιόμορφα κατανεμημένο θετικό φορτίο </a:t>
                </a:r>
                <a14:m>
                  <m:oMath xmlns:m="http://schemas.openxmlformats.org/officeDocument/2006/math">
                    <m:r>
                      <a:rPr lang="en-US" sz="1600" i="1" dirty="0" smtClean="0">
                        <a:latin typeface="Cambria Math" panose="02040503050406030204" pitchFamily="18" charset="0"/>
                        <a:cs typeface="Calibri" panose="020F0502020204030204" pitchFamily="34" charset="0"/>
                      </a:rPr>
                      <m:t>𝑄</m:t>
                    </m:r>
                  </m:oMath>
                </a14:m>
                <a:r>
                  <a:rPr lang="en-US" sz="1600" dirty="0">
                    <a:latin typeface="Calibri" panose="020F0502020204030204" pitchFamily="34" charset="0"/>
                    <a:cs typeface="Calibri" panose="020F0502020204030204" pitchFamily="34" charset="0"/>
                  </a:rPr>
                  <a:t>. </a:t>
                </a:r>
                <a:r>
                  <a:rPr lang="el-GR" sz="1600" dirty="0">
                    <a:latin typeface="Calibri" panose="020F0502020204030204" pitchFamily="34" charset="0"/>
                    <a:cs typeface="Calibri" panose="020F0502020204030204" pitchFamily="34" charset="0"/>
                  </a:rPr>
                  <a:t>Υπολογίστε το ηλεκτρικό πεδίο στο σημείο </a:t>
                </a:r>
                <a:r>
                  <a:rPr lang="en-US" sz="1600" dirty="0">
                    <a:latin typeface="Calibri" panose="020F0502020204030204" pitchFamily="34" charset="0"/>
                    <a:cs typeface="Calibri" panose="020F0502020204030204" pitchFamily="34" charset="0"/>
                  </a:rPr>
                  <a:t>P</a:t>
                </a:r>
                <a:r>
                  <a:rPr lang="el-GR" sz="1600" dirty="0">
                    <a:latin typeface="Calibri" panose="020F0502020204030204" pitchFamily="34" charset="0"/>
                    <a:cs typeface="Calibri" panose="020F0502020204030204" pitchFamily="34" charset="0"/>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48449" cy="4569730"/>
              </a:xfrm>
              <a:blipFill rotWithShape="0">
                <a:blip r:embed="rId4"/>
                <a:stretch>
                  <a:fillRect t="-1067"/>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573120" y="2405160"/>
              <a:ext cx="7772760" cy="2618280"/>
            </p14:xfrm>
          </p:contentPart>
        </mc:Choice>
        <mc:Fallback xmlns="">
          <p:pic>
            <p:nvPicPr>
              <p:cNvPr id="4" name="Ink 3"/>
              <p:cNvPicPr/>
              <p:nvPr/>
            </p:nvPicPr>
            <p:blipFill>
              <a:blip r:embed="rId6"/>
              <a:stretch>
                <a:fillRect/>
              </a:stretch>
            </p:blipFill>
            <p:spPr>
              <a:xfrm>
                <a:off x="564840" y="2397240"/>
                <a:ext cx="7792560" cy="26341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k 5"/>
              <p14:cNvContentPartPr/>
              <p14:nvPr/>
            </p14:nvContentPartPr>
            <p14:xfrm>
              <a:off x="556920" y="5129640"/>
              <a:ext cx="7862760" cy="1203840"/>
            </p14:xfrm>
          </p:contentPart>
        </mc:Choice>
        <mc:Fallback>
          <p:pic>
            <p:nvPicPr>
              <p:cNvPr id="6" name="Ink 5"/>
              <p:cNvPicPr/>
              <p:nvPr/>
            </p:nvPicPr>
            <p:blipFill>
              <a:blip r:embed="rId8"/>
              <a:stretch>
                <a:fillRect/>
              </a:stretch>
            </p:blipFill>
            <p:spPr>
              <a:xfrm>
                <a:off x="547200" y="5122440"/>
                <a:ext cx="7879680" cy="1218960"/>
              </a:xfrm>
              <a:prstGeom prst="rect">
                <a:avLst/>
              </a:prstGeom>
            </p:spPr>
          </p:pic>
        </mc:Fallback>
      </mc:AlternateContent>
    </p:spTree>
    <p:extLst>
      <p:ext uri="{BB962C8B-B14F-4D97-AF65-F5344CB8AC3E}">
        <p14:creationId xmlns:p14="http://schemas.microsoft.com/office/powerpoint/2010/main" val="16100062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8499" y="2286000"/>
            <a:ext cx="4702970" cy="1905000"/>
          </a:xfrm>
          <a:prstGeom prst="rect">
            <a:avLst/>
          </a:prstGeom>
        </p:spPr>
      </p:pic>
      <p:sp>
        <p:nvSpPr>
          <p:cNvPr id="2" name="Title 1"/>
          <p:cNvSpPr>
            <a:spLocks noGrp="1"/>
          </p:cNvSpPr>
          <p:nvPr>
            <p:ph type="title"/>
          </p:nvPr>
        </p:nvSpPr>
        <p:spPr/>
        <p:txBody>
          <a:bodyPr>
            <a:normAutofit fontScale="90000"/>
          </a:bodyPr>
          <a:lstStyle/>
          <a:p>
            <a:r>
              <a:rPr lang="el-GR" dirty="0"/>
              <a:t>Ηλεκτρικά Πεδία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948449" cy="4569730"/>
              </a:xfrm>
            </p:spPr>
            <p:txBody>
              <a:bodyPr>
                <a:normAutofit/>
              </a:bodyPr>
              <a:lstStyle/>
              <a:p>
                <a:r>
                  <a:rPr lang="el-GR" b="1" dirty="0">
                    <a:latin typeface="Calibri" panose="020F0502020204030204" pitchFamily="34" charset="0"/>
                    <a:cs typeface="Calibri" panose="020F0502020204030204" pitchFamily="34" charset="0"/>
                  </a:rPr>
                  <a:t>Παράδειγμα </a:t>
                </a:r>
                <a:r>
                  <a:rPr lang="en-US" b="1" dirty="0">
                    <a:latin typeface="Calibri" panose="020F0502020204030204" pitchFamily="34" charset="0"/>
                    <a:cs typeface="Calibri" panose="020F0502020204030204" pitchFamily="34" charset="0"/>
                  </a:rPr>
                  <a:t>2</a:t>
                </a:r>
                <a:r>
                  <a:rPr lang="el-GR" b="1" dirty="0">
                    <a:latin typeface="Calibri" panose="020F0502020204030204" pitchFamily="34" charset="0"/>
                    <a:cs typeface="Calibri" panose="020F0502020204030204" pitchFamily="34" charset="0"/>
                  </a:rPr>
                  <a:t> – </a:t>
                </a:r>
                <a:r>
                  <a:rPr lang="en-US" b="1" dirty="0">
                    <a:latin typeface="Calibri" panose="020F0502020204030204" pitchFamily="34" charset="0"/>
                    <a:cs typeface="Calibri" panose="020F0502020204030204" pitchFamily="34" charset="0"/>
                  </a:rPr>
                  <a:t>2</a:t>
                </a:r>
                <a:r>
                  <a:rPr lang="el-GR" b="1" baseline="30000" dirty="0">
                    <a:latin typeface="Calibri" panose="020F0502020204030204" pitchFamily="34" charset="0"/>
                    <a:cs typeface="Calibri" panose="020F0502020204030204" pitchFamily="34" charset="0"/>
                  </a:rPr>
                  <a:t>η</a:t>
                </a:r>
                <a:r>
                  <a:rPr lang="el-GR" b="1" dirty="0">
                    <a:latin typeface="Calibri" panose="020F0502020204030204" pitchFamily="34" charset="0"/>
                    <a:cs typeface="Calibri" panose="020F0502020204030204" pitchFamily="34" charset="0"/>
                  </a:rPr>
                  <a:t> Λύση:</a:t>
                </a:r>
              </a:p>
              <a:p>
                <a:pPr lvl="1"/>
                <a:r>
                  <a:rPr lang="el-GR" sz="1600" dirty="0">
                    <a:latin typeface="Calibri" panose="020F0502020204030204" pitchFamily="34" charset="0"/>
                    <a:cs typeface="Calibri" panose="020F0502020204030204" pitchFamily="34" charset="0"/>
                  </a:rPr>
                  <a:t>Ένας δακτύλιος ακτίνας </a:t>
                </a:r>
                <a14:m>
                  <m:oMath xmlns:m="http://schemas.openxmlformats.org/officeDocument/2006/math">
                    <m:r>
                      <a:rPr lang="el-GR" sz="1600" i="1" dirty="0" smtClean="0">
                        <a:latin typeface="Cambria Math" panose="02040503050406030204" pitchFamily="18" charset="0"/>
                        <a:cs typeface="Calibri" panose="020F0502020204030204" pitchFamily="34" charset="0"/>
                      </a:rPr>
                      <m:t>𝛼</m:t>
                    </m:r>
                  </m:oMath>
                </a14:m>
                <a:r>
                  <a:rPr lang="el-GR" sz="1600" dirty="0">
                    <a:latin typeface="Calibri" panose="020F0502020204030204" pitchFamily="34" charset="0"/>
                    <a:cs typeface="Calibri" panose="020F0502020204030204" pitchFamily="34" charset="0"/>
                  </a:rPr>
                  <a:t> φέρει ομοιόμορφα κατανεμημένο θετικό φορτίο </a:t>
                </a:r>
                <a14:m>
                  <m:oMath xmlns:m="http://schemas.openxmlformats.org/officeDocument/2006/math">
                    <m:r>
                      <a:rPr lang="en-US" sz="1600" i="1" dirty="0" smtClean="0">
                        <a:latin typeface="Cambria Math" panose="02040503050406030204" pitchFamily="18" charset="0"/>
                        <a:cs typeface="Calibri" panose="020F0502020204030204" pitchFamily="34" charset="0"/>
                      </a:rPr>
                      <m:t>𝑄</m:t>
                    </m:r>
                  </m:oMath>
                </a14:m>
                <a:r>
                  <a:rPr lang="en-US" sz="1600" dirty="0">
                    <a:latin typeface="Calibri" panose="020F0502020204030204" pitchFamily="34" charset="0"/>
                    <a:cs typeface="Calibri" panose="020F0502020204030204" pitchFamily="34" charset="0"/>
                  </a:rPr>
                  <a:t>. </a:t>
                </a:r>
                <a:r>
                  <a:rPr lang="el-GR" sz="1600" dirty="0">
                    <a:latin typeface="Calibri" panose="020F0502020204030204" pitchFamily="34" charset="0"/>
                    <a:cs typeface="Calibri" panose="020F0502020204030204" pitchFamily="34" charset="0"/>
                  </a:rPr>
                  <a:t>Υπολογίστε το ηλεκτρικό πεδίο στο σημείο </a:t>
                </a:r>
                <a:r>
                  <a:rPr lang="en-US" sz="1600" dirty="0">
                    <a:latin typeface="Calibri" panose="020F0502020204030204" pitchFamily="34" charset="0"/>
                    <a:cs typeface="Calibri" panose="020F0502020204030204" pitchFamily="34" charset="0"/>
                  </a:rPr>
                  <a:t>P</a:t>
                </a:r>
                <a:r>
                  <a:rPr lang="el-GR" sz="1600" dirty="0">
                    <a:latin typeface="Calibri" panose="020F0502020204030204" pitchFamily="34" charset="0"/>
                    <a:cs typeface="Calibri" panose="020F0502020204030204" pitchFamily="34" charset="0"/>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48449" cy="4569730"/>
              </a:xfrm>
              <a:blipFill rotWithShape="0">
                <a:blip r:embed="rId4"/>
                <a:stretch>
                  <a:fillRect t="-1067"/>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6" name="Ink 5"/>
              <p14:cNvContentPartPr/>
              <p14:nvPr/>
            </p14:nvContentPartPr>
            <p14:xfrm>
              <a:off x="525600" y="923760"/>
              <a:ext cx="8044920" cy="5599080"/>
            </p14:xfrm>
          </p:contentPart>
        </mc:Choice>
        <mc:Fallback xmlns="">
          <p:pic>
            <p:nvPicPr>
              <p:cNvPr id="6" name="Ink 5"/>
              <p:cNvPicPr/>
              <p:nvPr/>
            </p:nvPicPr>
            <p:blipFill>
              <a:blip r:embed="rId6"/>
              <a:stretch>
                <a:fillRect/>
              </a:stretch>
            </p:blipFill>
            <p:spPr>
              <a:xfrm>
                <a:off x="516240" y="914400"/>
                <a:ext cx="8061480" cy="5617800"/>
              </a:xfrm>
              <a:prstGeom prst="rect">
                <a:avLst/>
              </a:prstGeom>
            </p:spPr>
          </p:pic>
        </mc:Fallback>
      </mc:AlternateContent>
      <p:sp>
        <p:nvSpPr>
          <p:cNvPr id="7" name="Horizontal Scroll 6"/>
          <p:cNvSpPr/>
          <p:nvPr/>
        </p:nvSpPr>
        <p:spPr>
          <a:xfrm>
            <a:off x="5181600" y="710292"/>
            <a:ext cx="3429000" cy="966108"/>
          </a:xfrm>
          <a:prstGeom prst="horizontalScroll">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tx1"/>
              </a:solidFill>
            </a:endParaRPr>
          </a:p>
        </p:txBody>
      </p:sp>
      <mc:AlternateContent xmlns:mc="http://schemas.openxmlformats.org/markup-compatibility/2006">
        <mc:Choice xmlns:p14="http://schemas.microsoft.com/office/powerpoint/2010/main" Requires="p14">
          <p:contentPart p14:bwMode="auto" r:id="rId7">
            <p14:nvContentPartPr>
              <p14:cNvPr id="4" name="Ink 3"/>
              <p14:cNvContentPartPr/>
              <p14:nvPr/>
            </p14:nvContentPartPr>
            <p14:xfrm>
              <a:off x="4611960" y="2362680"/>
              <a:ext cx="426600" cy="116640"/>
            </p14:xfrm>
          </p:contentPart>
        </mc:Choice>
        <mc:Fallback>
          <p:pic>
            <p:nvPicPr>
              <p:cNvPr id="4" name="Ink 3"/>
              <p:cNvPicPr/>
              <p:nvPr/>
            </p:nvPicPr>
            <p:blipFill>
              <a:blip r:embed="rId8"/>
              <a:stretch>
                <a:fillRect/>
              </a:stretch>
            </p:blipFill>
            <p:spPr>
              <a:xfrm>
                <a:off x="4604760" y="2353320"/>
                <a:ext cx="438840" cy="135360"/>
              </a:xfrm>
              <a:prstGeom prst="rect">
                <a:avLst/>
              </a:prstGeom>
            </p:spPr>
          </p:pic>
        </mc:Fallback>
      </mc:AlternateContent>
    </p:spTree>
    <p:extLst>
      <p:ext uri="{BB962C8B-B14F-4D97-AF65-F5344CB8AC3E}">
        <p14:creationId xmlns:p14="http://schemas.microsoft.com/office/powerpoint/2010/main" val="26279284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Πεδία</a:t>
            </a:r>
          </a:p>
        </p:txBody>
      </p:sp>
      <p:sp>
        <p:nvSpPr>
          <p:cNvPr id="3" name="Content Placeholder 2"/>
          <p:cNvSpPr>
            <a:spLocks noGrp="1"/>
          </p:cNvSpPr>
          <p:nvPr>
            <p:ph idx="1"/>
          </p:nvPr>
        </p:nvSpPr>
        <p:spPr>
          <a:xfrm>
            <a:off x="738350" y="1381125"/>
            <a:ext cx="7948449" cy="4569730"/>
          </a:xfrm>
        </p:spPr>
        <p:txBody>
          <a:bodyPr>
            <a:normAutofit/>
          </a:bodyPr>
          <a:lstStyle/>
          <a:p>
            <a:r>
              <a:rPr lang="el-GR" b="1" dirty="0">
                <a:latin typeface="Calibri" panose="020F0502020204030204" pitchFamily="34" charset="0"/>
                <a:cs typeface="Calibri" panose="020F0502020204030204" pitchFamily="34" charset="0"/>
              </a:rPr>
              <a:t>Παράδειγμα 3:</a:t>
            </a:r>
          </a:p>
          <a:p>
            <a:pPr lvl="1"/>
            <a:r>
              <a:rPr lang="el-GR" sz="2000" dirty="0">
                <a:latin typeface="Calibri" panose="020F0502020204030204" pitchFamily="34" charset="0"/>
                <a:cs typeface="Calibri" panose="020F0502020204030204" pitchFamily="34" charset="0"/>
              </a:rPr>
              <a:t>Ένας δίσκος ακτίνας </a:t>
            </a:r>
            <a:r>
              <a:rPr lang="en-US" sz="2000" i="1" dirty="0">
                <a:latin typeface="Calibri" panose="020F0502020204030204" pitchFamily="34" charset="0"/>
                <a:cs typeface="Calibri" panose="020F0502020204030204" pitchFamily="34" charset="0"/>
              </a:rPr>
              <a:t>R</a:t>
            </a:r>
            <a:r>
              <a:rPr lang="en-US"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έχει ομοιόμορφο επιφανειακό φορτίο πυκνότητας σ. Υπολογίστε το ηλεκτρικό πεδίο στο σημείο </a:t>
            </a:r>
            <a:r>
              <a:rPr lang="en-US" sz="2000" dirty="0">
                <a:latin typeface="Calibri" panose="020F0502020204030204" pitchFamily="34" charset="0"/>
                <a:cs typeface="Calibri" panose="020F0502020204030204" pitchFamily="34" charset="0"/>
              </a:rPr>
              <a:t>P </a:t>
            </a:r>
            <a:r>
              <a:rPr lang="el-GR" sz="2000" dirty="0">
                <a:latin typeface="Calibri" panose="020F0502020204030204" pitchFamily="34" charset="0"/>
                <a:cs typeface="Calibri" panose="020F0502020204030204" pitchFamily="34" charset="0"/>
              </a:rPr>
              <a:t>σε απόσταση </a:t>
            </a:r>
            <a:r>
              <a:rPr lang="en-US" sz="2000" i="1" dirty="0">
                <a:latin typeface="Calibri" panose="020F0502020204030204" pitchFamily="34" charset="0"/>
                <a:cs typeface="Calibri" panose="020F0502020204030204" pitchFamily="34" charset="0"/>
              </a:rPr>
              <a:t>x</a:t>
            </a:r>
            <a:r>
              <a:rPr lang="en-US"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και που βρίσκεται στον κάθετο άξονα που περνά από το κέντρο του δίσκου.</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2848021"/>
            <a:ext cx="4095749" cy="3552779"/>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572760" y="3183840"/>
              <a:ext cx="4514040" cy="2479320"/>
            </p14:xfrm>
          </p:contentPart>
        </mc:Choice>
        <mc:Fallback xmlns="">
          <p:pic>
            <p:nvPicPr>
              <p:cNvPr id="6" name="Ink 5"/>
              <p:cNvPicPr/>
              <p:nvPr/>
            </p:nvPicPr>
            <p:blipFill>
              <a:blip r:embed="rId4"/>
              <a:stretch>
                <a:fillRect/>
              </a:stretch>
            </p:blipFill>
            <p:spPr>
              <a:xfrm>
                <a:off x="569160" y="3174480"/>
                <a:ext cx="4526280" cy="2500560"/>
              </a:xfrm>
              <a:prstGeom prst="rect">
                <a:avLst/>
              </a:prstGeom>
            </p:spPr>
          </p:pic>
        </mc:Fallback>
      </mc:AlternateContent>
    </p:spTree>
    <p:extLst>
      <p:ext uri="{BB962C8B-B14F-4D97-AF65-F5344CB8AC3E}">
        <p14:creationId xmlns:p14="http://schemas.microsoft.com/office/powerpoint/2010/main" val="3790701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Πεδία</a:t>
            </a:r>
          </a:p>
        </p:txBody>
      </p:sp>
      <p:sp>
        <p:nvSpPr>
          <p:cNvPr id="3" name="Content Placeholder 2"/>
          <p:cNvSpPr>
            <a:spLocks noGrp="1"/>
          </p:cNvSpPr>
          <p:nvPr>
            <p:ph idx="1"/>
          </p:nvPr>
        </p:nvSpPr>
        <p:spPr>
          <a:xfrm>
            <a:off x="738350" y="1371600"/>
            <a:ext cx="7948449" cy="4569730"/>
          </a:xfrm>
        </p:spPr>
        <p:txBody>
          <a:bodyPr>
            <a:normAutofit/>
          </a:bodyPr>
          <a:lstStyle/>
          <a:p>
            <a:r>
              <a:rPr lang="el-GR" b="1" dirty="0">
                <a:latin typeface="Calibri" panose="020F0502020204030204" pitchFamily="34" charset="0"/>
                <a:cs typeface="Calibri" panose="020F0502020204030204" pitchFamily="34" charset="0"/>
              </a:rPr>
              <a:t>Παράδειγμα 3 – Λύση:</a:t>
            </a:r>
          </a:p>
          <a:p>
            <a:pPr lvl="1"/>
            <a:r>
              <a:rPr lang="el-GR" sz="2000" dirty="0">
                <a:latin typeface="Calibri" panose="020F0502020204030204" pitchFamily="34" charset="0"/>
                <a:cs typeface="Calibri" panose="020F0502020204030204" pitchFamily="34" charset="0"/>
              </a:rPr>
              <a:t>Ένας δίσκος ακτίνας </a:t>
            </a:r>
            <a:r>
              <a:rPr lang="en-US" sz="2000" dirty="0">
                <a:latin typeface="Calibri" panose="020F0502020204030204" pitchFamily="34" charset="0"/>
                <a:cs typeface="Calibri" panose="020F0502020204030204" pitchFamily="34" charset="0"/>
              </a:rPr>
              <a:t>R </a:t>
            </a:r>
            <a:r>
              <a:rPr lang="el-GR" sz="2000" dirty="0">
                <a:latin typeface="Calibri" panose="020F0502020204030204" pitchFamily="34" charset="0"/>
                <a:cs typeface="Calibri" panose="020F0502020204030204" pitchFamily="34" charset="0"/>
              </a:rPr>
              <a:t>έχει ομοιόμορφο επιφανειακό φορτίο πυκνότητας σ. Υπολογίστε το ηλεκτρικό πεδίο στο σημείο </a:t>
            </a:r>
            <a:r>
              <a:rPr lang="en-US" sz="2000" dirty="0">
                <a:latin typeface="Calibri" panose="020F0502020204030204" pitchFamily="34" charset="0"/>
                <a:cs typeface="Calibri" panose="020F0502020204030204" pitchFamily="34" charset="0"/>
              </a:rPr>
              <a:t>P</a:t>
            </a:r>
            <a:r>
              <a:rPr lang="el-GR" sz="2000" dirty="0">
                <a:latin typeface="Calibri" panose="020F0502020204030204" pitchFamily="34" charset="0"/>
                <a:cs typeface="Calibri" panose="020F0502020204030204" pitchFamily="34" charset="0"/>
              </a:rPr>
              <a: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2514600"/>
            <a:ext cx="2378794" cy="2063439"/>
          </a:xfrm>
          <a:prstGeom prst="rect">
            <a:avLst/>
          </a:prstGeom>
        </p:spPr>
      </p:pic>
      <mc:AlternateContent xmlns:mc="http://schemas.openxmlformats.org/markup-compatibility/2006" xmlns:a14="http://schemas.microsoft.com/office/drawing/2010/main">
        <mc:Choice Requires="a14">
          <p:sp>
            <p:nvSpPr>
              <p:cNvPr id="8" name="Horizontal Scroll 7"/>
              <p:cNvSpPr/>
              <p:nvPr/>
            </p:nvSpPr>
            <p:spPr>
              <a:xfrm>
                <a:off x="4267200" y="710292"/>
                <a:ext cx="4343400" cy="813708"/>
              </a:xfrm>
              <a:prstGeom prst="horizontalScroll">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dirty="0">
                    <a:solidFill>
                      <a:schemeClr val="tx1"/>
                    </a:solidFill>
                  </a:rPr>
                  <a:t>(1)   </a:t>
                </a:r>
                <a14:m>
                  <m:oMath xmlns:m="http://schemas.openxmlformats.org/officeDocument/2006/math">
                    <m:r>
                      <a:rPr lang="aa-ET" b="0" i="1" smtClean="0">
                        <a:solidFill>
                          <a:schemeClr val="tx1"/>
                        </a:solidFill>
                        <a:latin typeface="Cambria Math" panose="02040503050406030204" pitchFamily="18" charset="0"/>
                      </a:rPr>
                      <m:t>𝜎</m:t>
                    </m:r>
                    <m:r>
                      <a:rPr lang="aa-ET" b="0" i="1" smtClean="0">
                        <a:solidFill>
                          <a:schemeClr val="tx1"/>
                        </a:solidFill>
                        <a:latin typeface="Cambria Math" panose="02040503050406030204" pitchFamily="18" charset="0"/>
                      </a:rPr>
                      <m:t>=</m:t>
                    </m:r>
                    <m:f>
                      <m:fPr>
                        <m:ctrlPr>
                          <a:rPr lang="aa-ET" b="0" i="1" smtClean="0">
                            <a:solidFill>
                              <a:schemeClr val="tx1"/>
                            </a:solidFill>
                            <a:latin typeface="Cambria Math" panose="02040503050406030204" pitchFamily="18" charset="0"/>
                          </a:rPr>
                        </m:ctrlPr>
                      </m:fPr>
                      <m:num>
                        <m:r>
                          <a:rPr lang="aa-ET" b="0" i="1" smtClean="0">
                            <a:solidFill>
                              <a:schemeClr val="tx1"/>
                            </a:solidFill>
                            <a:latin typeface="Cambria Math" panose="02040503050406030204" pitchFamily="18" charset="0"/>
                          </a:rPr>
                          <m:t>𝑄</m:t>
                        </m:r>
                      </m:num>
                      <m:den>
                        <m:r>
                          <a:rPr lang="aa-ET" b="0" i="1" smtClean="0">
                            <a:solidFill>
                              <a:schemeClr val="tx1"/>
                            </a:solidFill>
                            <a:latin typeface="Cambria Math" panose="02040503050406030204" pitchFamily="18" charset="0"/>
                          </a:rPr>
                          <m:t>𝐴</m:t>
                        </m:r>
                      </m:den>
                    </m:f>
                    <m:r>
                      <a:rPr lang="aa-ET" b="0" i="1" smtClean="0">
                        <a:solidFill>
                          <a:schemeClr val="tx1"/>
                        </a:solidFill>
                        <a:latin typeface="Cambria Math" panose="02040503050406030204" pitchFamily="18" charset="0"/>
                      </a:rPr>
                      <m:t>=</m:t>
                    </m:r>
                    <m:f>
                      <m:fPr>
                        <m:ctrlPr>
                          <a:rPr lang="aa-ET" b="0" i="1" smtClean="0">
                            <a:solidFill>
                              <a:schemeClr val="tx1"/>
                            </a:solidFill>
                            <a:latin typeface="Cambria Math" panose="02040503050406030204" pitchFamily="18" charset="0"/>
                          </a:rPr>
                        </m:ctrlPr>
                      </m:fPr>
                      <m:num>
                        <m:r>
                          <a:rPr lang="aa-ET" b="0" i="1" smtClean="0">
                            <a:solidFill>
                              <a:schemeClr val="tx1"/>
                            </a:solidFill>
                            <a:latin typeface="Cambria Math" panose="02040503050406030204" pitchFamily="18" charset="0"/>
                          </a:rPr>
                          <m:t>𝑑𝑞</m:t>
                        </m:r>
                      </m:num>
                      <m:den>
                        <m:r>
                          <a:rPr lang="aa-ET" b="0" i="1" smtClean="0">
                            <a:solidFill>
                              <a:schemeClr val="tx1"/>
                            </a:solidFill>
                            <a:latin typeface="Cambria Math" panose="02040503050406030204" pitchFamily="18" charset="0"/>
                          </a:rPr>
                          <m:t>𝑑𝐴</m:t>
                        </m:r>
                      </m:den>
                    </m:f>
                    <m:r>
                      <a:rPr lang="aa-ET" b="0" i="1" smtClean="0">
                        <a:solidFill>
                          <a:schemeClr val="tx1"/>
                        </a:solidFill>
                        <a:latin typeface="Cambria Math" panose="02040503050406030204" pitchFamily="18" charset="0"/>
                      </a:rPr>
                      <m:t>=</m:t>
                    </m:r>
                    <m:f>
                      <m:fPr>
                        <m:ctrlPr>
                          <a:rPr lang="aa-ET" b="0" i="1" smtClean="0">
                            <a:solidFill>
                              <a:schemeClr val="tx1"/>
                            </a:solidFill>
                            <a:latin typeface="Cambria Math" panose="02040503050406030204" pitchFamily="18" charset="0"/>
                          </a:rPr>
                        </m:ctrlPr>
                      </m:fPr>
                      <m:num>
                        <m:r>
                          <a:rPr lang="aa-ET" b="0" i="1" smtClean="0">
                            <a:solidFill>
                              <a:schemeClr val="tx1"/>
                            </a:solidFill>
                            <a:latin typeface="Cambria Math" panose="02040503050406030204" pitchFamily="18" charset="0"/>
                          </a:rPr>
                          <m:t>𝑑𝑞</m:t>
                        </m:r>
                      </m:num>
                      <m:den>
                        <m:r>
                          <a:rPr lang="aa-ET" b="0" i="1" smtClean="0">
                            <a:solidFill>
                              <a:schemeClr val="tx1"/>
                            </a:solidFill>
                            <a:latin typeface="Cambria Math" panose="02040503050406030204" pitchFamily="18" charset="0"/>
                          </a:rPr>
                          <m:t>2</m:t>
                        </m:r>
                        <m:r>
                          <a:rPr lang="aa-ET" b="0" i="1" smtClean="0">
                            <a:solidFill>
                              <a:schemeClr val="tx1"/>
                            </a:solidFill>
                            <a:latin typeface="Cambria Math" panose="02040503050406030204" pitchFamily="18" charset="0"/>
                          </a:rPr>
                          <m:t>𝜋</m:t>
                        </m:r>
                        <m:r>
                          <a:rPr lang="aa-ET" b="0" i="1" smtClean="0">
                            <a:solidFill>
                              <a:schemeClr val="tx1"/>
                            </a:solidFill>
                            <a:latin typeface="Cambria Math" panose="02040503050406030204" pitchFamily="18" charset="0"/>
                          </a:rPr>
                          <m:t>𝑟𝑑𝑟</m:t>
                        </m:r>
                      </m:den>
                    </m:f>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𝑑𝑞</m:t>
                    </m:r>
                    <m:r>
                      <a:rPr lang="en-US" b="0" i="1" smtClean="0">
                        <a:solidFill>
                          <a:schemeClr val="tx1"/>
                        </a:solidFill>
                        <a:latin typeface="Cambria Math" panose="02040503050406030204" pitchFamily="18" charset="0"/>
                      </a:rPr>
                      <m:t>=2</m:t>
                    </m:r>
                    <m:r>
                      <a:rPr lang="en-US" b="0" i="1" smtClean="0">
                        <a:solidFill>
                          <a:schemeClr val="tx1"/>
                        </a:solidFill>
                        <a:latin typeface="Cambria Math" panose="02040503050406030204" pitchFamily="18" charset="0"/>
                      </a:rPr>
                      <m:t>𝜋𝜎</m:t>
                    </m:r>
                    <m:r>
                      <a:rPr lang="en-US" b="0" i="1" smtClean="0">
                        <a:solidFill>
                          <a:schemeClr val="tx1"/>
                        </a:solidFill>
                        <a:latin typeface="Cambria Math" panose="02040503050406030204" pitchFamily="18" charset="0"/>
                      </a:rPr>
                      <m:t>𝑟𝑑𝑟</m:t>
                    </m:r>
                  </m:oMath>
                </a14:m>
                <a:endParaRPr lang="el-GR" dirty="0">
                  <a:solidFill>
                    <a:schemeClr val="tx1"/>
                  </a:solidFill>
                </a:endParaRPr>
              </a:p>
            </p:txBody>
          </p:sp>
        </mc:Choice>
        <mc:Fallback xmlns="">
          <p:sp>
            <p:nvSpPr>
              <p:cNvPr id="8" name="Horizontal Scroll 7"/>
              <p:cNvSpPr>
                <a:spLocks noRot="1" noChangeAspect="1" noMove="1" noResize="1" noEditPoints="1" noAdjustHandles="1" noChangeArrowheads="1" noChangeShapeType="1" noTextEdit="1"/>
              </p:cNvSpPr>
              <p:nvPr/>
            </p:nvSpPr>
            <p:spPr>
              <a:xfrm>
                <a:off x="4267200" y="710292"/>
                <a:ext cx="4343400" cy="813708"/>
              </a:xfrm>
              <a:prstGeom prst="horizontalScroll">
                <a:avLst/>
              </a:prstGeom>
              <a:blipFill rotWithShape="0">
                <a:blip r:embed="rId3"/>
                <a:stretch>
                  <a:fillRect/>
                </a:stretch>
              </a:blipFill>
              <a:ln w="28575"/>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580320" y="2570040"/>
              <a:ext cx="5813640" cy="3868560"/>
            </p14:xfrm>
          </p:contentPart>
        </mc:Choice>
        <mc:Fallback xmlns="">
          <p:pic>
            <p:nvPicPr>
              <p:cNvPr id="4" name="Ink 3"/>
              <p:cNvPicPr/>
              <p:nvPr/>
            </p:nvPicPr>
            <p:blipFill>
              <a:blip r:embed="rId5"/>
              <a:stretch>
                <a:fillRect/>
              </a:stretch>
            </p:blipFill>
            <p:spPr>
              <a:xfrm>
                <a:off x="572040" y="2560680"/>
                <a:ext cx="5832360" cy="3885120"/>
              </a:xfrm>
              <a:prstGeom prst="rect">
                <a:avLst/>
              </a:prstGeom>
            </p:spPr>
          </p:pic>
        </mc:Fallback>
      </mc:AlternateContent>
    </p:spTree>
    <p:extLst>
      <p:ext uri="{BB962C8B-B14F-4D97-AF65-F5344CB8AC3E}">
        <p14:creationId xmlns:p14="http://schemas.microsoft.com/office/powerpoint/2010/main" val="4101747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Πεδία</a:t>
            </a:r>
          </a:p>
        </p:txBody>
      </p:sp>
      <p:sp>
        <p:nvSpPr>
          <p:cNvPr id="3" name="Content Placeholder 2"/>
          <p:cNvSpPr>
            <a:spLocks noGrp="1"/>
          </p:cNvSpPr>
          <p:nvPr>
            <p:ph idx="1"/>
          </p:nvPr>
        </p:nvSpPr>
        <p:spPr>
          <a:xfrm>
            <a:off x="738350" y="1371600"/>
            <a:ext cx="7948449" cy="4569730"/>
          </a:xfrm>
        </p:spPr>
        <p:txBody>
          <a:bodyPr>
            <a:normAutofit/>
          </a:bodyPr>
          <a:lstStyle/>
          <a:p>
            <a:r>
              <a:rPr lang="el-GR" b="1" dirty="0">
                <a:latin typeface="Calibri" panose="020F0502020204030204" pitchFamily="34" charset="0"/>
                <a:cs typeface="Calibri" panose="020F0502020204030204" pitchFamily="34" charset="0"/>
              </a:rPr>
              <a:t>Παράδειγμα 3 – Λύση:</a:t>
            </a:r>
          </a:p>
          <a:p>
            <a:pPr lvl="1"/>
            <a:r>
              <a:rPr lang="el-GR" sz="2000" dirty="0">
                <a:latin typeface="Calibri" panose="020F0502020204030204" pitchFamily="34" charset="0"/>
                <a:cs typeface="Calibri" panose="020F0502020204030204" pitchFamily="34" charset="0"/>
              </a:rPr>
              <a:t>Ένας δίσκος ακτίνας </a:t>
            </a:r>
            <a:r>
              <a:rPr lang="en-US" sz="2000" dirty="0">
                <a:latin typeface="Calibri" panose="020F0502020204030204" pitchFamily="34" charset="0"/>
                <a:cs typeface="Calibri" panose="020F0502020204030204" pitchFamily="34" charset="0"/>
              </a:rPr>
              <a:t>R </a:t>
            </a:r>
            <a:r>
              <a:rPr lang="el-GR" sz="2000" dirty="0">
                <a:latin typeface="Calibri" panose="020F0502020204030204" pitchFamily="34" charset="0"/>
                <a:cs typeface="Calibri" panose="020F0502020204030204" pitchFamily="34" charset="0"/>
              </a:rPr>
              <a:t>έχει ομοιόμορφο επιφανειακό φορτίο πυκνότητας σ. Υπολογίστε το ηλεκτρικό πεδίο στο σημείο </a:t>
            </a:r>
            <a:r>
              <a:rPr lang="en-US" sz="2000" dirty="0">
                <a:latin typeface="Calibri" panose="020F0502020204030204" pitchFamily="34" charset="0"/>
                <a:cs typeface="Calibri" panose="020F0502020204030204" pitchFamily="34" charset="0"/>
              </a:rPr>
              <a:t>P</a:t>
            </a:r>
            <a:r>
              <a:rPr lang="el-GR" sz="2000" dirty="0">
                <a:latin typeface="Calibri" panose="020F0502020204030204" pitchFamily="34" charset="0"/>
                <a:cs typeface="Calibri" panose="020F0502020204030204" pitchFamily="34" charset="0"/>
              </a:rPr>
              <a: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2514600"/>
            <a:ext cx="2378794" cy="2063439"/>
          </a:xfrm>
          <a:prstGeom prst="rect">
            <a:avLst/>
          </a:prstGeom>
        </p:spPr>
      </p:pic>
      <mc:AlternateContent xmlns:mc="http://schemas.openxmlformats.org/markup-compatibility/2006" xmlns:a14="http://schemas.microsoft.com/office/drawing/2010/main">
        <mc:Choice Requires="a14">
          <p:sp>
            <p:nvSpPr>
              <p:cNvPr id="6" name="Horizontal Scroll 5"/>
              <p:cNvSpPr/>
              <p:nvPr/>
            </p:nvSpPr>
            <p:spPr>
              <a:xfrm>
                <a:off x="4419600" y="609600"/>
                <a:ext cx="4191000" cy="1066800"/>
              </a:xfrm>
              <a:prstGeom prst="horizontalScroll">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nary>
                        <m:naryPr>
                          <m:ctrlPr>
                            <a:rPr lang="en-US" b="0" i="1" smtClean="0">
                              <a:solidFill>
                                <a:schemeClr val="tx1"/>
                              </a:solidFill>
                              <a:latin typeface="Cambria Math" panose="02040503050406030204" pitchFamily="18" charset="0"/>
                            </a:rPr>
                          </m:ctrlPr>
                        </m:naryPr>
                        <m:sub>
                          <m:sSub>
                            <m:sSubPr>
                              <m:ctrlPr>
                                <a:rPr lang="en-US" b="0" i="1" smtClean="0">
                                  <a:solidFill>
                                    <a:schemeClr val="tx1"/>
                                  </a:solidFill>
                                  <a:latin typeface="Cambria Math" panose="02040503050406030204" pitchFamily="18" charset="0"/>
                                </a:rPr>
                              </m:ctrlPr>
                            </m:sSubPr>
                            <m:e>
                              <m:r>
                                <m:rPr>
                                  <m:brk m:alnAt="23"/>
                                </m:rPr>
                                <a:rPr lang="en-US" b="0" i="1" smtClean="0">
                                  <a:solidFill>
                                    <a:schemeClr val="tx1"/>
                                  </a:solidFill>
                                  <a:latin typeface="Cambria Math" panose="02040503050406030204" pitchFamily="18" charset="0"/>
                                </a:rPr>
                                <m:t>𝑐</m:t>
                              </m:r>
                            </m:e>
                            <m:sub>
                              <m:r>
                                <m:rPr>
                                  <m:brk m:alnAt="23"/>
                                </m:rPr>
                                <a:rPr lang="en-US" b="0" i="1" smtClean="0">
                                  <a:solidFill>
                                    <a:schemeClr val="tx1"/>
                                  </a:solidFill>
                                  <a:latin typeface="Cambria Math" panose="02040503050406030204" pitchFamily="18" charset="0"/>
                                </a:rPr>
                                <m:t>1</m:t>
                              </m:r>
                            </m:sub>
                          </m:sSub>
                        </m:sub>
                        <m:sup>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𝑐</m:t>
                              </m:r>
                            </m:e>
                            <m:sub>
                              <m:r>
                                <a:rPr lang="en-US" b="0" i="1" smtClean="0">
                                  <a:solidFill>
                                    <a:schemeClr val="tx1"/>
                                  </a:solidFill>
                                  <a:latin typeface="Cambria Math" panose="02040503050406030204" pitchFamily="18" charset="0"/>
                                </a:rPr>
                                <m:t>2</m:t>
                              </m:r>
                            </m:sub>
                          </m:sSub>
                        </m:sup>
                        <m:e>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𝑥</m:t>
                              </m:r>
                            </m:num>
                            <m:den>
                              <m:sSup>
                                <m:sSupPr>
                                  <m:ctrlPr>
                                    <a:rPr lang="en-US" i="1">
                                      <a:solidFill>
                                        <a:schemeClr val="tx1"/>
                                      </a:solidFill>
                                      <a:latin typeface="Cambria Math" panose="02040503050406030204" pitchFamily="18" charset="0"/>
                                    </a:rPr>
                                  </m:ctrlPr>
                                </m:sSupPr>
                                <m:e>
                                  <m:d>
                                    <m:dPr>
                                      <m:ctrlPr>
                                        <a:rPr lang="en-US" i="1">
                                          <a:solidFill>
                                            <a:schemeClr val="tx1"/>
                                          </a:solidFill>
                                          <a:latin typeface="Cambria Math" panose="02040503050406030204" pitchFamily="18" charset="0"/>
                                        </a:rPr>
                                      </m:ctrlPr>
                                    </m:dPr>
                                    <m:e>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𝑥</m:t>
                                          </m:r>
                                        </m:e>
                                        <m:sup>
                                          <m:r>
                                            <a:rPr lang="en-US" i="1">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𝑎</m:t>
                                          </m:r>
                                        </m:e>
                                        <m:sup>
                                          <m:r>
                                            <a:rPr lang="en-US" i="1">
                                              <a:solidFill>
                                                <a:schemeClr val="tx1"/>
                                              </a:solidFill>
                                              <a:latin typeface="Cambria Math" panose="02040503050406030204" pitchFamily="18" charset="0"/>
                                            </a:rPr>
                                            <m:t>2</m:t>
                                          </m:r>
                                        </m:sup>
                                      </m:sSup>
                                    </m:e>
                                  </m:d>
                                </m:e>
                                <m:sup>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3</m:t>
                                      </m:r>
                                    </m:num>
                                    <m:den>
                                      <m:r>
                                        <a:rPr lang="en-US" i="1">
                                          <a:solidFill>
                                            <a:schemeClr val="tx1"/>
                                          </a:solidFill>
                                          <a:latin typeface="Cambria Math" panose="02040503050406030204" pitchFamily="18" charset="0"/>
                                        </a:rPr>
                                        <m:t>2</m:t>
                                      </m:r>
                                    </m:den>
                                  </m:f>
                                </m:sup>
                              </m:sSup>
                            </m:den>
                          </m:f>
                          <m:r>
                            <a:rPr lang="en-US" i="1">
                              <a:solidFill>
                                <a:schemeClr val="tx1"/>
                              </a:solidFill>
                              <a:latin typeface="Cambria Math" panose="02040503050406030204" pitchFamily="18" charset="0"/>
                            </a:rPr>
                            <m:t>𝑑𝑥</m:t>
                          </m:r>
                        </m:e>
                      </m:nary>
                      <m:r>
                        <a:rPr lang="en-US" b="0" i="1" smtClean="0">
                          <a:solidFill>
                            <a:schemeClr val="tx1"/>
                          </a:solidFill>
                          <a:latin typeface="Cambria Math" panose="02040503050406030204" pitchFamily="18" charset="0"/>
                        </a:rPr>
                        <m:t>=−</m:t>
                      </m:r>
                      <m:f>
                        <m:fP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1</m:t>
                          </m:r>
                        </m:num>
                        <m:den>
                          <m:rad>
                            <m:radPr>
                              <m:degHide m:val="on"/>
                              <m:ctrlPr>
                                <a:rPr lang="en-US" b="0" i="1" smtClean="0">
                                  <a:solidFill>
                                    <a:schemeClr val="tx1"/>
                                  </a:solidFill>
                                  <a:latin typeface="Cambria Math" panose="02040503050406030204" pitchFamily="18" charset="0"/>
                                </a:rPr>
                              </m:ctrlPr>
                            </m:radPr>
                            <m:deg/>
                            <m:e>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𝑥</m:t>
                                  </m:r>
                                </m:e>
                                <m:sup>
                                  <m:r>
                                    <a:rPr lang="en-US" b="0" i="1" smtClean="0">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𝑎</m:t>
                                  </m:r>
                                </m:e>
                                <m:sup>
                                  <m:r>
                                    <a:rPr lang="en-US" i="1">
                                      <a:solidFill>
                                        <a:schemeClr val="tx1"/>
                                      </a:solidFill>
                                      <a:latin typeface="Cambria Math" panose="02040503050406030204" pitchFamily="18" charset="0"/>
                                    </a:rPr>
                                    <m:t>2</m:t>
                                  </m:r>
                                </m:sup>
                              </m:sSup>
                            </m:e>
                          </m:rad>
                        </m:den>
                      </m:f>
                      <m:sSubSup>
                        <m:sSubSupPr>
                          <m:ctrlPr>
                            <a:rPr lang="en-US" b="0" i="1" smtClean="0">
                              <a:solidFill>
                                <a:schemeClr val="tx1"/>
                              </a:solidFill>
                              <a:latin typeface="Cambria Math" panose="02040503050406030204" pitchFamily="18" charset="0"/>
                            </a:rPr>
                          </m:ctrlPr>
                        </m:sSubSupPr>
                        <m:e>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m:t>
                              </m:r>
                            </m:e>
                          </m:d>
                        </m:e>
                        <m:sub>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𝑐</m:t>
                              </m:r>
                            </m:e>
                            <m:sub>
                              <m:r>
                                <a:rPr lang="en-US" b="0" i="1" smtClean="0">
                                  <a:solidFill>
                                    <a:schemeClr val="tx1"/>
                                  </a:solidFill>
                                  <a:latin typeface="Cambria Math" panose="02040503050406030204" pitchFamily="18" charset="0"/>
                                </a:rPr>
                                <m:t>1</m:t>
                              </m:r>
                            </m:sub>
                          </m:sSub>
                        </m:sub>
                        <m:sup>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𝑐</m:t>
                              </m:r>
                            </m:e>
                            <m:sub>
                              <m:r>
                                <a:rPr lang="en-US" b="0" i="1" smtClean="0">
                                  <a:solidFill>
                                    <a:schemeClr val="tx1"/>
                                  </a:solidFill>
                                  <a:latin typeface="Cambria Math" panose="02040503050406030204" pitchFamily="18" charset="0"/>
                                </a:rPr>
                                <m:t>2</m:t>
                              </m:r>
                            </m:sub>
                          </m:sSub>
                        </m:sup>
                      </m:sSubSup>
                    </m:oMath>
                  </m:oMathPara>
                </a14:m>
                <a:endParaRPr lang="el-GR" dirty="0">
                  <a:solidFill>
                    <a:schemeClr val="tx1"/>
                  </a:solidFill>
                </a:endParaRPr>
              </a:p>
            </p:txBody>
          </p:sp>
        </mc:Choice>
        <mc:Fallback xmlns="">
          <p:sp>
            <p:nvSpPr>
              <p:cNvPr id="6" name="Horizontal Scroll 5"/>
              <p:cNvSpPr>
                <a:spLocks noRot="1" noChangeAspect="1" noMove="1" noResize="1" noEditPoints="1" noAdjustHandles="1" noChangeArrowheads="1" noChangeShapeType="1" noTextEdit="1"/>
              </p:cNvSpPr>
              <p:nvPr/>
            </p:nvSpPr>
            <p:spPr>
              <a:xfrm>
                <a:off x="4419600" y="609600"/>
                <a:ext cx="4191000" cy="1066800"/>
              </a:xfrm>
              <a:prstGeom prst="horizontalScroll">
                <a:avLst/>
              </a:prstGeom>
              <a:blipFill rotWithShape="0">
                <a:blip r:embed="rId3"/>
                <a:stretch>
                  <a:fillRect/>
                </a:stretch>
              </a:blipFill>
              <a:ln w="28575"/>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567000" y="2528280"/>
              <a:ext cx="6977520" cy="3993480"/>
            </p14:xfrm>
          </p:contentPart>
        </mc:Choice>
        <mc:Fallback xmlns="">
          <p:pic>
            <p:nvPicPr>
              <p:cNvPr id="4" name="Ink 3"/>
              <p:cNvPicPr/>
              <p:nvPr/>
            </p:nvPicPr>
            <p:blipFill>
              <a:blip r:embed="rId5"/>
              <a:stretch>
                <a:fillRect/>
              </a:stretch>
            </p:blipFill>
            <p:spPr>
              <a:xfrm>
                <a:off x="559080" y="2517840"/>
                <a:ext cx="6992640" cy="4011480"/>
              </a:xfrm>
              <a:prstGeom prst="rect">
                <a:avLst/>
              </a:prstGeom>
            </p:spPr>
          </p:pic>
        </mc:Fallback>
      </mc:AlternateContent>
    </p:spTree>
    <p:extLst>
      <p:ext uri="{BB962C8B-B14F-4D97-AF65-F5344CB8AC3E}">
        <p14:creationId xmlns:p14="http://schemas.microsoft.com/office/powerpoint/2010/main" val="30419543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Reminder…</a:t>
            </a:r>
            <a:endParaRPr lang="el-GR" dirty="0"/>
          </a:p>
        </p:txBody>
      </p:sp>
      <p:sp>
        <p:nvSpPr>
          <p:cNvPr id="3" name="Content Placeholder 2"/>
          <p:cNvSpPr>
            <a:spLocks noGrp="1"/>
          </p:cNvSpPr>
          <p:nvPr>
            <p:ph idx="1"/>
          </p:nvPr>
        </p:nvSpPr>
        <p:spPr>
          <a:xfrm>
            <a:off x="738350" y="1482436"/>
            <a:ext cx="7872250" cy="4994564"/>
          </a:xfrm>
        </p:spPr>
        <p:txBody>
          <a:bodyPr>
            <a:normAutofit lnSpcReduction="10000"/>
          </a:bodyPr>
          <a:lstStyle/>
          <a:p>
            <a:r>
              <a:rPr lang="el-GR" b="1" dirty="0">
                <a:latin typeface="Calibri" panose="020F0502020204030204" pitchFamily="34" charset="0"/>
                <a:cs typeface="Calibri" panose="020F0502020204030204" pitchFamily="34" charset="0"/>
              </a:rPr>
              <a:t>Διαλέξεις</a:t>
            </a:r>
          </a:p>
          <a:p>
            <a:pPr lvl="1"/>
            <a:r>
              <a:rPr lang="el-GR" b="1" dirty="0">
                <a:latin typeface="Calibri" panose="020F0502020204030204" pitchFamily="34" charset="0"/>
                <a:cs typeface="Calibri" panose="020F0502020204030204" pitchFamily="34" charset="0"/>
              </a:rPr>
              <a:t>Προαιρετική</a:t>
            </a:r>
            <a:r>
              <a:rPr lang="el-GR" dirty="0">
                <a:latin typeface="Calibri" panose="020F0502020204030204" pitchFamily="34" charset="0"/>
                <a:cs typeface="Calibri" panose="020F0502020204030204" pitchFamily="34" charset="0"/>
              </a:rPr>
              <a:t> παρουσία!</a:t>
            </a:r>
            <a:br>
              <a:rPr lang="el-GR" dirty="0">
                <a:latin typeface="Calibri" panose="020F0502020204030204" pitchFamily="34" charset="0"/>
                <a:cs typeface="Calibri" panose="020F0502020204030204" pitchFamily="34" charset="0"/>
              </a:rPr>
            </a:br>
            <a:endParaRPr lang="el-GR" dirty="0">
              <a:latin typeface="Calibri" panose="020F0502020204030204" pitchFamily="34" charset="0"/>
              <a:cs typeface="Calibri" panose="020F0502020204030204" pitchFamily="34" charset="0"/>
            </a:endParaRPr>
          </a:p>
          <a:p>
            <a:pPr lvl="1"/>
            <a:endParaRPr lang="el-GR" sz="1000"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Είστε εδώ γιατί </a:t>
            </a:r>
            <a:r>
              <a:rPr lang="el-GR" b="1" dirty="0">
                <a:latin typeface="Calibri" panose="020F0502020204030204" pitchFamily="34" charset="0"/>
                <a:cs typeface="Calibri" panose="020F0502020204030204" pitchFamily="34" charset="0"/>
              </a:rPr>
              <a:t>θέλετε</a:t>
            </a:r>
            <a:r>
              <a:rPr lang="el-GR" dirty="0">
                <a:latin typeface="Calibri" panose="020F0502020204030204" pitchFamily="34" charset="0"/>
                <a:cs typeface="Calibri" panose="020F0502020204030204" pitchFamily="34" charset="0"/>
              </a:rPr>
              <a:t> να ακούσετε/συμμετέχετε</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
            </a:r>
            <a:br>
              <a:rPr lang="el-GR" dirty="0">
                <a:latin typeface="Calibri" panose="020F0502020204030204" pitchFamily="34" charset="0"/>
                <a:cs typeface="Calibri" panose="020F0502020204030204" pitchFamily="34" charset="0"/>
              </a:rPr>
            </a:br>
            <a:endParaRPr lang="el-GR"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Δεν υπάρχουν απουσίες</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
            </a:r>
            <a:br>
              <a:rPr lang="el-GR" dirty="0">
                <a:latin typeface="Calibri" panose="020F0502020204030204" pitchFamily="34" charset="0"/>
                <a:cs typeface="Calibri" panose="020F0502020204030204" pitchFamily="34" charset="0"/>
              </a:rPr>
            </a:br>
            <a:endParaRPr lang="el-GR"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Υπάρχει </a:t>
            </a:r>
            <a:r>
              <a:rPr lang="el-GR" b="1" u="sng" dirty="0">
                <a:latin typeface="Calibri" panose="020F0502020204030204" pitchFamily="34" charset="0"/>
                <a:cs typeface="Calibri" panose="020F0502020204030204" pitchFamily="34" charset="0"/>
              </a:rPr>
              <a:t>σεβασμός</a:t>
            </a:r>
            <a:r>
              <a:rPr lang="el-GR" dirty="0">
                <a:latin typeface="Calibri" panose="020F0502020204030204" pitchFamily="34" charset="0"/>
                <a:cs typeface="Calibri" panose="020F0502020204030204" pitchFamily="34" charset="0"/>
              </a:rPr>
              <a:t> στους συναδέλφους σας και στην εκπαιδευτική διαδικασία</a:t>
            </a:r>
          </a:p>
          <a:p>
            <a:pPr marL="365760" lvl="1" indent="0">
              <a:buNone/>
            </a:pPr>
            <a:endParaRPr lang="el-GR" b="1" dirty="0">
              <a:latin typeface="Calibri" panose="020F0502020204030204" pitchFamily="34" charset="0"/>
              <a:cs typeface="Calibri" panose="020F0502020204030204" pitchFamily="34" charset="0"/>
            </a:endParaRPr>
          </a:p>
          <a:p>
            <a:pPr lvl="1"/>
            <a:r>
              <a:rPr lang="el-GR" b="1" dirty="0">
                <a:latin typeface="Calibri" panose="020F0502020204030204" pitchFamily="34" charset="0"/>
                <a:cs typeface="Calibri" panose="020F0502020204030204" pitchFamily="34" charset="0"/>
              </a:rPr>
              <a:t>Προστατέψτε εσάς και τους συναδέλφους σας</a:t>
            </a:r>
            <a:r>
              <a:rPr lang="el-GR" dirty="0">
                <a:latin typeface="Calibri" panose="020F0502020204030204" pitchFamily="34" charset="0"/>
                <a:cs typeface="Calibri" panose="020F0502020204030204" pitchFamily="34" charset="0"/>
              </a:rPr>
              <a:t>: απέχετε από το μάθημα αν δεν είστε/αισθάνεστε καλά</a:t>
            </a:r>
          </a:p>
          <a:p>
            <a:pPr lvl="1"/>
            <a:endParaRPr lang="el-GR" dirty="0"/>
          </a:p>
        </p:txBody>
      </p:sp>
    </p:spTree>
    <p:extLst>
      <p:ext uri="{BB962C8B-B14F-4D97-AF65-F5344CB8AC3E}">
        <p14:creationId xmlns:p14="http://schemas.microsoft.com/office/powerpoint/2010/main" val="9967374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Πεδία</a:t>
            </a:r>
          </a:p>
        </p:txBody>
      </p:sp>
      <p:sp>
        <p:nvSpPr>
          <p:cNvPr id="3" name="Content Placeholder 2"/>
          <p:cNvSpPr>
            <a:spLocks noGrp="1"/>
          </p:cNvSpPr>
          <p:nvPr>
            <p:ph idx="1"/>
          </p:nvPr>
        </p:nvSpPr>
        <p:spPr>
          <a:xfrm>
            <a:off x="738350" y="1371600"/>
            <a:ext cx="7948449" cy="4569730"/>
          </a:xfrm>
        </p:spPr>
        <p:txBody>
          <a:bodyPr>
            <a:normAutofit/>
          </a:bodyPr>
          <a:lstStyle/>
          <a:p>
            <a:r>
              <a:rPr lang="el-GR" b="1" dirty="0">
                <a:latin typeface="Calibri" panose="020F0502020204030204" pitchFamily="34" charset="0"/>
                <a:cs typeface="Calibri" panose="020F0502020204030204" pitchFamily="34" charset="0"/>
              </a:rPr>
              <a:t>Παράδειγμα 3 – Λύση:</a:t>
            </a:r>
          </a:p>
          <a:p>
            <a:pPr lvl="1"/>
            <a:r>
              <a:rPr lang="el-GR" sz="2000" dirty="0">
                <a:latin typeface="Calibri" panose="020F0502020204030204" pitchFamily="34" charset="0"/>
                <a:cs typeface="Calibri" panose="020F0502020204030204" pitchFamily="34" charset="0"/>
              </a:rPr>
              <a:t>Ένας δίσκος ακτίνας </a:t>
            </a:r>
            <a:r>
              <a:rPr lang="en-US" sz="2000" dirty="0">
                <a:latin typeface="Calibri" panose="020F0502020204030204" pitchFamily="34" charset="0"/>
                <a:cs typeface="Calibri" panose="020F0502020204030204" pitchFamily="34" charset="0"/>
              </a:rPr>
              <a:t>R </a:t>
            </a:r>
            <a:r>
              <a:rPr lang="el-GR" sz="2000" dirty="0">
                <a:latin typeface="Calibri" panose="020F0502020204030204" pitchFamily="34" charset="0"/>
                <a:cs typeface="Calibri" panose="020F0502020204030204" pitchFamily="34" charset="0"/>
              </a:rPr>
              <a:t>έχει ομοιόμορφο επιφανειακό φορτίο πυκνότητας σ. Υπολογίστε το ηλεκτρικό πεδίο στο σημείο </a:t>
            </a:r>
            <a:r>
              <a:rPr lang="en-US" sz="2000" dirty="0">
                <a:latin typeface="Calibri" panose="020F0502020204030204" pitchFamily="34" charset="0"/>
                <a:cs typeface="Calibri" panose="020F0502020204030204" pitchFamily="34" charset="0"/>
              </a:rPr>
              <a:t>P</a:t>
            </a:r>
            <a:r>
              <a:rPr lang="el-GR" sz="2000" dirty="0">
                <a:latin typeface="Calibri" panose="020F0502020204030204" pitchFamily="34" charset="0"/>
                <a:cs typeface="Calibri" panose="020F0502020204030204" pitchFamily="34" charset="0"/>
              </a:rPr>
              <a: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2514600"/>
            <a:ext cx="2378794" cy="2063439"/>
          </a:xfrm>
          <a:prstGeom prst="rect">
            <a:avLst/>
          </a:prstGeom>
        </p:spPr>
      </p:pic>
      <mc:AlternateContent xmlns:mc="http://schemas.openxmlformats.org/markup-compatibility/2006" xmlns:a14="http://schemas.microsoft.com/office/drawing/2010/main">
        <mc:Choice Requires="a14">
          <p:sp>
            <p:nvSpPr>
              <p:cNvPr id="6" name="Horizontal Scroll 5"/>
              <p:cNvSpPr/>
              <p:nvPr/>
            </p:nvSpPr>
            <p:spPr>
              <a:xfrm>
                <a:off x="5257800" y="609600"/>
                <a:ext cx="3352800" cy="1066800"/>
              </a:xfrm>
              <a:prstGeom prst="horizontalScroll">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BS" b="0" i="1" smtClean="0">
                              <a:solidFill>
                                <a:schemeClr val="tx1"/>
                              </a:solidFill>
                              <a:latin typeface="Cambria Math" panose="02040503050406030204" pitchFamily="18" charset="0"/>
                            </a:rPr>
                          </m:ctrlPr>
                        </m:sSubPr>
                        <m:e>
                          <m:r>
                            <a:rPr lang="en-BS" b="0" i="1" smtClean="0">
                              <a:solidFill>
                                <a:schemeClr val="tx1"/>
                              </a:solidFill>
                              <a:latin typeface="Cambria Math" panose="02040503050406030204" pitchFamily="18" charset="0"/>
                            </a:rPr>
                            <m:t>𝐸</m:t>
                          </m:r>
                        </m:e>
                        <m:sub>
                          <m:r>
                            <a:rPr lang="en-BS" b="0" i="1" smtClean="0">
                              <a:solidFill>
                                <a:schemeClr val="tx1"/>
                              </a:solidFill>
                              <a:latin typeface="Cambria Math" panose="02040503050406030204" pitchFamily="18" charset="0"/>
                            </a:rPr>
                            <m:t>𝑃</m:t>
                          </m:r>
                        </m:sub>
                      </m:sSub>
                      <m:r>
                        <a:rPr lang="en-BS" b="0" i="1" smtClean="0">
                          <a:solidFill>
                            <a:schemeClr val="tx1"/>
                          </a:solidFill>
                          <a:latin typeface="Cambria Math" panose="02040503050406030204" pitchFamily="18" charset="0"/>
                        </a:rPr>
                        <m:t>=2</m:t>
                      </m:r>
                      <m:r>
                        <a:rPr lang="en-BS" b="0" i="1" smtClean="0">
                          <a:solidFill>
                            <a:schemeClr val="tx1"/>
                          </a:solidFill>
                          <a:latin typeface="Cambria Math" panose="02040503050406030204" pitchFamily="18" charset="0"/>
                        </a:rPr>
                        <m:t>𝜋</m:t>
                      </m:r>
                      <m:sSub>
                        <m:sSubPr>
                          <m:ctrlPr>
                            <a:rPr lang="en-BS" b="0" i="1" smtClean="0">
                              <a:solidFill>
                                <a:schemeClr val="tx1"/>
                              </a:solidFill>
                              <a:latin typeface="Cambria Math" panose="02040503050406030204" pitchFamily="18" charset="0"/>
                            </a:rPr>
                          </m:ctrlPr>
                        </m:sSubPr>
                        <m:e>
                          <m:r>
                            <a:rPr lang="en-BS" b="0" i="1" smtClean="0">
                              <a:solidFill>
                                <a:schemeClr val="tx1"/>
                              </a:solidFill>
                              <a:latin typeface="Cambria Math" panose="02040503050406030204" pitchFamily="18" charset="0"/>
                            </a:rPr>
                            <m:t>𝑘</m:t>
                          </m:r>
                        </m:e>
                        <m:sub>
                          <m:r>
                            <a:rPr lang="en-BS" b="0" i="1" smtClean="0">
                              <a:solidFill>
                                <a:schemeClr val="tx1"/>
                              </a:solidFill>
                              <a:latin typeface="Cambria Math" panose="02040503050406030204" pitchFamily="18" charset="0"/>
                            </a:rPr>
                            <m:t>𝑒</m:t>
                          </m:r>
                        </m:sub>
                      </m:sSub>
                      <m:r>
                        <a:rPr lang="en-BS" b="0" i="1" smtClean="0">
                          <a:solidFill>
                            <a:schemeClr val="tx1"/>
                          </a:solidFill>
                          <a:latin typeface="Cambria Math" panose="02040503050406030204" pitchFamily="18" charset="0"/>
                        </a:rPr>
                        <m:t>𝜎</m:t>
                      </m:r>
                      <m:d>
                        <m:dPr>
                          <m:ctrlPr>
                            <a:rPr lang="en-BS" b="0" i="1" smtClean="0">
                              <a:solidFill>
                                <a:schemeClr val="tx1"/>
                              </a:solidFill>
                              <a:latin typeface="Cambria Math" panose="02040503050406030204" pitchFamily="18" charset="0"/>
                            </a:rPr>
                          </m:ctrlPr>
                        </m:dPr>
                        <m:e>
                          <m:r>
                            <a:rPr lang="en-BS" b="0" i="1" smtClean="0">
                              <a:solidFill>
                                <a:schemeClr val="tx1"/>
                              </a:solidFill>
                              <a:latin typeface="Cambria Math" panose="02040503050406030204" pitchFamily="18" charset="0"/>
                            </a:rPr>
                            <m:t>1−</m:t>
                          </m:r>
                          <m:f>
                            <m:fPr>
                              <m:ctrlPr>
                                <a:rPr lang="en-BS" b="0" i="1" smtClean="0">
                                  <a:solidFill>
                                    <a:schemeClr val="tx1"/>
                                  </a:solidFill>
                                  <a:latin typeface="Cambria Math" panose="02040503050406030204" pitchFamily="18" charset="0"/>
                                </a:rPr>
                              </m:ctrlPr>
                            </m:fPr>
                            <m:num>
                              <m:r>
                                <a:rPr lang="en-BS" b="0" i="1" smtClean="0">
                                  <a:solidFill>
                                    <a:schemeClr val="tx1"/>
                                  </a:solidFill>
                                  <a:latin typeface="Cambria Math" panose="02040503050406030204" pitchFamily="18" charset="0"/>
                                </a:rPr>
                                <m:t>𝑥</m:t>
                              </m:r>
                            </m:num>
                            <m:den>
                              <m:rad>
                                <m:radPr>
                                  <m:degHide m:val="on"/>
                                  <m:ctrlPr>
                                    <a:rPr lang="en-BS" b="0" i="1" smtClean="0">
                                      <a:solidFill>
                                        <a:schemeClr val="tx1"/>
                                      </a:solidFill>
                                      <a:latin typeface="Cambria Math" panose="02040503050406030204" pitchFamily="18" charset="0"/>
                                    </a:rPr>
                                  </m:ctrlPr>
                                </m:radPr>
                                <m:deg/>
                                <m:e>
                                  <m:sSup>
                                    <m:sSupPr>
                                      <m:ctrlPr>
                                        <a:rPr lang="en-BS" b="0" i="1" smtClean="0">
                                          <a:solidFill>
                                            <a:schemeClr val="tx1"/>
                                          </a:solidFill>
                                          <a:latin typeface="Cambria Math" panose="02040503050406030204" pitchFamily="18" charset="0"/>
                                        </a:rPr>
                                      </m:ctrlPr>
                                    </m:sSupPr>
                                    <m:e>
                                      <m:r>
                                        <a:rPr lang="en-BS" b="0" i="1" smtClean="0">
                                          <a:solidFill>
                                            <a:schemeClr val="tx1"/>
                                          </a:solidFill>
                                          <a:latin typeface="Cambria Math" panose="02040503050406030204" pitchFamily="18" charset="0"/>
                                        </a:rPr>
                                        <m:t>𝑥</m:t>
                                      </m:r>
                                    </m:e>
                                    <m:sup>
                                      <m:r>
                                        <a:rPr lang="en-BS" b="0" i="1" smtClean="0">
                                          <a:solidFill>
                                            <a:schemeClr val="tx1"/>
                                          </a:solidFill>
                                          <a:latin typeface="Cambria Math" panose="02040503050406030204" pitchFamily="18" charset="0"/>
                                        </a:rPr>
                                        <m:t>2</m:t>
                                      </m:r>
                                    </m:sup>
                                  </m:sSup>
                                  <m:r>
                                    <a:rPr lang="en-BS" b="0" i="1" smtClean="0">
                                      <a:solidFill>
                                        <a:schemeClr val="tx1"/>
                                      </a:solidFill>
                                      <a:latin typeface="Cambria Math" panose="02040503050406030204" pitchFamily="18" charset="0"/>
                                    </a:rPr>
                                    <m:t>+</m:t>
                                  </m:r>
                                  <m:sSup>
                                    <m:sSupPr>
                                      <m:ctrlPr>
                                        <a:rPr lang="en-BS" b="0" i="1" smtClean="0">
                                          <a:solidFill>
                                            <a:schemeClr val="tx1"/>
                                          </a:solidFill>
                                          <a:latin typeface="Cambria Math" panose="02040503050406030204" pitchFamily="18" charset="0"/>
                                        </a:rPr>
                                      </m:ctrlPr>
                                    </m:sSupPr>
                                    <m:e>
                                      <m:r>
                                        <a:rPr lang="en-BS" b="0" i="1" smtClean="0">
                                          <a:solidFill>
                                            <a:schemeClr val="tx1"/>
                                          </a:solidFill>
                                          <a:latin typeface="Cambria Math" panose="02040503050406030204" pitchFamily="18" charset="0"/>
                                        </a:rPr>
                                        <m:t>𝑅</m:t>
                                      </m:r>
                                    </m:e>
                                    <m:sup>
                                      <m:r>
                                        <a:rPr lang="en-BS" b="0" i="1" smtClean="0">
                                          <a:solidFill>
                                            <a:schemeClr val="tx1"/>
                                          </a:solidFill>
                                          <a:latin typeface="Cambria Math" panose="02040503050406030204" pitchFamily="18" charset="0"/>
                                        </a:rPr>
                                        <m:t>2</m:t>
                                      </m:r>
                                    </m:sup>
                                  </m:sSup>
                                </m:e>
                              </m:rad>
                            </m:den>
                          </m:f>
                        </m:e>
                      </m:d>
                    </m:oMath>
                  </m:oMathPara>
                </a14:m>
                <a:endParaRPr lang="el-GR" dirty="0">
                  <a:solidFill>
                    <a:schemeClr val="tx1"/>
                  </a:solidFill>
                </a:endParaRPr>
              </a:p>
            </p:txBody>
          </p:sp>
        </mc:Choice>
        <mc:Fallback xmlns="">
          <p:sp>
            <p:nvSpPr>
              <p:cNvPr id="6" name="Horizontal Scroll 5"/>
              <p:cNvSpPr>
                <a:spLocks noRot="1" noChangeAspect="1" noMove="1" noResize="1" noEditPoints="1" noAdjustHandles="1" noChangeArrowheads="1" noChangeShapeType="1" noTextEdit="1"/>
              </p:cNvSpPr>
              <p:nvPr/>
            </p:nvSpPr>
            <p:spPr>
              <a:xfrm>
                <a:off x="5257800" y="609600"/>
                <a:ext cx="3352800" cy="1066800"/>
              </a:xfrm>
              <a:prstGeom prst="horizontalScroll">
                <a:avLst/>
              </a:prstGeom>
              <a:blipFill>
                <a:blip r:embed="rId3"/>
                <a:stretch>
                  <a:fillRect/>
                </a:stretch>
              </a:blipFill>
              <a:ln w="28575"/>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596880" y="2570760"/>
              <a:ext cx="6025320" cy="2697480"/>
            </p14:xfrm>
          </p:contentPart>
        </mc:Choice>
        <mc:Fallback xmlns="">
          <p:pic>
            <p:nvPicPr>
              <p:cNvPr id="4" name="Ink 3"/>
              <p:cNvPicPr/>
              <p:nvPr/>
            </p:nvPicPr>
            <p:blipFill>
              <a:blip r:embed="rId5"/>
              <a:stretch>
                <a:fillRect/>
              </a:stretch>
            </p:blipFill>
            <p:spPr>
              <a:xfrm>
                <a:off x="592560" y="2562840"/>
                <a:ext cx="6037560" cy="27140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Ink 6"/>
              <p14:cNvContentPartPr/>
              <p14:nvPr/>
            </p14:nvContentPartPr>
            <p14:xfrm>
              <a:off x="527040" y="5391000"/>
              <a:ext cx="8085960" cy="855720"/>
            </p14:xfrm>
          </p:contentPart>
        </mc:Choice>
        <mc:Fallback>
          <p:pic>
            <p:nvPicPr>
              <p:cNvPr id="7" name="Ink 6"/>
              <p:cNvPicPr/>
              <p:nvPr/>
            </p:nvPicPr>
            <p:blipFill>
              <a:blip r:embed="rId7"/>
              <a:stretch>
                <a:fillRect/>
              </a:stretch>
            </p:blipFill>
            <p:spPr>
              <a:xfrm>
                <a:off x="518400" y="5380560"/>
                <a:ext cx="8104680" cy="874800"/>
              </a:xfrm>
              <a:prstGeom prst="rect">
                <a:avLst/>
              </a:prstGeom>
            </p:spPr>
          </p:pic>
        </mc:Fallback>
      </mc:AlternateContent>
    </p:spTree>
    <p:extLst>
      <p:ext uri="{BB962C8B-B14F-4D97-AF65-F5344CB8AC3E}">
        <p14:creationId xmlns:p14="http://schemas.microsoft.com/office/powerpoint/2010/main" val="2836113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Πεδία</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7301" y="2054602"/>
            <a:ext cx="2611798" cy="2265554"/>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557587" y="5483602"/>
                <a:ext cx="2433679" cy="6367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aa-ET" i="1" smtClean="0">
                              <a:latin typeface="Cambria Math" panose="02040503050406030204" pitchFamily="18" charset="0"/>
                            </a:rPr>
                          </m:ctrlPr>
                        </m:sSubPr>
                        <m:e>
                          <m:acc>
                            <m:accPr>
                              <m:chr m:val="⃗"/>
                              <m:ctrlPr>
                                <a:rPr lang="el-GR" i="1">
                                  <a:latin typeface="Cambria Math" panose="02040503050406030204" pitchFamily="18" charset="0"/>
                                </a:rPr>
                              </m:ctrlPr>
                            </m:accPr>
                            <m:e>
                              <m:r>
                                <a:rPr lang="aa-ET" i="1">
                                  <a:latin typeface="Cambria Math" panose="02040503050406030204" pitchFamily="18" charset="0"/>
                                </a:rPr>
                                <m:t>𝐸</m:t>
                              </m:r>
                            </m:e>
                          </m:acc>
                        </m:e>
                        <m:sub>
                          <m:r>
                            <a:rPr lang="aa-ET" i="1">
                              <a:latin typeface="Cambria Math" panose="02040503050406030204" pitchFamily="18" charset="0"/>
                            </a:rPr>
                            <m:t>𝑃</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𝑒</m:t>
                          </m:r>
                        </m:sub>
                      </m:sSub>
                      <m:f>
                        <m:fPr>
                          <m:ctrlPr>
                            <a:rPr lang="en-US" b="0" i="1" smtClean="0">
                              <a:latin typeface="Cambria Math" panose="02040503050406030204" pitchFamily="18" charset="0"/>
                            </a:rPr>
                          </m:ctrlPr>
                        </m:fPr>
                        <m:num>
                          <m:r>
                            <a:rPr lang="en-US" b="0" i="1" smtClean="0">
                              <a:latin typeface="Cambria Math" panose="02040503050406030204" pitchFamily="18" charset="0"/>
                            </a:rPr>
                            <m:t>𝑄</m:t>
                          </m:r>
                        </m:num>
                        <m:den>
                          <m:r>
                            <a:rPr lang="en-US" b="0" i="1" smtClean="0">
                              <a:latin typeface="Cambria Math" panose="02040503050406030204" pitchFamily="18" charset="0"/>
                            </a:rPr>
                            <m:t>𝑥</m:t>
                          </m:r>
                          <m:rad>
                            <m:radPr>
                              <m:degHide m:val="on"/>
                              <m:ctrlPr>
                                <a:rPr lang="en-US" b="0" i="1" smtClean="0">
                                  <a:latin typeface="Cambria Math" panose="02040503050406030204" pitchFamily="18" charset="0"/>
                                </a:rPr>
                              </m:ctrlPr>
                            </m:radPr>
                            <m:deg/>
                            <m:e>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𝑙</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2</m:t>
                                  </m:r>
                                </m:sup>
                              </m:sSup>
                            </m:e>
                          </m:rad>
                        </m:den>
                      </m:f>
                      <m:acc>
                        <m:accPr>
                          <m:chr m:val="⃗"/>
                          <m:ctrlPr>
                            <a:rPr lang="aa-ET" b="0" i="1" smtClean="0">
                              <a:latin typeface="Cambria Math" panose="02040503050406030204" pitchFamily="18" charset="0"/>
                            </a:rPr>
                          </m:ctrlPr>
                        </m:accPr>
                        <m:e>
                          <m:r>
                            <a:rPr lang="aa-ET" b="0" i="1" smtClean="0">
                              <a:latin typeface="Cambria Math" panose="02040503050406030204" pitchFamily="18" charset="0"/>
                            </a:rPr>
                            <m:t>𝑖</m:t>
                          </m:r>
                        </m:e>
                      </m:acc>
                    </m:oMath>
                  </m:oMathPara>
                </a14:m>
                <a:endParaRPr lang="el-GR" dirty="0"/>
              </a:p>
            </p:txBody>
          </p:sp>
        </mc:Choice>
        <mc:Fallback xmlns="">
          <p:sp>
            <p:nvSpPr>
              <p:cNvPr id="5" name="TextBox 4"/>
              <p:cNvSpPr txBox="1">
                <a:spLocks noRot="1" noChangeAspect="1" noMove="1" noResize="1" noEditPoints="1" noAdjustHandles="1" noChangeArrowheads="1" noChangeShapeType="1" noTextEdit="1"/>
              </p:cNvSpPr>
              <p:nvPr/>
            </p:nvSpPr>
            <p:spPr>
              <a:xfrm>
                <a:off x="557587" y="5483602"/>
                <a:ext cx="2433679" cy="63671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263749" y="5483602"/>
                <a:ext cx="2050754" cy="6925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aa-ET" i="1" smtClean="0">
                              <a:latin typeface="Cambria Math" panose="02040503050406030204" pitchFamily="18" charset="0"/>
                            </a:rPr>
                          </m:ctrlPr>
                        </m:sSubPr>
                        <m:e>
                          <m:acc>
                            <m:accPr>
                              <m:chr m:val="⃗"/>
                              <m:ctrlPr>
                                <a:rPr lang="el-GR" i="1">
                                  <a:latin typeface="Cambria Math" panose="02040503050406030204" pitchFamily="18" charset="0"/>
                                </a:rPr>
                              </m:ctrlPr>
                            </m:accPr>
                            <m:e>
                              <m:r>
                                <a:rPr lang="aa-ET" i="1">
                                  <a:latin typeface="Cambria Math" panose="02040503050406030204" pitchFamily="18" charset="0"/>
                                </a:rPr>
                                <m:t>𝐸</m:t>
                              </m:r>
                            </m:e>
                          </m:acc>
                        </m:e>
                        <m:sub>
                          <m:r>
                            <a:rPr lang="aa-ET" i="1">
                              <a:latin typeface="Cambria Math" panose="02040503050406030204" pitchFamily="18" charset="0"/>
                            </a:rPr>
                            <m:t>𝑃</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𝑒</m:t>
                          </m:r>
                        </m:sub>
                      </m:sSub>
                      <m:f>
                        <m:fPr>
                          <m:ctrlPr>
                            <a:rPr lang="en-US" b="0" i="1" smtClean="0">
                              <a:latin typeface="Cambria Math" panose="02040503050406030204" pitchFamily="18" charset="0"/>
                            </a:rPr>
                          </m:ctrlPr>
                        </m:fPr>
                        <m:num>
                          <m:r>
                            <a:rPr lang="en-US" b="0" i="1" smtClean="0">
                              <a:latin typeface="Cambria Math" panose="02040503050406030204" pitchFamily="18" charset="0"/>
                            </a:rPr>
                            <m:t>𝑄𝑥</m:t>
                          </m:r>
                        </m:num>
                        <m:den>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2</m:t>
                                      </m:r>
                                    </m:sup>
                                  </m:sSup>
                                </m:e>
                              </m:d>
                            </m:e>
                            <m:sup>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2</m:t>
                                  </m:r>
                                </m:den>
                              </m:f>
                            </m:sup>
                          </m:sSup>
                        </m:den>
                      </m:f>
                      <m:acc>
                        <m:accPr>
                          <m:chr m:val="⃗"/>
                          <m:ctrlPr>
                            <a:rPr lang="aa-ET" b="0" i="1" smtClean="0">
                              <a:latin typeface="Cambria Math" panose="02040503050406030204" pitchFamily="18" charset="0"/>
                            </a:rPr>
                          </m:ctrlPr>
                        </m:accPr>
                        <m:e>
                          <m:r>
                            <a:rPr lang="aa-ET" b="0" i="1" smtClean="0">
                              <a:latin typeface="Cambria Math" panose="02040503050406030204" pitchFamily="18" charset="0"/>
                            </a:rPr>
                            <m:t>𝑖</m:t>
                          </m:r>
                        </m:e>
                      </m:acc>
                    </m:oMath>
                  </m:oMathPara>
                </a14:m>
                <a:endParaRPr lang="el-GR" dirty="0"/>
              </a:p>
            </p:txBody>
          </p:sp>
        </mc:Choice>
        <mc:Fallback xmlns="">
          <p:sp>
            <p:nvSpPr>
              <p:cNvPr id="10" name="TextBox 9"/>
              <p:cNvSpPr txBox="1">
                <a:spLocks noRot="1" noChangeAspect="1" noMove="1" noResize="1" noEditPoints="1" noAdjustHandles="1" noChangeArrowheads="1" noChangeShapeType="1" noTextEdit="1"/>
              </p:cNvSpPr>
              <p:nvPr/>
            </p:nvSpPr>
            <p:spPr>
              <a:xfrm>
                <a:off x="3263749" y="5483602"/>
                <a:ext cx="2050754" cy="69256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544457" y="5530218"/>
                <a:ext cx="3144642" cy="6459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aa-ET" i="1" smtClean="0">
                              <a:latin typeface="Cambria Math" panose="02040503050406030204" pitchFamily="18" charset="0"/>
                            </a:rPr>
                          </m:ctrlPr>
                        </m:sSubPr>
                        <m:e>
                          <m:acc>
                            <m:accPr>
                              <m:chr m:val="⃗"/>
                              <m:ctrlPr>
                                <a:rPr lang="el-GR" i="1">
                                  <a:latin typeface="Cambria Math" panose="02040503050406030204" pitchFamily="18" charset="0"/>
                                </a:rPr>
                              </m:ctrlPr>
                            </m:accPr>
                            <m:e>
                              <m:r>
                                <a:rPr lang="aa-ET" i="1">
                                  <a:latin typeface="Cambria Math" panose="02040503050406030204" pitchFamily="18" charset="0"/>
                                </a:rPr>
                                <m:t>𝐸</m:t>
                              </m:r>
                            </m:e>
                          </m:acc>
                        </m:e>
                        <m:sub>
                          <m:r>
                            <a:rPr lang="aa-ET" i="1">
                              <a:latin typeface="Cambria Math" panose="02040503050406030204" pitchFamily="18" charset="0"/>
                            </a:rPr>
                            <m:t>𝑃</m:t>
                          </m:r>
                        </m:sub>
                      </m:sSub>
                      <m:r>
                        <a:rPr lang="en-US" b="0" i="1" smtClean="0">
                          <a:latin typeface="Cambria Math" panose="02040503050406030204" pitchFamily="18" charset="0"/>
                        </a:rPr>
                        <m:t>=2</m:t>
                      </m:r>
                      <m:r>
                        <a:rPr lang="en-US" b="0" i="1" smtClean="0">
                          <a:latin typeface="Cambria Math" panose="02040503050406030204" pitchFamily="18" charset="0"/>
                        </a:rPr>
                        <m:t>𝜋𝜎</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𝑒</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1−</m:t>
                          </m:r>
                          <m:f>
                            <m:fPr>
                              <m:ctrlPr>
                                <a:rPr lang="en-US" b="0" i="1" smtClean="0">
                                  <a:latin typeface="Cambria Math" panose="02040503050406030204" pitchFamily="18" charset="0"/>
                                </a:rPr>
                              </m:ctrlPr>
                            </m:fPr>
                            <m:num>
                              <m:r>
                                <a:rPr lang="en-US" b="0" i="1" smtClean="0">
                                  <a:latin typeface="Cambria Math" panose="02040503050406030204" pitchFamily="18" charset="0"/>
                                </a:rPr>
                                <m:t>𝑥</m:t>
                              </m:r>
                            </m:num>
                            <m:den>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2</m:t>
                                          </m:r>
                                        </m:sup>
                                      </m:sSup>
                                    </m:e>
                                  </m:d>
                                </m:e>
                                <m:sup>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sup>
                              </m:sSup>
                            </m:den>
                          </m:f>
                        </m:e>
                      </m:d>
                      <m:acc>
                        <m:accPr>
                          <m:chr m:val="⃗"/>
                          <m:ctrlPr>
                            <a:rPr lang="aa-ET" b="0" i="1" smtClean="0">
                              <a:latin typeface="Cambria Math" panose="02040503050406030204" pitchFamily="18" charset="0"/>
                            </a:rPr>
                          </m:ctrlPr>
                        </m:accPr>
                        <m:e>
                          <m:r>
                            <a:rPr lang="aa-ET" b="0" i="1" smtClean="0">
                              <a:latin typeface="Cambria Math" panose="02040503050406030204" pitchFamily="18" charset="0"/>
                            </a:rPr>
                            <m:t>𝑖</m:t>
                          </m:r>
                        </m:e>
                      </m:acc>
                    </m:oMath>
                  </m:oMathPara>
                </a14:m>
                <a:endParaRPr lang="el-GR" dirty="0"/>
              </a:p>
            </p:txBody>
          </p:sp>
        </mc:Choice>
        <mc:Fallback xmlns="">
          <p:sp>
            <p:nvSpPr>
              <p:cNvPr id="11" name="TextBox 10"/>
              <p:cNvSpPr txBox="1">
                <a:spLocks noRot="1" noChangeAspect="1" noMove="1" noResize="1" noEditPoints="1" noAdjustHandles="1" noChangeArrowheads="1" noChangeShapeType="1" noTextEdit="1"/>
              </p:cNvSpPr>
              <p:nvPr/>
            </p:nvSpPr>
            <p:spPr>
              <a:xfrm>
                <a:off x="5544457" y="5530218"/>
                <a:ext cx="3144642" cy="645946"/>
              </a:xfrm>
              <a:prstGeom prst="rect">
                <a:avLst/>
              </a:prstGeom>
              <a:blipFill>
                <a:blip r:embed="rId8"/>
                <a:stretch>
                  <a:fillRect/>
                </a:stretch>
              </a:blipFill>
            </p:spPr>
            <p:txBody>
              <a:bodyPr/>
              <a:lstStyle/>
              <a:p>
                <a:r>
                  <a:rPr lang="en-US">
                    <a:noFill/>
                  </a:rPr>
                  <a:t> </a:t>
                </a:r>
              </a:p>
            </p:txBody>
          </p:sp>
        </mc:Fallback>
      </mc:AlternateContent>
      <p:sp>
        <p:nvSpPr>
          <p:cNvPr id="12" name="Rectangle 11"/>
          <p:cNvSpPr/>
          <p:nvPr/>
        </p:nvSpPr>
        <p:spPr>
          <a:xfrm>
            <a:off x="758015" y="1349603"/>
            <a:ext cx="2370329" cy="369332"/>
          </a:xfrm>
          <a:prstGeom prst="rect">
            <a:avLst/>
          </a:prstGeom>
        </p:spPr>
        <p:txBody>
          <a:bodyPr wrap="none">
            <a:spAutoFit/>
          </a:bodyPr>
          <a:lstStyle/>
          <a:p>
            <a:r>
              <a:rPr lang="el-GR" b="1" dirty="0"/>
              <a:t>Κατανομές φορτίων</a:t>
            </a:r>
            <a:endParaRPr lang="en-US" b="1" dirty="0"/>
          </a:p>
        </p:txBody>
      </p:sp>
      <p:grpSp>
        <p:nvGrpSpPr>
          <p:cNvPr id="13" name="Group 12"/>
          <p:cNvGrpSpPr/>
          <p:nvPr/>
        </p:nvGrpSpPr>
        <p:grpSpPr>
          <a:xfrm>
            <a:off x="538798" y="1905000"/>
            <a:ext cx="2246293" cy="2514600"/>
            <a:chOff x="538798" y="1905000"/>
            <a:chExt cx="2246293" cy="2514600"/>
          </a:xfrm>
        </p:grpSpPr>
        <p:pic>
          <p:nvPicPr>
            <p:cNvPr id="6" name="Picture 5"/>
            <p:cNvPicPr>
              <a:picLocks noChangeAspect="1"/>
            </p:cNvPicPr>
            <p:nvPr/>
          </p:nvPicPr>
          <p:blipFill>
            <a:blip r:embed="rId9"/>
            <a:stretch>
              <a:fillRect/>
            </a:stretch>
          </p:blipFill>
          <p:spPr>
            <a:xfrm>
              <a:off x="538798" y="1905000"/>
              <a:ext cx="2246293" cy="2514600"/>
            </a:xfrm>
            <a:prstGeom prst="rect">
              <a:avLst/>
            </a:prstGeom>
          </p:spPr>
        </p:pic>
        <p:cxnSp>
          <p:nvCxnSpPr>
            <p:cNvPr id="4" name="Straight Connector 3"/>
            <p:cNvCxnSpPr/>
            <p:nvPr/>
          </p:nvCxnSpPr>
          <p:spPr>
            <a:xfrm>
              <a:off x="958850" y="3276600"/>
              <a:ext cx="1066800" cy="0"/>
            </a:xfrm>
            <a:prstGeom prst="line">
              <a:avLst/>
            </a:prstGeom>
            <a:ln>
              <a:solidFill>
                <a:schemeClr val="tx1"/>
              </a:solidFill>
              <a:headEnd type="stealth" w="med" len="med"/>
              <a:tailEnd type="stealth"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1473752" y="3260725"/>
                  <a:ext cx="126448" cy="18466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𝑥</m:t>
                        </m:r>
                      </m:oMath>
                    </m:oMathPara>
                  </a14:m>
                  <a:endParaRPr lang="el-GR" sz="1200" dirty="0"/>
                </a:p>
              </p:txBody>
            </p:sp>
          </mc:Choice>
          <mc:Fallback xmlns="">
            <p:sp>
              <p:nvSpPr>
                <p:cNvPr id="7" name="TextBox 6"/>
                <p:cNvSpPr txBox="1">
                  <a:spLocks noRot="1" noChangeAspect="1" noMove="1" noResize="1" noEditPoints="1" noAdjustHandles="1" noChangeArrowheads="1" noChangeShapeType="1" noTextEdit="1"/>
                </p:cNvSpPr>
                <p:nvPr/>
              </p:nvSpPr>
              <p:spPr>
                <a:xfrm>
                  <a:off x="1473752" y="3260725"/>
                  <a:ext cx="126448" cy="184666"/>
                </a:xfrm>
                <a:prstGeom prst="rect">
                  <a:avLst/>
                </a:prstGeom>
                <a:blipFill rotWithShape="0">
                  <a:blip r:embed="rId10"/>
                  <a:stretch>
                    <a:fillRect l="-19048" r="-4762"/>
                  </a:stretch>
                </a:blipFill>
              </p:spPr>
              <p:txBody>
                <a:bodyPr/>
                <a:lstStyle/>
                <a:p>
                  <a:r>
                    <a:rPr lang="el-GR">
                      <a:noFill/>
                    </a:rPr>
                    <a:t> </a:t>
                  </a:r>
                </a:p>
              </p:txBody>
            </p:sp>
          </mc:Fallback>
        </mc:AlternateContent>
      </p:grpSp>
      <p:grpSp>
        <p:nvGrpSpPr>
          <p:cNvPr id="16" name="Group 15"/>
          <p:cNvGrpSpPr/>
          <p:nvPr/>
        </p:nvGrpSpPr>
        <p:grpSpPr>
          <a:xfrm>
            <a:off x="2814448" y="1976625"/>
            <a:ext cx="3262853" cy="2286000"/>
            <a:chOff x="2814448" y="1976625"/>
            <a:chExt cx="3262853" cy="2286000"/>
          </a:xfrm>
        </p:grpSpPr>
        <p:pic>
          <p:nvPicPr>
            <p:cNvPr id="8" name="Picture 7"/>
            <p:cNvPicPr>
              <a:picLocks noChangeAspect="1"/>
            </p:cNvPicPr>
            <p:nvPr/>
          </p:nvPicPr>
          <p:blipFill rotWithShape="1">
            <a:blip r:embed="rId11" cstate="print">
              <a:extLst>
                <a:ext uri="{28A0092B-C50C-407E-A947-70E740481C1C}">
                  <a14:useLocalDpi xmlns:a14="http://schemas.microsoft.com/office/drawing/2010/main" val="0"/>
                </a:ext>
              </a:extLst>
            </a:blip>
            <a:srcRect l="50444" b="14286"/>
            <a:stretch/>
          </p:blipFill>
          <p:spPr>
            <a:xfrm>
              <a:off x="2814448" y="1976625"/>
              <a:ext cx="3262853" cy="2286000"/>
            </a:xfrm>
            <a:prstGeom prst="rect">
              <a:avLst/>
            </a:prstGeom>
          </p:spPr>
        </p:pic>
        <mc:AlternateContent xmlns:mc="http://schemas.openxmlformats.org/markup-compatibility/2006" xmlns:a14="http://schemas.microsoft.com/office/drawing/2010/main">
          <mc:Choice Requires="a14">
            <p:sp>
              <p:nvSpPr>
                <p:cNvPr id="15" name="TextBox 14"/>
                <p:cNvSpPr txBox="1"/>
                <p:nvPr/>
              </p:nvSpPr>
              <p:spPr>
                <a:xfrm>
                  <a:off x="3429000" y="2597339"/>
                  <a:ext cx="12240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𝑎</m:t>
                        </m:r>
                      </m:oMath>
                    </m:oMathPara>
                  </a14:m>
                  <a:endParaRPr lang="el-GR" dirty="0"/>
                </a:p>
              </p:txBody>
            </p:sp>
          </mc:Choice>
          <mc:Fallback xmlns="">
            <p:sp>
              <p:nvSpPr>
                <p:cNvPr id="15" name="TextBox 14"/>
                <p:cNvSpPr txBox="1">
                  <a:spLocks noRot="1" noChangeAspect="1" noMove="1" noResize="1" noEditPoints="1" noAdjustHandles="1" noChangeArrowheads="1" noChangeShapeType="1" noTextEdit="1"/>
                </p:cNvSpPr>
                <p:nvPr/>
              </p:nvSpPr>
              <p:spPr>
                <a:xfrm>
                  <a:off x="3429000" y="2597339"/>
                  <a:ext cx="122405" cy="184666"/>
                </a:xfrm>
                <a:prstGeom prst="rect">
                  <a:avLst/>
                </a:prstGeom>
                <a:blipFill rotWithShape="0">
                  <a:blip r:embed="rId12"/>
                  <a:stretch>
                    <a:fillRect l="-20000" r="-15000" b="-3333"/>
                  </a:stretch>
                </a:blipFill>
              </p:spPr>
              <p:txBody>
                <a:bodyPr/>
                <a:lstStyle/>
                <a:p>
                  <a:r>
                    <a:rPr lang="el-GR">
                      <a:noFill/>
                    </a:rPr>
                    <a:t> </a:t>
                  </a:r>
                </a:p>
              </p:txBody>
            </p:sp>
          </mc:Fallback>
        </mc:AlternateContent>
      </p:grpSp>
      <p:sp>
        <p:nvSpPr>
          <p:cNvPr id="14" name="Horizontal Scroll 13"/>
          <p:cNvSpPr/>
          <p:nvPr/>
        </p:nvSpPr>
        <p:spPr>
          <a:xfrm>
            <a:off x="4419600" y="710292"/>
            <a:ext cx="4114800" cy="1118508"/>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a:solidFill>
                  <a:srgbClr val="0070C0"/>
                </a:solidFill>
              </a:rPr>
              <a:t>Πολύ ειδικές περιπτώσεις επιλογής του σημείου </a:t>
            </a:r>
            <a:r>
              <a:rPr lang="en-BS" sz="1600" b="1" dirty="0">
                <a:solidFill>
                  <a:srgbClr val="0070C0"/>
                </a:solidFill>
              </a:rPr>
              <a:t>P!! </a:t>
            </a:r>
            <a:r>
              <a:rPr lang="el-GR" sz="1600" b="1" dirty="0">
                <a:solidFill>
                  <a:srgbClr val="0070C0"/>
                </a:solidFill>
              </a:rPr>
              <a:t>Προκύπτουν συμμετρίες που απλοποιούν τους υπολογισμούς!</a:t>
            </a:r>
            <a:endParaRPr lang="en-US" sz="1600" b="1" dirty="0">
              <a:solidFill>
                <a:srgbClr val="0070C0"/>
              </a:solidFill>
            </a:endParaRPr>
          </a:p>
        </p:txBody>
      </p:sp>
    </p:spTree>
    <p:extLst>
      <p:ext uri="{BB962C8B-B14F-4D97-AF65-F5344CB8AC3E}">
        <p14:creationId xmlns:p14="http://schemas.microsoft.com/office/powerpoint/2010/main" val="227878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Πεδία</a:t>
            </a:r>
          </a:p>
        </p:txBody>
      </p:sp>
      <p:sp>
        <p:nvSpPr>
          <p:cNvPr id="12" name="Rectangle 11"/>
          <p:cNvSpPr/>
          <p:nvPr/>
        </p:nvSpPr>
        <p:spPr>
          <a:xfrm>
            <a:off x="758015" y="1349603"/>
            <a:ext cx="2370329" cy="369332"/>
          </a:xfrm>
          <a:prstGeom prst="rect">
            <a:avLst/>
          </a:prstGeom>
        </p:spPr>
        <p:txBody>
          <a:bodyPr wrap="none">
            <a:spAutoFit/>
          </a:bodyPr>
          <a:lstStyle/>
          <a:p>
            <a:r>
              <a:rPr lang="el-GR" b="1" dirty="0"/>
              <a:t>Κατανομές φορτίων</a:t>
            </a:r>
            <a:endParaRPr lang="en-US"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2290879"/>
            <a:ext cx="5092068" cy="1844126"/>
          </a:xfrm>
          <a:prstGeom prst="rect">
            <a:avLst/>
          </a:prstGeom>
        </p:spPr>
      </p:pic>
      <p:sp>
        <p:nvSpPr>
          <p:cNvPr id="4" name="TextBox 3"/>
          <p:cNvSpPr txBox="1"/>
          <p:nvPr/>
        </p:nvSpPr>
        <p:spPr>
          <a:xfrm>
            <a:off x="779656" y="1874133"/>
            <a:ext cx="4697376" cy="369332"/>
          </a:xfrm>
          <a:prstGeom prst="rect">
            <a:avLst/>
          </a:prstGeom>
          <a:noFill/>
        </p:spPr>
        <p:txBody>
          <a:bodyPr wrap="none" rtlCol="0">
            <a:spAutoFit/>
          </a:bodyPr>
          <a:lstStyle/>
          <a:p>
            <a:r>
              <a:rPr lang="el-GR" dirty="0">
                <a:latin typeface="Calibri" panose="020F0502020204030204" pitchFamily="34" charset="0"/>
                <a:cs typeface="Calibri" panose="020F0502020204030204" pitchFamily="34" charset="0"/>
              </a:rPr>
              <a:t>Πώς θα δουλεύατε στην παρακάτω περίπτωση?</a:t>
            </a:r>
          </a:p>
        </p:txBody>
      </p:sp>
      <p:sp>
        <p:nvSpPr>
          <p:cNvPr id="6" name="TextBox 5"/>
          <p:cNvSpPr txBox="1"/>
          <p:nvPr/>
        </p:nvSpPr>
        <p:spPr>
          <a:xfrm>
            <a:off x="779656" y="5085186"/>
            <a:ext cx="3235629" cy="369332"/>
          </a:xfrm>
          <a:prstGeom prst="rect">
            <a:avLst/>
          </a:prstGeom>
          <a:noFill/>
        </p:spPr>
        <p:txBody>
          <a:bodyPr wrap="none" rtlCol="0">
            <a:spAutoFit/>
          </a:bodyPr>
          <a:lstStyle/>
          <a:p>
            <a:r>
              <a:rPr lang="el-GR" dirty="0">
                <a:latin typeface="Calibri" panose="020F0502020204030204" pitchFamily="34" charset="0"/>
                <a:cs typeface="Calibri" panose="020F0502020204030204" pitchFamily="34" charset="0"/>
              </a:rPr>
              <a:t>Αν ο κύλινδρος ήταν «κούφιος»?</a:t>
            </a:r>
          </a:p>
        </p:txBody>
      </p:sp>
      <p:sp>
        <p:nvSpPr>
          <p:cNvPr id="5" name="Horizontal Scroll 4"/>
          <p:cNvSpPr/>
          <p:nvPr/>
        </p:nvSpPr>
        <p:spPr>
          <a:xfrm>
            <a:off x="869634" y="4191000"/>
            <a:ext cx="7620000" cy="894186"/>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solidFill>
                  <a:schemeClr val="tx1"/>
                </a:solidFill>
              </a:rPr>
              <a:t>Θα θεωρούσαμε τον κύλινδρο ως μια συλλογή από «σημειακούς» δίσκους των οποίων τη συνεισφορά ηλεκτρικού πεδίου στο σημείο </a:t>
            </a:r>
            <a:r>
              <a:rPr lang="en-US" sz="1600" dirty="0">
                <a:solidFill>
                  <a:schemeClr val="tx1"/>
                </a:solidFill>
              </a:rPr>
              <a:t>P </a:t>
            </a:r>
            <a:r>
              <a:rPr lang="el-GR" sz="1600" dirty="0">
                <a:solidFill>
                  <a:schemeClr val="tx1"/>
                </a:solidFill>
              </a:rPr>
              <a:t>γνωρίζουμε ήδη!</a:t>
            </a:r>
          </a:p>
        </p:txBody>
      </p:sp>
      <p:sp>
        <p:nvSpPr>
          <p:cNvPr id="8" name="Horizontal Scroll 7"/>
          <p:cNvSpPr/>
          <p:nvPr/>
        </p:nvSpPr>
        <p:spPr>
          <a:xfrm>
            <a:off x="869634" y="5454518"/>
            <a:ext cx="7620000" cy="894186"/>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solidFill>
                  <a:schemeClr val="tx1"/>
                </a:solidFill>
              </a:rPr>
              <a:t>Θα θεωρούσαμε τον κύλινδρο ως μια συλλογή από «σημειακούς» δακτυλίους των οποίων τη συνεισφορά ηλεκτρικού πεδίου στο σημείο </a:t>
            </a:r>
            <a:r>
              <a:rPr lang="en-US" sz="1600" dirty="0">
                <a:solidFill>
                  <a:schemeClr val="tx1"/>
                </a:solidFill>
              </a:rPr>
              <a:t>P </a:t>
            </a:r>
            <a:r>
              <a:rPr lang="el-GR" sz="1600" dirty="0">
                <a:solidFill>
                  <a:schemeClr val="tx1"/>
                </a:solidFill>
              </a:rPr>
              <a:t>γνωρίζουμε ήδη!</a:t>
            </a:r>
          </a:p>
        </p:txBody>
      </p:sp>
    </p:spTree>
    <p:extLst>
      <p:ext uri="{BB962C8B-B14F-4D97-AF65-F5344CB8AC3E}">
        <p14:creationId xmlns:p14="http://schemas.microsoft.com/office/powerpoint/2010/main" val="1522570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Πεδία</a:t>
            </a:r>
          </a:p>
        </p:txBody>
      </p:sp>
      <p:sp>
        <p:nvSpPr>
          <p:cNvPr id="3" name="Content Placeholder 2"/>
          <p:cNvSpPr>
            <a:spLocks noGrp="1"/>
          </p:cNvSpPr>
          <p:nvPr>
            <p:ph idx="1"/>
          </p:nvPr>
        </p:nvSpPr>
        <p:spPr>
          <a:xfrm>
            <a:off x="738350" y="1371600"/>
            <a:ext cx="7948450" cy="5105400"/>
          </a:xfrm>
        </p:spPr>
        <p:txBody>
          <a:bodyPr>
            <a:normAutofit lnSpcReduction="10000"/>
          </a:bodyPr>
          <a:lstStyle/>
          <a:p>
            <a:r>
              <a:rPr lang="el-GR" b="1" dirty="0">
                <a:latin typeface="Calibri" panose="020F0502020204030204" pitchFamily="34" charset="0"/>
                <a:cs typeface="Calibri" panose="020F0502020204030204" pitchFamily="34" charset="0"/>
              </a:rPr>
              <a:t>Ηλεκτρικά Πεδία</a:t>
            </a:r>
          </a:p>
          <a:p>
            <a:pPr lvl="1"/>
            <a:r>
              <a:rPr lang="el-GR" sz="2400" dirty="0">
                <a:latin typeface="Calibri" panose="020F0502020204030204" pitchFamily="34" charset="0"/>
                <a:cs typeface="Calibri" panose="020F0502020204030204" pitchFamily="34" charset="0"/>
              </a:rPr>
              <a:t>Σε όλα τα παραδείγματα είδατε τη φιλοσοφία προσέγγισης</a:t>
            </a:r>
          </a:p>
          <a:p>
            <a:pPr lvl="1"/>
            <a:endParaRPr lang="el-GR" sz="2400" dirty="0">
              <a:latin typeface="Calibri" panose="020F0502020204030204" pitchFamily="34" charset="0"/>
              <a:cs typeface="Calibri" panose="020F0502020204030204" pitchFamily="34" charset="0"/>
            </a:endParaRPr>
          </a:p>
          <a:p>
            <a:pPr lvl="1"/>
            <a:r>
              <a:rPr lang="el-GR" sz="2400" dirty="0">
                <a:latin typeface="Calibri" panose="020F0502020204030204" pitchFamily="34" charset="0"/>
                <a:cs typeface="Calibri" panose="020F0502020204030204" pitchFamily="34" charset="0"/>
              </a:rPr>
              <a:t>Από ένα μικρό, «σημειακό» φορτίο (είτε πραγματικό σημειακό φορτίο είτε κατανομή μικρού φορτίου) γενικεύσαμε σε ολόκληρη την κατανομή φορτίου</a:t>
            </a:r>
          </a:p>
          <a:p>
            <a:pPr lvl="1"/>
            <a:endParaRPr lang="el-GR" sz="2400" dirty="0">
              <a:latin typeface="Calibri" panose="020F0502020204030204" pitchFamily="34" charset="0"/>
              <a:cs typeface="Calibri" panose="020F0502020204030204" pitchFamily="34" charset="0"/>
            </a:endParaRPr>
          </a:p>
          <a:p>
            <a:pPr lvl="2"/>
            <a:r>
              <a:rPr lang="el-GR" sz="2200" dirty="0">
                <a:latin typeface="Calibri" panose="020F0502020204030204" pitchFamily="34" charset="0"/>
                <a:cs typeface="Calibri" panose="020F0502020204030204" pitchFamily="34" charset="0"/>
              </a:rPr>
              <a:t>Υπολογίσαμε τη συνεισφορά ηλεκτρικού πεδίου σε ένα σημείο λόγω του «σημειακού» φορτίου</a:t>
            </a:r>
          </a:p>
          <a:p>
            <a:pPr lvl="1"/>
            <a:endParaRPr lang="el-GR" sz="2400" dirty="0">
              <a:latin typeface="Calibri" panose="020F0502020204030204" pitchFamily="34" charset="0"/>
              <a:cs typeface="Calibri" panose="020F0502020204030204" pitchFamily="34" charset="0"/>
            </a:endParaRPr>
          </a:p>
          <a:p>
            <a:pPr lvl="2"/>
            <a:r>
              <a:rPr lang="el-GR" sz="2200" dirty="0">
                <a:latin typeface="Calibri" panose="020F0502020204030204" pitchFamily="34" charset="0"/>
                <a:cs typeface="Calibri" panose="020F0502020204030204" pitchFamily="34" charset="0"/>
              </a:rPr>
              <a:t>Αθροίσαμε (ολοκληρώσαμε) όλες τις συνεισφορές που οφείλονται σε όλα τα «σημειακά» φορτία</a:t>
            </a:r>
          </a:p>
        </p:txBody>
      </p:sp>
    </p:spTree>
    <p:extLst>
      <p:ext uri="{BB962C8B-B14F-4D97-AF65-F5344CB8AC3E}">
        <p14:creationId xmlns:p14="http://schemas.microsoft.com/office/powerpoint/2010/main" val="354154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Πεδία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948449" cy="5105400"/>
              </a:xfrm>
            </p:spPr>
            <p:txBody>
              <a:bodyPr>
                <a:normAutofit/>
              </a:bodyPr>
              <a:lstStyle/>
              <a:p>
                <a:r>
                  <a:rPr lang="el-GR" b="1" dirty="0">
                    <a:latin typeface="Calibri" panose="020F0502020204030204" pitchFamily="34" charset="0"/>
                    <a:cs typeface="Calibri" panose="020F0502020204030204" pitchFamily="34" charset="0"/>
                  </a:rPr>
                  <a:t>Δυναμικές Γραμμές Ηλεκτρικού Πεδίου</a:t>
                </a:r>
              </a:p>
              <a:p>
                <a:pPr lvl="1"/>
                <a:r>
                  <a:rPr lang="el-GR" dirty="0">
                    <a:latin typeface="Calibri" panose="020F0502020204030204" pitchFamily="34" charset="0"/>
                    <a:cs typeface="Calibri" panose="020F0502020204030204" pitchFamily="34" charset="0"/>
                  </a:rPr>
                  <a:t>Δεν μπορούμε να δούμε ένα ηλεκτρικό πεδίο</a:t>
                </a:r>
              </a:p>
              <a:p>
                <a:pPr lvl="1"/>
                <a:r>
                  <a:rPr lang="el-GR" dirty="0">
                    <a:latin typeface="Calibri" panose="020F0502020204030204" pitchFamily="34" charset="0"/>
                    <a:cs typeface="Calibri" panose="020F0502020204030204" pitchFamily="34" charset="0"/>
                  </a:rPr>
                  <a:t>Ένας βολικός τρόπος αναπαράστασης είναι οι </a:t>
                </a:r>
                <a:r>
                  <a:rPr lang="el-GR" b="1" dirty="0">
                    <a:latin typeface="Calibri" panose="020F0502020204030204" pitchFamily="34" charset="0"/>
                    <a:cs typeface="Calibri" panose="020F0502020204030204" pitchFamily="34" charset="0"/>
                  </a:rPr>
                  <a:t>δυναμικές γραμμές </a:t>
                </a:r>
                <a:r>
                  <a:rPr lang="el-GR" dirty="0">
                    <a:latin typeface="Calibri" panose="020F0502020204030204" pitchFamily="34" charset="0"/>
                    <a:cs typeface="Calibri" panose="020F0502020204030204" pitchFamily="34" charset="0"/>
                  </a:rPr>
                  <a:t>ηλεκτρικού πεδίου</a:t>
                </a:r>
              </a:p>
              <a:p>
                <a:pPr lvl="2">
                  <a:buFont typeface="Wingdings" panose="05000000000000000000" pitchFamily="2" charset="2"/>
                  <a:buChar char="q"/>
                </a:pPr>
                <a:r>
                  <a:rPr lang="el-GR" dirty="0">
                    <a:latin typeface="Calibri" panose="020F0502020204030204" pitchFamily="34" charset="0"/>
                    <a:cs typeface="Calibri" panose="020F0502020204030204" pitchFamily="34" charset="0"/>
                  </a:rPr>
                  <a:t>Το διάνυσμα του ηλεκτρικού πεδίου </a:t>
                </a:r>
                <a14:m>
                  <m:oMath xmlns:m="http://schemas.openxmlformats.org/officeDocument/2006/math">
                    <m:acc>
                      <m:accPr>
                        <m:chr m:val="⃗"/>
                        <m:ctrlPr>
                          <a:rPr lang="el-GR" i="1" smtClean="0">
                            <a:latin typeface="Cambria Math" panose="02040503050406030204" pitchFamily="18" charset="0"/>
                          </a:rPr>
                        </m:ctrlPr>
                      </m:accPr>
                      <m:e>
                        <m:r>
                          <m:rPr>
                            <m:sty m:val="p"/>
                          </m:rPr>
                          <a:rPr lang="en-US" b="0" i="0" smtClean="0">
                            <a:latin typeface="Cambria Math" panose="02040503050406030204" pitchFamily="18" charset="0"/>
                          </a:rPr>
                          <m:t>E</m:t>
                        </m:r>
                      </m:e>
                    </m:acc>
                  </m:oMath>
                </a14:m>
                <a:r>
                  <a:rPr lang="el-GR" dirty="0">
                    <a:latin typeface="Calibri" panose="020F0502020204030204" pitchFamily="34" charset="0"/>
                    <a:cs typeface="Calibri" panose="020F0502020204030204" pitchFamily="34" charset="0"/>
                  </a:rPr>
                  <a:t> είναι εφαπτόμενο σε μια δυναμική γραμμή που διέρχεται από κάθε σημείο</a:t>
                </a:r>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του χώρου</a:t>
                </a:r>
              </a:p>
              <a:p>
                <a:pPr lvl="2">
                  <a:buFont typeface="Wingdings" panose="05000000000000000000" pitchFamily="2" charset="2"/>
                  <a:buChar char="q"/>
                </a:pPr>
                <a:r>
                  <a:rPr lang="el-GR" dirty="0">
                    <a:latin typeface="Calibri" panose="020F0502020204030204" pitchFamily="34" charset="0"/>
                    <a:cs typeface="Calibri" panose="020F0502020204030204" pitchFamily="34" charset="0"/>
                  </a:rPr>
                  <a:t>Η κατεύθυνση της γραμμής είναι όμοια με αυτή της ηλεκτρικής δύναμης που ασκείται σε ένα </a:t>
                </a:r>
                <a:r>
                  <a:rPr lang="el-GR" b="1" dirty="0">
                    <a:latin typeface="Calibri" panose="020F0502020204030204" pitchFamily="34" charset="0"/>
                    <a:cs typeface="Calibri" panose="020F0502020204030204" pitchFamily="34" charset="0"/>
                  </a:rPr>
                  <a:t>θετικά</a:t>
                </a:r>
                <a:r>
                  <a:rPr lang="el-GR" dirty="0">
                    <a:latin typeface="Calibri" panose="020F0502020204030204" pitchFamily="34" charset="0"/>
                    <a:cs typeface="Calibri" panose="020F0502020204030204" pitchFamily="34" charset="0"/>
                  </a:rPr>
                  <a:t> φορτισμένο σωματίδιο που βρίσκεται στο πεδίο</a:t>
                </a:r>
              </a:p>
              <a:p>
                <a:pPr lvl="2">
                  <a:buFont typeface="Wingdings" panose="05000000000000000000" pitchFamily="2" charset="2"/>
                  <a:buChar char="q"/>
                </a:pPr>
                <a:r>
                  <a:rPr lang="el-GR" dirty="0">
                    <a:latin typeface="Calibri" panose="020F0502020204030204" pitchFamily="34" charset="0"/>
                    <a:cs typeface="Calibri" panose="020F0502020204030204" pitchFamily="34" charset="0"/>
                  </a:rPr>
                  <a:t>Ο αριθμός των γραμμών διαμέσου μιας επιφάνειας που είναι κάθετη στις δυναμικές γραμμές είναι ανάλογη του μέτρου του ηλεκτρικού πεδίου</a:t>
                </a:r>
              </a:p>
              <a:p>
                <a:pPr lvl="3">
                  <a:buFont typeface="Wingdings" panose="05000000000000000000" pitchFamily="2" charset="2"/>
                  <a:buChar char="§"/>
                </a:pPr>
                <a:r>
                  <a:rPr lang="el-GR" dirty="0">
                    <a:latin typeface="Calibri" panose="020F0502020204030204" pitchFamily="34" charset="0"/>
                    <a:cs typeface="Calibri" panose="020F0502020204030204" pitchFamily="34" charset="0"/>
                  </a:rPr>
                  <a:t>Με άλλα λόγια, οι δυναμικές γραμμές είναι πιο πυκνές όπου η «δύναμη» του πεδίου είναι μεγαλύτερη</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48449" cy="5105400"/>
              </a:xfrm>
              <a:blipFill rotWithShape="0">
                <a:blip r:embed="rId2"/>
                <a:stretch>
                  <a:fillRect t="-955"/>
                </a:stretch>
              </a:blipFill>
            </p:spPr>
            <p:txBody>
              <a:bodyPr/>
              <a:lstStyle/>
              <a:p>
                <a:r>
                  <a:rPr lang="el-GR">
                    <a:noFill/>
                  </a:rPr>
                  <a:t> </a:t>
                </a:r>
              </a:p>
            </p:txBody>
          </p:sp>
        </mc:Fallback>
      </mc:AlternateContent>
    </p:spTree>
    <p:extLst>
      <p:ext uri="{BB962C8B-B14F-4D97-AF65-F5344CB8AC3E}">
        <p14:creationId xmlns:p14="http://schemas.microsoft.com/office/powerpoint/2010/main" val="101490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Πεδία</a:t>
            </a:r>
          </a:p>
        </p:txBody>
      </p:sp>
      <p:sp>
        <p:nvSpPr>
          <p:cNvPr id="3" name="Content Placeholder 2"/>
          <p:cNvSpPr>
            <a:spLocks noGrp="1"/>
          </p:cNvSpPr>
          <p:nvPr>
            <p:ph idx="1"/>
          </p:nvPr>
        </p:nvSpPr>
        <p:spPr>
          <a:xfrm>
            <a:off x="738350" y="1371600"/>
            <a:ext cx="7948449" cy="4569730"/>
          </a:xfrm>
        </p:spPr>
        <p:txBody>
          <a:bodyPr>
            <a:normAutofit/>
          </a:bodyPr>
          <a:lstStyle/>
          <a:p>
            <a:r>
              <a:rPr lang="el-GR" b="1" dirty="0">
                <a:latin typeface="Calibri" panose="020F0502020204030204" pitchFamily="34" charset="0"/>
                <a:cs typeface="Calibri" panose="020F0502020204030204" pitchFamily="34" charset="0"/>
              </a:rPr>
              <a:t>Δυναμικές Γραμμές Ηλεκτρικού Πεδίου</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828800"/>
            <a:ext cx="5257799" cy="4609265"/>
          </a:xfrm>
          <a:prstGeom prst="rect">
            <a:avLst/>
          </a:prstGeom>
        </p:spPr>
      </p:pic>
    </p:spTree>
    <p:extLst>
      <p:ext uri="{BB962C8B-B14F-4D97-AF65-F5344CB8AC3E}">
        <p14:creationId xmlns:p14="http://schemas.microsoft.com/office/powerpoint/2010/main" val="21859309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Πεδία</a:t>
            </a:r>
          </a:p>
        </p:txBody>
      </p:sp>
      <p:sp>
        <p:nvSpPr>
          <p:cNvPr id="3" name="Content Placeholder 2"/>
          <p:cNvSpPr>
            <a:spLocks noGrp="1"/>
          </p:cNvSpPr>
          <p:nvPr>
            <p:ph idx="1"/>
          </p:nvPr>
        </p:nvSpPr>
        <p:spPr>
          <a:xfrm>
            <a:off x="738350" y="1371600"/>
            <a:ext cx="7948449" cy="5105400"/>
          </a:xfrm>
        </p:spPr>
        <p:txBody>
          <a:bodyPr>
            <a:normAutofit fontScale="92500" lnSpcReduction="10000"/>
          </a:bodyPr>
          <a:lstStyle/>
          <a:p>
            <a:r>
              <a:rPr lang="el-GR" b="1" dirty="0">
                <a:latin typeface="Calibri" panose="020F0502020204030204" pitchFamily="34" charset="0"/>
                <a:cs typeface="Calibri" panose="020F0502020204030204" pitchFamily="34" charset="0"/>
              </a:rPr>
              <a:t>Δυναμικές Γραμμές Ηλεκτρικού Πεδίου</a:t>
            </a:r>
          </a:p>
          <a:p>
            <a:pPr lvl="1"/>
            <a:r>
              <a:rPr lang="el-GR" dirty="0">
                <a:latin typeface="Calibri" panose="020F0502020204030204" pitchFamily="34" charset="0"/>
                <a:cs typeface="Calibri" panose="020F0502020204030204" pitchFamily="34" charset="0"/>
              </a:rPr>
              <a:t>Πώς τις σχεδιάζουμε;</a:t>
            </a:r>
          </a:p>
          <a:p>
            <a:pPr lvl="2"/>
            <a:endParaRPr lang="el-GR" sz="1700"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Για </a:t>
            </a:r>
            <a:r>
              <a:rPr lang="el-GR" b="1" dirty="0">
                <a:latin typeface="Calibri" panose="020F0502020204030204" pitchFamily="34" charset="0"/>
                <a:cs typeface="Calibri" panose="020F0502020204030204" pitchFamily="34" charset="0"/>
              </a:rPr>
              <a:t>μεμονωμένα σημειακά φορτία</a:t>
            </a:r>
            <a:r>
              <a:rPr lang="el-GR" dirty="0">
                <a:latin typeface="Calibri" panose="020F0502020204030204" pitchFamily="34" charset="0"/>
                <a:cs typeface="Calibri" panose="020F0502020204030204" pitchFamily="34" charset="0"/>
              </a:rPr>
              <a:t>, οι γραμμές κατευθύνονται </a:t>
            </a:r>
            <a:r>
              <a:rPr lang="el-GR" b="1" dirty="0">
                <a:latin typeface="Calibri" panose="020F0502020204030204" pitchFamily="34" charset="0"/>
                <a:cs typeface="Calibri" panose="020F0502020204030204" pitchFamily="34" charset="0"/>
              </a:rPr>
              <a:t>ακτινικά προς τα «έξω» (θετικό φορτίο) </a:t>
            </a:r>
            <a:r>
              <a:rPr lang="el-GR" dirty="0">
                <a:latin typeface="Calibri" panose="020F0502020204030204" pitchFamily="34" charset="0"/>
                <a:cs typeface="Calibri" panose="020F0502020204030204" pitchFamily="34" charset="0"/>
              </a:rPr>
              <a:t>ή προς τα </a:t>
            </a:r>
            <a:r>
              <a:rPr lang="el-GR" b="1" dirty="0">
                <a:latin typeface="Calibri" panose="020F0502020204030204" pitchFamily="34" charset="0"/>
                <a:cs typeface="Calibri" panose="020F0502020204030204" pitchFamily="34" charset="0"/>
              </a:rPr>
              <a:t>«μέσα» (αρνητικό φορτίο)</a:t>
            </a:r>
          </a:p>
          <a:p>
            <a:pPr lvl="1"/>
            <a:endParaRPr lang="en-US" sz="1700"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Για δύο </a:t>
            </a:r>
            <a:r>
              <a:rPr lang="el-GR" b="1" dirty="0">
                <a:latin typeface="Calibri" panose="020F0502020204030204" pitchFamily="34" charset="0"/>
                <a:cs typeface="Calibri" panose="020F0502020204030204" pitchFamily="34" charset="0"/>
              </a:rPr>
              <a:t>ανόμοια</a:t>
            </a:r>
            <a:r>
              <a:rPr lang="el-GR" dirty="0">
                <a:latin typeface="Calibri" panose="020F0502020204030204" pitchFamily="34" charset="0"/>
                <a:cs typeface="Calibri" panose="020F0502020204030204" pitchFamily="34" charset="0"/>
              </a:rPr>
              <a:t> φορτία, οι γραμμές πρέπει </a:t>
            </a:r>
            <a:r>
              <a:rPr lang="el-GR" b="1" dirty="0">
                <a:latin typeface="Calibri" panose="020F0502020204030204" pitchFamily="34" charset="0"/>
                <a:cs typeface="Calibri" panose="020F0502020204030204" pitchFamily="34" charset="0"/>
              </a:rPr>
              <a:t>να ξεκινούν από θετικό φορτίο και να καταλήγουν σε αρνητικό φορτίο</a:t>
            </a:r>
            <a:r>
              <a:rPr lang="el-GR" dirty="0">
                <a:latin typeface="Calibri" panose="020F0502020204030204" pitchFamily="34" charset="0"/>
                <a:cs typeface="Calibri" panose="020F0502020204030204" pitchFamily="34" charset="0"/>
              </a:rPr>
              <a:t>. Αν υπάρχει </a:t>
            </a:r>
            <a:r>
              <a:rPr lang="el-GR" b="1" dirty="0">
                <a:latin typeface="Calibri" panose="020F0502020204030204" pitchFamily="34" charset="0"/>
                <a:cs typeface="Calibri" panose="020F0502020204030204" pitchFamily="34" charset="0"/>
              </a:rPr>
              <a:t>πλεόνασμα</a:t>
            </a:r>
            <a:r>
              <a:rPr lang="el-GR" dirty="0">
                <a:latin typeface="Calibri" panose="020F0502020204030204" pitchFamily="34" charset="0"/>
                <a:cs typeface="Calibri" panose="020F0502020204030204" pitchFamily="34" charset="0"/>
              </a:rPr>
              <a:t> κάποιου φορτίου, τότε κάποιες δυναμικές γραμμές θα ξεκινούν ή θα τελειώνουν απειροστά </a:t>
            </a:r>
            <a:r>
              <a:rPr lang="el-GR" b="1" dirty="0">
                <a:latin typeface="Calibri" panose="020F0502020204030204" pitchFamily="34" charset="0"/>
                <a:cs typeface="Calibri" panose="020F0502020204030204" pitchFamily="34" charset="0"/>
              </a:rPr>
              <a:t>μακριά</a:t>
            </a:r>
            <a:r>
              <a:rPr lang="el-GR" dirty="0">
                <a:latin typeface="Calibri" panose="020F0502020204030204" pitchFamily="34" charset="0"/>
                <a:cs typeface="Calibri" panose="020F0502020204030204" pitchFamily="34" charset="0"/>
              </a:rPr>
              <a:t>.</a:t>
            </a:r>
          </a:p>
          <a:p>
            <a:pPr lvl="1"/>
            <a:endParaRPr lang="en-US" sz="1700"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Ο </a:t>
            </a:r>
            <a:r>
              <a:rPr lang="el-GR" b="1" dirty="0">
                <a:latin typeface="Calibri" panose="020F0502020204030204" pitchFamily="34" charset="0"/>
                <a:cs typeface="Calibri" panose="020F0502020204030204" pitchFamily="34" charset="0"/>
              </a:rPr>
              <a:t>αριθμός</a:t>
            </a:r>
            <a:r>
              <a:rPr lang="el-GR" dirty="0">
                <a:latin typeface="Calibri" panose="020F0502020204030204" pitchFamily="34" charset="0"/>
                <a:cs typeface="Calibri" panose="020F0502020204030204" pitchFamily="34" charset="0"/>
              </a:rPr>
              <a:t> των </a:t>
            </a:r>
            <a:r>
              <a:rPr lang="el-GR" b="1" dirty="0">
                <a:latin typeface="Calibri" panose="020F0502020204030204" pitchFamily="34" charset="0"/>
                <a:cs typeface="Calibri" panose="020F0502020204030204" pitchFamily="34" charset="0"/>
              </a:rPr>
              <a:t>γραμμών</a:t>
            </a:r>
            <a:r>
              <a:rPr lang="el-GR" dirty="0">
                <a:latin typeface="Calibri" panose="020F0502020204030204" pitchFamily="34" charset="0"/>
                <a:cs typeface="Calibri" panose="020F0502020204030204" pitchFamily="34" charset="0"/>
              </a:rPr>
              <a:t> που ξεκινούν από ένα θετικό φορτίο ή πλησιάζουν ένα αρνητικό φορτίο είναι </a:t>
            </a:r>
            <a:r>
              <a:rPr lang="el-GR" b="1" dirty="0">
                <a:latin typeface="Calibri" panose="020F0502020204030204" pitchFamily="34" charset="0"/>
                <a:cs typeface="Calibri" panose="020F0502020204030204" pitchFamily="34" charset="0"/>
              </a:rPr>
              <a:t>ανάλογη του μέτρου του φορτίου.</a:t>
            </a:r>
          </a:p>
          <a:p>
            <a:pPr lvl="1"/>
            <a:endParaRPr lang="en-US" sz="1700"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Οι δυναμικές γραμμές </a:t>
            </a:r>
            <a:r>
              <a:rPr lang="el-GR" b="1" dirty="0">
                <a:latin typeface="Calibri" panose="020F0502020204030204" pitchFamily="34" charset="0"/>
                <a:cs typeface="Calibri" panose="020F0502020204030204" pitchFamily="34" charset="0"/>
              </a:rPr>
              <a:t>δεν τέμνονται.</a:t>
            </a:r>
          </a:p>
        </p:txBody>
      </p:sp>
    </p:spTree>
    <p:extLst>
      <p:ext uri="{BB962C8B-B14F-4D97-AF65-F5344CB8AC3E}">
        <p14:creationId xmlns:p14="http://schemas.microsoft.com/office/powerpoint/2010/main" val="373644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Πεδία</a:t>
            </a:r>
          </a:p>
        </p:txBody>
      </p:sp>
      <p:sp>
        <p:nvSpPr>
          <p:cNvPr id="3" name="Content Placeholder 2"/>
          <p:cNvSpPr>
            <a:spLocks noGrp="1"/>
          </p:cNvSpPr>
          <p:nvPr>
            <p:ph idx="1"/>
          </p:nvPr>
        </p:nvSpPr>
        <p:spPr>
          <a:xfrm>
            <a:off x="738350" y="1371600"/>
            <a:ext cx="7948449" cy="4569730"/>
          </a:xfrm>
        </p:spPr>
        <p:txBody>
          <a:bodyPr>
            <a:normAutofit/>
          </a:bodyPr>
          <a:lstStyle/>
          <a:p>
            <a:r>
              <a:rPr lang="el-GR" b="1" dirty="0">
                <a:latin typeface="Calibri" panose="020F0502020204030204" pitchFamily="34" charset="0"/>
                <a:cs typeface="Calibri" panose="020F0502020204030204" pitchFamily="34" charset="0"/>
              </a:rPr>
              <a:t>Δυναμικές Γραμμές Ηλεκτρικού Πεδίου</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828800"/>
            <a:ext cx="6729250" cy="4647140"/>
          </a:xfrm>
          <a:prstGeom prst="rect">
            <a:avLst/>
          </a:prstGeom>
        </p:spPr>
      </p:pic>
    </p:spTree>
    <p:extLst>
      <p:ext uri="{BB962C8B-B14F-4D97-AF65-F5344CB8AC3E}">
        <p14:creationId xmlns:p14="http://schemas.microsoft.com/office/powerpoint/2010/main" val="7765137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Πεδία</a:t>
            </a:r>
          </a:p>
        </p:txBody>
      </p:sp>
      <p:sp>
        <p:nvSpPr>
          <p:cNvPr id="3" name="Content Placeholder 2"/>
          <p:cNvSpPr>
            <a:spLocks noGrp="1"/>
          </p:cNvSpPr>
          <p:nvPr>
            <p:ph idx="1"/>
          </p:nvPr>
        </p:nvSpPr>
        <p:spPr>
          <a:xfrm>
            <a:off x="738350" y="1371600"/>
            <a:ext cx="7948449" cy="4569730"/>
          </a:xfrm>
        </p:spPr>
        <p:txBody>
          <a:bodyPr>
            <a:normAutofit/>
          </a:bodyPr>
          <a:lstStyle/>
          <a:p>
            <a:r>
              <a:rPr lang="el-GR" b="1" dirty="0">
                <a:latin typeface="Calibri" panose="020F0502020204030204" pitchFamily="34" charset="0"/>
                <a:cs typeface="Calibri" panose="020F0502020204030204" pitchFamily="34" charset="0"/>
              </a:rPr>
              <a:t>Δυναμικές Γραμμές Ηλεκτρικού Πεδίου</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814547"/>
            <a:ext cx="3429000" cy="466245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5868" y="1831961"/>
            <a:ext cx="3726132" cy="4669762"/>
          </a:xfrm>
          <a:prstGeom prst="rect">
            <a:avLst/>
          </a:prstGeom>
        </p:spPr>
      </p:pic>
    </p:spTree>
    <p:extLst>
      <p:ext uri="{BB962C8B-B14F-4D97-AF65-F5344CB8AC3E}">
        <p14:creationId xmlns:p14="http://schemas.microsoft.com/office/powerpoint/2010/main" val="212275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Πεδία</a:t>
            </a:r>
          </a:p>
        </p:txBody>
      </p:sp>
      <p:sp>
        <p:nvSpPr>
          <p:cNvPr id="3" name="Content Placeholder 2"/>
          <p:cNvSpPr>
            <a:spLocks noGrp="1"/>
          </p:cNvSpPr>
          <p:nvPr>
            <p:ph idx="1"/>
          </p:nvPr>
        </p:nvSpPr>
        <p:spPr>
          <a:xfrm>
            <a:off x="738350" y="1371600"/>
            <a:ext cx="7948449" cy="4569730"/>
          </a:xfrm>
        </p:spPr>
        <p:txBody>
          <a:bodyPr>
            <a:normAutofit/>
          </a:bodyPr>
          <a:lstStyle/>
          <a:p>
            <a:r>
              <a:rPr lang="el-GR" b="1" dirty="0">
                <a:latin typeface="Calibri" panose="020F0502020204030204" pitchFamily="34" charset="0"/>
                <a:cs typeface="Calibri" panose="020F0502020204030204" pitchFamily="34" charset="0"/>
              </a:rPr>
              <a:t>Δυναμικές Γραμμές Ηλεκτρικού Πεδίου</a:t>
            </a:r>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2034720" y="4761720"/>
              <a:ext cx="1233360" cy="57240"/>
            </p14:xfrm>
          </p:contentPart>
        </mc:Choice>
        <mc:Fallback xmlns="">
          <p:pic>
            <p:nvPicPr>
              <p:cNvPr id="6" name="Ink 5"/>
              <p:cNvPicPr/>
              <p:nvPr/>
            </p:nvPicPr>
            <p:blipFill>
              <a:blip r:embed="rId5"/>
              <a:stretch>
                <a:fillRect/>
              </a:stretch>
            </p:blipFill>
            <p:spPr>
              <a:xfrm>
                <a:off x="2027160" y="4754160"/>
                <a:ext cx="1248480" cy="72360"/>
              </a:xfrm>
              <a:prstGeom prst="rect">
                <a:avLst/>
              </a:prstGeom>
            </p:spPr>
          </p:pic>
        </mc:Fallback>
      </mc:AlternateContent>
      <p:pic>
        <p:nvPicPr>
          <p:cNvPr id="7" name="Picture 6"/>
          <p:cNvPicPr>
            <a:picLocks noChangeAspect="1"/>
          </p:cNvPicPr>
          <p:nvPr/>
        </p:nvPicPr>
        <p:blipFill>
          <a:blip r:embed="rId6"/>
          <a:stretch>
            <a:fillRect/>
          </a:stretch>
        </p:blipFill>
        <p:spPr>
          <a:xfrm>
            <a:off x="712950" y="2037988"/>
            <a:ext cx="3864349" cy="3981450"/>
          </a:xfrm>
          <a:prstGeom prst="rect">
            <a:avLst/>
          </a:prstGeom>
        </p:spPr>
      </p:pic>
      <p:pic>
        <p:nvPicPr>
          <p:cNvPr id="8" name="Picture 7"/>
          <p:cNvPicPr>
            <a:picLocks noChangeAspect="1"/>
          </p:cNvPicPr>
          <p:nvPr/>
        </p:nvPicPr>
        <p:blipFill>
          <a:blip r:embed="rId7"/>
          <a:stretch>
            <a:fillRect/>
          </a:stretch>
        </p:blipFill>
        <p:spPr>
          <a:xfrm>
            <a:off x="4784234" y="2103887"/>
            <a:ext cx="3695630" cy="3915551"/>
          </a:xfrm>
          <a:prstGeom prst="rect">
            <a:avLst/>
          </a:prstGeom>
        </p:spPr>
      </p:pic>
    </p:spTree>
    <p:extLst>
      <p:ext uri="{BB962C8B-B14F-4D97-AF65-F5344CB8AC3E}">
        <p14:creationId xmlns:p14="http://schemas.microsoft.com/office/powerpoint/2010/main" val="305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a:t>Φυσική για Μηχανικούς</a:t>
            </a:r>
          </a:p>
        </p:txBody>
      </p:sp>
      <p:sp>
        <p:nvSpPr>
          <p:cNvPr id="3" name="Subtitle 2"/>
          <p:cNvSpPr>
            <a:spLocks noGrp="1"/>
          </p:cNvSpPr>
          <p:nvPr>
            <p:ph type="subTitle" idx="1"/>
          </p:nvPr>
        </p:nvSpPr>
        <p:spPr/>
        <p:txBody>
          <a:bodyPr>
            <a:normAutofit/>
          </a:bodyPr>
          <a:lstStyle/>
          <a:p>
            <a:r>
              <a:rPr lang="el-GR" dirty="0"/>
              <a:t>Ηλεκτρικά Πεδία</a:t>
            </a:r>
          </a:p>
          <a:p>
            <a:endParaRPr lang="el-GR" dirty="0"/>
          </a:p>
          <a:p>
            <a:endParaRPr lang="el-GR" dirty="0"/>
          </a:p>
        </p:txBody>
      </p:sp>
      <p:sp>
        <p:nvSpPr>
          <p:cNvPr id="5" name="TextBox 4"/>
          <p:cNvSpPr txBox="1"/>
          <p:nvPr/>
        </p:nvSpPr>
        <p:spPr>
          <a:xfrm>
            <a:off x="152400" y="4863405"/>
            <a:ext cx="4285172" cy="1200329"/>
          </a:xfrm>
          <a:prstGeom prst="rect">
            <a:avLst/>
          </a:prstGeom>
          <a:noFill/>
        </p:spPr>
        <p:txBody>
          <a:bodyPr wrap="square" rtlCol="0">
            <a:spAutoFit/>
          </a:bodyPr>
          <a:lstStyle/>
          <a:p>
            <a:pPr algn="just"/>
            <a:r>
              <a:rPr lang="el-GR" sz="1200" b="1" dirty="0">
                <a:latin typeface="Cambria" panose="02040503050406030204" pitchFamily="18" charset="0"/>
              </a:rPr>
              <a:t>Εικόνα: Μητέρα και κόρη απολαμβάνουν την επίδραση της ηλεκτρικής φόρτισης των σωμάτων τους. Κάθε μια ξεχωριστή τρίχα των μαλλιών τους φορτίζεται και προκύπτει μια απωθητική δύναμη μεταξύ των τριχών, με αποτέλεσμα να «σηκώνονται οι τρίχες τους». </a:t>
            </a:r>
            <a:r>
              <a:rPr lang="el-GR" sz="1200" b="1" dirty="0">
                <a:latin typeface="Cambria" panose="02040503050406030204" pitchFamily="18" charset="0"/>
                <a:sym typeface="Wingdings" panose="05000000000000000000" pitchFamily="2" charset="2"/>
              </a:rPr>
              <a:t> (</a:t>
            </a:r>
            <a:r>
              <a:rPr lang="en-US" sz="1200" b="1" dirty="0">
                <a:latin typeface="Cambria" panose="02040503050406030204" pitchFamily="18" charset="0"/>
                <a:sym typeface="Wingdings" panose="05000000000000000000" pitchFamily="2" charset="2"/>
              </a:rPr>
              <a:t>Courtesy of Resonance Research Corporation)</a:t>
            </a:r>
            <a:endParaRPr lang="en-US" sz="1200" b="1" dirty="0">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415802"/>
            <a:ext cx="4191000" cy="3440343"/>
          </a:xfrm>
          <a:prstGeom prst="rect">
            <a:avLst/>
          </a:prstGeom>
          <a:ln>
            <a:noFill/>
          </a:ln>
          <a:effectLst>
            <a:softEdge rad="112500"/>
          </a:effectLst>
        </p:spPr>
      </p:pic>
    </p:spTree>
    <p:extLst>
      <p:ext uri="{BB962C8B-B14F-4D97-AF65-F5344CB8AC3E}">
        <p14:creationId xmlns:p14="http://schemas.microsoft.com/office/powerpoint/2010/main" val="6234158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Πεδία</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50" y="1371600"/>
                <a:ext cx="7948449" cy="5257800"/>
              </a:xfrm>
            </p:spPr>
            <p:txBody>
              <a:bodyPr>
                <a:normAutofit/>
              </a:bodyPr>
              <a:lstStyle/>
              <a:p>
                <a:r>
                  <a:rPr lang="el-GR" b="1" dirty="0" smtClean="0">
                    <a:latin typeface="Calibri" panose="020F0502020204030204" pitchFamily="34" charset="0"/>
                    <a:cs typeface="Calibri" panose="020F0502020204030204" pitchFamily="34" charset="0"/>
                  </a:rPr>
                  <a:t>Κίνηση σωματιδίου σε ομογενές ηλεκτρικό πεδίο</a:t>
                </a:r>
              </a:p>
              <a:p>
                <a:pPr lvl="1"/>
                <a:r>
                  <a:rPr lang="el-GR" dirty="0">
                    <a:latin typeface="Calibri" panose="020F0502020204030204" pitchFamily="34" charset="0"/>
                    <a:cs typeface="Calibri" panose="020F0502020204030204" pitchFamily="34" charset="0"/>
                  </a:rPr>
                  <a:t>Σωματίδιο μάζας </a:t>
                </a:r>
                <a14:m>
                  <m:oMath xmlns:m="http://schemas.openxmlformats.org/officeDocument/2006/math">
                    <m:r>
                      <a:rPr lang="en-US" i="1" dirty="0" smtClean="0">
                        <a:latin typeface="Cambria Math" panose="02040503050406030204" pitchFamily="18" charset="0"/>
                      </a:rPr>
                      <m:t>𝑚</m:t>
                    </m:r>
                  </m:oMath>
                </a14:m>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και φορτίου </a:t>
                </a:r>
                <a14:m>
                  <m:oMath xmlns:m="http://schemas.openxmlformats.org/officeDocument/2006/math">
                    <m:r>
                      <a:rPr lang="en-US" i="1" dirty="0" smtClean="0">
                        <a:latin typeface="Cambria Math" panose="02040503050406030204" pitchFamily="18" charset="0"/>
                      </a:rPr>
                      <m:t>𝑞</m:t>
                    </m:r>
                  </m:oMath>
                </a14:m>
                <a:endParaRPr lang="el-GR" dirty="0" smtClean="0">
                  <a:latin typeface="Calibri" panose="020F0502020204030204" pitchFamily="34" charset="0"/>
                  <a:cs typeface="Calibri" panose="020F0502020204030204" pitchFamily="34" charset="0"/>
                </a:endParaRPr>
              </a:p>
              <a:p>
                <a:pPr lvl="1"/>
                <a:endParaRPr lang="en-US" dirty="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Ομογενές </a:t>
                </a:r>
                <a:r>
                  <a:rPr lang="el-GR" dirty="0">
                    <a:latin typeface="Calibri" panose="020F0502020204030204" pitchFamily="34" charset="0"/>
                    <a:cs typeface="Calibri" panose="020F0502020204030204" pitchFamily="34" charset="0"/>
                  </a:rPr>
                  <a:t>η</a:t>
                </a:r>
                <a:r>
                  <a:rPr lang="el-GR" dirty="0" smtClean="0">
                    <a:latin typeface="Calibri" panose="020F0502020204030204" pitchFamily="34" charset="0"/>
                    <a:cs typeface="Calibri" panose="020F0502020204030204" pitchFamily="34" charset="0"/>
                  </a:rPr>
                  <a:t>λεκτρικό </a:t>
                </a:r>
                <a:r>
                  <a:rPr lang="el-GR" dirty="0">
                    <a:latin typeface="Calibri" panose="020F0502020204030204" pitchFamily="34" charset="0"/>
                    <a:cs typeface="Calibri" panose="020F0502020204030204" pitchFamily="34" charset="0"/>
                  </a:rPr>
                  <a:t>πεδίο </a:t>
                </a:r>
                <a14:m>
                  <m:oMath xmlns:m="http://schemas.openxmlformats.org/officeDocument/2006/math">
                    <m:acc>
                      <m:accPr>
                        <m:chr m:val="⃗"/>
                        <m:ctrlPr>
                          <a:rPr lang="el-GR" i="1" smtClean="0">
                            <a:latin typeface="Cambria Math" panose="02040503050406030204" pitchFamily="18" charset="0"/>
                          </a:rPr>
                        </m:ctrlPr>
                      </m:accPr>
                      <m:e>
                        <m:r>
                          <a:rPr lang="en-US" b="0" i="1" smtClean="0">
                            <a:latin typeface="Cambria Math" panose="02040503050406030204" pitchFamily="18" charset="0"/>
                          </a:rPr>
                          <m:t>𝐸</m:t>
                        </m:r>
                      </m:e>
                    </m:acc>
                  </m:oMath>
                </a14:m>
                <a:endParaRPr lang="en-US" dirty="0">
                  <a:latin typeface="Calibri" panose="020F0502020204030204" pitchFamily="34" charset="0"/>
                  <a:cs typeface="Calibri" panose="020F0502020204030204" pitchFamily="34" charset="0"/>
                </a:endParaRPr>
              </a:p>
              <a:p>
                <a:pPr lvl="1"/>
                <a:endParaRPr lang="el-GR" b="1" dirty="0" smtClean="0">
                  <a:latin typeface="Calibri" panose="020F0502020204030204" pitchFamily="34" charset="0"/>
                  <a:cs typeface="Calibri" panose="020F0502020204030204" pitchFamily="34" charset="0"/>
                </a:endParaRPr>
              </a:p>
              <a:p>
                <a:pPr lvl="1"/>
                <a:r>
                  <a:rPr lang="el-GR" b="1" dirty="0" smtClean="0">
                    <a:latin typeface="Calibri" panose="020F0502020204030204" pitchFamily="34" charset="0"/>
                    <a:cs typeface="Calibri" panose="020F0502020204030204" pitchFamily="34" charset="0"/>
                  </a:rPr>
                  <a:t>Ομογενές</a:t>
                </a:r>
                <a:r>
                  <a:rPr lang="el-GR" dirty="0">
                    <a:latin typeface="Calibri" panose="020F0502020204030204" pitchFamily="34" charset="0"/>
                    <a:cs typeface="Calibri" panose="020F0502020204030204" pitchFamily="34" charset="0"/>
                  </a:rPr>
                  <a:t>: </a:t>
                </a:r>
                <a:r>
                  <a:rPr lang="el-GR" b="1" dirty="0">
                    <a:latin typeface="Calibri" panose="020F0502020204030204" pitchFamily="34" charset="0"/>
                    <a:cs typeface="Calibri" panose="020F0502020204030204" pitchFamily="34" charset="0"/>
                  </a:rPr>
                  <a:t>σταθερό</a:t>
                </a:r>
                <a:r>
                  <a:rPr lang="el-GR" dirty="0">
                    <a:latin typeface="Calibri" panose="020F0502020204030204" pitchFamily="34" charset="0"/>
                    <a:cs typeface="Calibri" panose="020F0502020204030204" pitchFamily="34" charset="0"/>
                  </a:rPr>
                  <a:t> μέτρο, </a:t>
                </a:r>
                <a:r>
                  <a:rPr lang="el-GR" b="1" dirty="0">
                    <a:latin typeface="Calibri" panose="020F0502020204030204" pitchFamily="34" charset="0"/>
                    <a:cs typeface="Calibri" panose="020F0502020204030204" pitchFamily="34" charset="0"/>
                  </a:rPr>
                  <a:t>παράλληλες</a:t>
                </a:r>
                <a:r>
                  <a:rPr lang="el-GR" dirty="0">
                    <a:latin typeface="Calibri" panose="020F0502020204030204" pitchFamily="34" charset="0"/>
                    <a:cs typeface="Calibri" panose="020F0502020204030204" pitchFamily="34" charset="0"/>
                  </a:rPr>
                  <a:t> δυναμικές γραμμές που ξεκινούν από </a:t>
                </a:r>
                <a:r>
                  <a:rPr lang="el-GR" dirty="0" smtClean="0">
                    <a:latin typeface="Calibri" panose="020F0502020204030204" pitchFamily="34" charset="0"/>
                    <a:cs typeface="Calibri" panose="020F0502020204030204" pitchFamily="34" charset="0"/>
                  </a:rPr>
                  <a:t>θετικά φορτισμένη περιοχή </a:t>
                </a:r>
                <a:r>
                  <a:rPr lang="el-GR" dirty="0">
                    <a:latin typeface="Calibri" panose="020F0502020204030204" pitchFamily="34" charset="0"/>
                    <a:cs typeface="Calibri" panose="020F0502020204030204" pitchFamily="34" charset="0"/>
                  </a:rPr>
                  <a:t>και καταλήγουν σε </a:t>
                </a:r>
                <a:r>
                  <a:rPr lang="el-GR" dirty="0" smtClean="0">
                    <a:latin typeface="Calibri" panose="020F0502020204030204" pitchFamily="34" charset="0"/>
                    <a:cs typeface="Calibri" panose="020F0502020204030204" pitchFamily="34" charset="0"/>
                  </a:rPr>
                  <a:t>αρνητικά φορτισμένη περιοχή</a:t>
                </a:r>
              </a:p>
              <a:p>
                <a:pPr lvl="1"/>
                <a:endParaRPr lang="el-GR" dirty="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Οι φορτισμένες περιοχές μπορεί να είναι κάποιες φορτισμένες επιφάνειες (π.χ. φορτισμένες πλάκες ή φορτισμένοι δίσκοι)</a:t>
                </a:r>
                <a:endParaRPr lang="en-US" dirty="0">
                  <a:latin typeface="Calibri" panose="020F0502020204030204" pitchFamily="34" charset="0"/>
                  <a:cs typeface="Calibri" panose="020F0502020204030204" pitchFamily="34"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50" y="1371600"/>
                <a:ext cx="7948449" cy="5257800"/>
              </a:xfrm>
              <a:blipFill>
                <a:blip r:embed="rId2"/>
                <a:stretch>
                  <a:fillRect t="-927" r="-1074"/>
                </a:stretch>
              </a:blipFill>
            </p:spPr>
            <p:txBody>
              <a:bodyPr/>
              <a:lstStyle/>
              <a:p>
                <a:r>
                  <a:rPr lang="en-US">
                    <a:noFill/>
                  </a:rPr>
                  <a:t> </a:t>
                </a:r>
              </a:p>
            </p:txBody>
          </p:sp>
        </mc:Fallback>
      </mc:AlternateContent>
    </p:spTree>
    <p:extLst>
      <p:ext uri="{BB962C8B-B14F-4D97-AF65-F5344CB8AC3E}">
        <p14:creationId xmlns:p14="http://schemas.microsoft.com/office/powerpoint/2010/main" val="257789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Πεδία</a:t>
            </a:r>
          </a:p>
        </p:txBody>
      </p:sp>
      <p:sp>
        <p:nvSpPr>
          <p:cNvPr id="3" name="Content Placeholder 2"/>
          <p:cNvSpPr>
            <a:spLocks noGrp="1"/>
          </p:cNvSpPr>
          <p:nvPr>
            <p:ph idx="1"/>
          </p:nvPr>
        </p:nvSpPr>
        <p:spPr>
          <a:xfrm>
            <a:off x="738350" y="1371600"/>
            <a:ext cx="7948449" cy="5257800"/>
          </a:xfrm>
        </p:spPr>
        <p:txBody>
          <a:bodyPr>
            <a:normAutofit/>
          </a:bodyPr>
          <a:lstStyle/>
          <a:p>
            <a:r>
              <a:rPr lang="el-GR" b="1" dirty="0">
                <a:latin typeface="Calibri" panose="020F0502020204030204" pitchFamily="34" charset="0"/>
                <a:cs typeface="Calibri" panose="020F0502020204030204" pitchFamily="34" charset="0"/>
              </a:rPr>
              <a:t>Κίνηση σωματιδίου σε ομογενές ηλεκτρικό </a:t>
            </a:r>
            <a:r>
              <a:rPr lang="el-GR" b="1" dirty="0" smtClean="0">
                <a:latin typeface="Calibri" panose="020F0502020204030204" pitchFamily="34" charset="0"/>
                <a:cs typeface="Calibri" panose="020F0502020204030204" pitchFamily="34" charset="0"/>
              </a:rPr>
              <a:t>πεδίο</a:t>
            </a:r>
            <a:endParaRPr lang="el-GR" b="1" dirty="0">
              <a:latin typeface="Calibri" panose="020F0502020204030204" pitchFamily="34" charset="0"/>
              <a:cs typeface="Calibri" panose="020F0502020204030204" pitchFamily="34" charset="0"/>
            </a:endParaRPr>
          </a:p>
        </p:txBody>
      </p:sp>
      <p:pic>
        <p:nvPicPr>
          <p:cNvPr id="1026" name="Picture 2" descr="https://slideplayer.com/15898309/88/images/slide_1.jpg"/>
          <p:cNvPicPr>
            <a:picLocks noChangeAspect="1" noChangeArrowheads="1"/>
          </p:cNvPicPr>
          <p:nvPr/>
        </p:nvPicPr>
        <p:blipFill rotWithShape="1">
          <a:blip r:embed="rId2">
            <a:extLst>
              <a:ext uri="{28A0092B-C50C-407E-A947-70E740481C1C}">
                <a14:useLocalDpi xmlns:a14="http://schemas.microsoft.com/office/drawing/2010/main" val="0"/>
              </a:ext>
            </a:extLst>
          </a:blip>
          <a:srcRect t="8333" b="23958"/>
          <a:stretch/>
        </p:blipFill>
        <p:spPr bwMode="auto">
          <a:xfrm>
            <a:off x="533400" y="2133600"/>
            <a:ext cx="8031482"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2069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Πεδία</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50" y="1371600"/>
                <a:ext cx="7948449" cy="5257800"/>
              </a:xfrm>
            </p:spPr>
            <p:txBody>
              <a:bodyPr>
                <a:normAutofit/>
              </a:bodyPr>
              <a:lstStyle/>
              <a:p>
                <a:r>
                  <a:rPr lang="el-GR" b="1" dirty="0" smtClean="0">
                    <a:latin typeface="Calibri" panose="020F0502020204030204" pitchFamily="34" charset="0"/>
                    <a:cs typeface="Calibri" panose="020F0502020204030204" pitchFamily="34" charset="0"/>
                  </a:rPr>
                  <a:t>Κίνηση σωματιδίου σε ομογενές ηλεκτρικό πεδίο</a:t>
                </a:r>
              </a:p>
              <a:p>
                <a:pPr lvl="1"/>
                <a:r>
                  <a:rPr lang="el-GR" dirty="0" smtClean="0">
                    <a:latin typeface="Calibri" panose="020F0502020204030204" pitchFamily="34" charset="0"/>
                    <a:cs typeface="Calibri" panose="020F0502020204030204" pitchFamily="34" charset="0"/>
                  </a:rPr>
                  <a:t>Το σωματίδιο βρίσκεται μέσα στο πεδίο</a:t>
                </a:r>
              </a:p>
              <a:p>
                <a:pPr lvl="1"/>
                <a:endParaRPr lang="en-US" dirty="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Εκτελεί επιταχυνόμενη </a:t>
                </a:r>
                <a:r>
                  <a:rPr lang="el-GR" dirty="0">
                    <a:latin typeface="Calibri" panose="020F0502020204030204" pitchFamily="34" charset="0"/>
                    <a:cs typeface="Calibri" panose="020F0502020204030204" pitchFamily="34" charset="0"/>
                  </a:rPr>
                  <a:t>κίνηση λόγω ηλεκτρικής δύναμης</a:t>
                </a:r>
                <a:r>
                  <a:rPr lang="en-US" dirty="0">
                    <a:latin typeface="Calibri" panose="020F0502020204030204" pitchFamily="34" charset="0"/>
                    <a:cs typeface="Calibri" panose="020F0502020204030204" pitchFamily="34" charset="0"/>
                  </a:rPr>
                  <a:t> </a:t>
                </a:r>
                <a:r>
                  <a:rPr lang="en-US" i="1" dirty="0">
                    <a:latin typeface="Calibri" panose="020F0502020204030204" pitchFamily="34" charset="0"/>
                    <a:cs typeface="Calibri" panose="020F0502020204030204" pitchFamily="34" charset="0"/>
                  </a:rPr>
                  <a:t/>
                </a:r>
                <a:br>
                  <a:rPr lang="en-US" i="1" dirty="0">
                    <a:latin typeface="Calibri" panose="020F0502020204030204" pitchFamily="34" charset="0"/>
                    <a:cs typeface="Calibri" panose="020F0502020204030204" pitchFamily="34" charset="0"/>
                  </a:rPr>
                </a:br>
                <a14:m>
                  <m:oMath xmlns:m="http://schemas.openxmlformats.org/officeDocument/2006/math">
                    <m:r>
                      <a:rPr lang="el-GR" b="0" i="1" smtClean="0">
                        <a:latin typeface="Cambria Math" panose="02040503050406030204" pitchFamily="18" charset="0"/>
                      </a:rPr>
                      <m:t>∑</m:t>
                    </m:r>
                    <m:acc>
                      <m:accPr>
                        <m:chr m:val="⃗"/>
                        <m:ctrlPr>
                          <a:rPr lang="en-BS" b="0" i="1" smtClean="0">
                            <a:latin typeface="Cambria Math" panose="02040503050406030204" pitchFamily="18" charset="0"/>
                          </a:rPr>
                        </m:ctrlPr>
                      </m:accPr>
                      <m:e>
                        <m:r>
                          <a:rPr lang="en-BS" b="0" i="1" smtClean="0">
                            <a:latin typeface="Cambria Math" panose="02040503050406030204" pitchFamily="18" charset="0"/>
                          </a:rPr>
                          <m:t>𝐹</m:t>
                        </m:r>
                      </m:e>
                    </m:acc>
                    <m:r>
                      <a:rPr lang="en-BS" b="0" i="1" smtClean="0">
                        <a:latin typeface="Cambria Math" panose="02040503050406030204" pitchFamily="18" charset="0"/>
                      </a:rPr>
                      <m:t>=</m:t>
                    </m:r>
                    <m:r>
                      <a:rPr lang="en-BS" b="0" i="1" smtClean="0">
                        <a:latin typeface="Cambria Math" panose="02040503050406030204" pitchFamily="18" charset="0"/>
                      </a:rPr>
                      <m:t>𝑚</m:t>
                    </m:r>
                    <m:acc>
                      <m:accPr>
                        <m:chr m:val="⃗"/>
                        <m:ctrlPr>
                          <a:rPr lang="en-BS" b="0" i="1" smtClean="0">
                            <a:latin typeface="Cambria Math" panose="02040503050406030204" pitchFamily="18" charset="0"/>
                          </a:rPr>
                        </m:ctrlPr>
                      </m:accPr>
                      <m:e>
                        <m:r>
                          <a:rPr lang="en-BS" b="0" i="1" smtClean="0">
                            <a:latin typeface="Cambria Math" panose="02040503050406030204" pitchFamily="18" charset="0"/>
                          </a:rPr>
                          <m:t>𝑎</m:t>
                        </m:r>
                      </m:e>
                    </m:acc>
                    <m:r>
                      <a:rPr lang="en-BS" b="0" i="1" smtClean="0">
                        <a:latin typeface="Cambria Math" panose="02040503050406030204" pitchFamily="18" charset="0"/>
                      </a:rPr>
                      <m:t>⇒</m:t>
                    </m:r>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𝐹</m:t>
                            </m:r>
                          </m:e>
                        </m:acc>
                      </m:e>
                      <m:sub>
                        <m:r>
                          <a:rPr lang="en-US" b="0" i="1" smtClean="0">
                            <a:latin typeface="Cambria Math" panose="02040503050406030204" pitchFamily="18" charset="0"/>
                          </a:rPr>
                          <m:t>𝑒</m:t>
                        </m:r>
                      </m:sub>
                    </m:sSub>
                    <m:r>
                      <a:rPr lang="en-US" b="0" i="1" smtClean="0">
                        <a:latin typeface="Cambria Math" panose="02040503050406030204" pitchFamily="18" charset="0"/>
                      </a:rPr>
                      <m:t>=</m:t>
                    </m:r>
                    <m:r>
                      <a:rPr lang="en-US" b="0" i="1" smtClean="0">
                        <a:latin typeface="Cambria Math" panose="02040503050406030204" pitchFamily="18" charset="0"/>
                      </a:rPr>
                      <m:t>𝑚</m:t>
                    </m:r>
                    <m:acc>
                      <m:accPr>
                        <m:chr m:val="⃗"/>
                        <m:ctrlPr>
                          <a:rPr lang="en-US" i="1">
                            <a:latin typeface="Cambria Math" panose="02040503050406030204" pitchFamily="18" charset="0"/>
                          </a:rPr>
                        </m:ctrlPr>
                      </m:accPr>
                      <m:e>
                        <m:r>
                          <a:rPr lang="en-US" i="1">
                            <a:latin typeface="Cambria Math" panose="02040503050406030204" pitchFamily="18" charset="0"/>
                          </a:rPr>
                          <m:t>𝑎</m:t>
                        </m:r>
                      </m:e>
                    </m:acc>
                    <m:r>
                      <a:rPr lang="en-BS" b="0" i="1" smtClean="0">
                        <a:latin typeface="Cambria Math" panose="02040503050406030204" pitchFamily="18" charset="0"/>
                      </a:rPr>
                      <m:t>⇒</m:t>
                    </m:r>
                    <m:r>
                      <a:rPr lang="en-US" i="1">
                        <a:latin typeface="Cambria Math" panose="02040503050406030204" pitchFamily="18" charset="0"/>
                      </a:rPr>
                      <m:t>𝑞</m:t>
                    </m:r>
                    <m:acc>
                      <m:accPr>
                        <m:chr m:val="⃗"/>
                        <m:ctrlPr>
                          <a:rPr lang="en-US" i="1">
                            <a:latin typeface="Cambria Math" panose="02040503050406030204" pitchFamily="18" charset="0"/>
                          </a:rPr>
                        </m:ctrlPr>
                      </m:accPr>
                      <m:e>
                        <m:r>
                          <a:rPr lang="en-US" i="1">
                            <a:latin typeface="Cambria Math" panose="02040503050406030204" pitchFamily="18" charset="0"/>
                          </a:rPr>
                          <m:t>𝐸</m:t>
                        </m:r>
                      </m:e>
                    </m:acc>
                    <m:r>
                      <a:rPr lang="en-US" i="1">
                        <a:latin typeface="Cambria Math" panose="02040503050406030204" pitchFamily="18" charset="0"/>
                      </a:rPr>
                      <m:t>=</m:t>
                    </m:r>
                    <m:r>
                      <a:rPr lang="en-US" i="1">
                        <a:latin typeface="Cambria Math" panose="02040503050406030204" pitchFamily="18" charset="0"/>
                      </a:rPr>
                      <m:t>𝑚</m:t>
                    </m:r>
                    <m:acc>
                      <m:accPr>
                        <m:chr m:val="⃗"/>
                        <m:ctrlPr>
                          <a:rPr lang="en-US" i="1">
                            <a:latin typeface="Cambria Math" panose="02040503050406030204" pitchFamily="18" charset="0"/>
                          </a:rPr>
                        </m:ctrlPr>
                      </m:accPr>
                      <m:e>
                        <m:r>
                          <a:rPr lang="en-US" i="1">
                            <a:latin typeface="Cambria Math" panose="02040503050406030204" pitchFamily="18" charset="0"/>
                          </a:rPr>
                          <m:t>𝑎</m:t>
                        </m:r>
                      </m:e>
                    </m:acc>
                    <m:r>
                      <a:rPr lang="el-GR" b="0" i="1" smtClean="0">
                        <a:latin typeface="Cambria Math" panose="02040503050406030204" pitchFamily="18" charset="0"/>
                      </a:rPr>
                      <m:t>⇒</m:t>
                    </m:r>
                    <m:r>
                      <a:rPr lang="en-US" b="0" i="1" smtClean="0">
                        <a:latin typeface="Cambria Math" panose="02040503050406030204" pitchFamily="18" charset="0"/>
                      </a:rPr>
                      <m:t> </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𝑎</m:t>
                        </m:r>
                      </m:e>
                    </m:acc>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𝑞</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𝐸</m:t>
                            </m:r>
                          </m:e>
                        </m:acc>
                      </m:num>
                      <m:den>
                        <m:r>
                          <a:rPr lang="en-US" b="0" i="1" smtClean="0">
                            <a:latin typeface="Cambria Math" panose="02040503050406030204" pitchFamily="18" charset="0"/>
                          </a:rPr>
                          <m:t>𝑚</m:t>
                        </m:r>
                      </m:den>
                    </m:f>
                  </m:oMath>
                </a14:m>
                <a:endParaRPr lang="en-US" sz="1700" dirty="0">
                  <a:latin typeface="Calibri" panose="020F0502020204030204" pitchFamily="34" charset="0"/>
                  <a:cs typeface="Calibri" panose="020F0502020204030204" pitchFamily="34" charset="0"/>
                </a:endParaRPr>
              </a:p>
              <a:p>
                <a:pPr lvl="1"/>
                <a:endParaRPr lang="el-GR" sz="1050"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Αν </a:t>
                </a:r>
                <a:r>
                  <a:rPr lang="el-GR" dirty="0">
                    <a:latin typeface="Calibri" panose="020F0502020204030204" pitchFamily="34" charset="0"/>
                    <a:cs typeface="Calibri" panose="020F0502020204030204" pitchFamily="34" charset="0"/>
                  </a:rPr>
                  <a:t>το σωματίδιο έχει </a:t>
                </a:r>
                <a:r>
                  <a:rPr lang="el-GR" b="1" dirty="0">
                    <a:latin typeface="Calibri" panose="020F0502020204030204" pitchFamily="34" charset="0"/>
                    <a:cs typeface="Calibri" panose="020F0502020204030204" pitchFamily="34" charset="0"/>
                  </a:rPr>
                  <a:t>θετικό</a:t>
                </a:r>
                <a:r>
                  <a:rPr lang="el-GR" dirty="0">
                    <a:latin typeface="Calibri" panose="020F0502020204030204" pitchFamily="34" charset="0"/>
                    <a:cs typeface="Calibri" panose="020F0502020204030204" pitchFamily="34" charset="0"/>
                  </a:rPr>
                  <a:t> φορτίο, η κίνησή του ακολουθεί την κατεύθυνση</a:t>
                </a:r>
                <a:r>
                  <a:rPr lang="el-GR" b="1"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των δυναμικών γραμμών του ηλεκτρικού </a:t>
                </a:r>
                <a:r>
                  <a:rPr lang="el-GR" dirty="0" smtClean="0">
                    <a:latin typeface="Calibri" panose="020F0502020204030204" pitchFamily="34" charset="0"/>
                    <a:cs typeface="Calibri" panose="020F0502020204030204" pitchFamily="34" charset="0"/>
                  </a:rPr>
                  <a:t>πεδίου</a:t>
                </a:r>
                <a:endParaRPr lang="en-US" dirty="0">
                  <a:latin typeface="Calibri" panose="020F0502020204030204" pitchFamily="34" charset="0"/>
                  <a:cs typeface="Calibri" panose="020F0502020204030204" pitchFamily="34" charset="0"/>
                </a:endParaRPr>
              </a:p>
              <a:p>
                <a:pPr lvl="1"/>
                <a:endParaRPr lang="el-GR"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Αλλιώς</a:t>
                </a:r>
                <a:r>
                  <a:rPr lang="el-GR" dirty="0">
                    <a:latin typeface="Calibri" panose="020F0502020204030204" pitchFamily="34" charset="0"/>
                    <a:cs typeface="Calibri" panose="020F0502020204030204" pitchFamily="34" charset="0"/>
                  </a:rPr>
                  <a:t>, η κίνηση είναι αντίθετη της κατεύθυνσης </a:t>
                </a:r>
                <a:r>
                  <a:rPr lang="el-GR" dirty="0" smtClean="0">
                    <a:latin typeface="Calibri" panose="020F0502020204030204" pitchFamily="34" charset="0"/>
                    <a:cs typeface="Calibri" panose="020F0502020204030204" pitchFamily="34" charset="0"/>
                  </a:rPr>
                  <a:t>των γραμμών του </a:t>
                </a:r>
                <a:r>
                  <a:rPr lang="el-GR" dirty="0">
                    <a:latin typeface="Calibri" panose="020F0502020204030204" pitchFamily="34" charset="0"/>
                    <a:cs typeface="Calibri" panose="020F0502020204030204" pitchFamily="34" charset="0"/>
                  </a:rPr>
                  <a:t>ηλεκτρικού πεδίου</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50" y="1371600"/>
                <a:ext cx="7948449" cy="5257800"/>
              </a:xfrm>
              <a:blipFill>
                <a:blip r:embed="rId2"/>
                <a:stretch>
                  <a:fillRect t="-927"/>
                </a:stretch>
              </a:blipFill>
            </p:spPr>
            <p:txBody>
              <a:bodyPr/>
              <a:lstStyle/>
              <a:p>
                <a:r>
                  <a:rPr lang="en-US">
                    <a:noFill/>
                  </a:rPr>
                  <a:t> </a:t>
                </a:r>
              </a:p>
            </p:txBody>
          </p:sp>
        </mc:Fallback>
      </mc:AlternateContent>
    </p:spTree>
    <p:extLst>
      <p:ext uri="{BB962C8B-B14F-4D97-AF65-F5344CB8AC3E}">
        <p14:creationId xmlns:p14="http://schemas.microsoft.com/office/powerpoint/2010/main" val="386095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0" y="710292"/>
            <a:ext cx="3645408" cy="3149029"/>
          </a:xfrm>
          <a:prstGeom prst="rect">
            <a:avLst/>
          </a:prstGeom>
        </p:spPr>
      </p:pic>
      <p:sp>
        <p:nvSpPr>
          <p:cNvPr id="2" name="Title 1"/>
          <p:cNvSpPr>
            <a:spLocks noGrp="1"/>
          </p:cNvSpPr>
          <p:nvPr>
            <p:ph type="title"/>
          </p:nvPr>
        </p:nvSpPr>
        <p:spPr/>
        <p:txBody>
          <a:bodyPr>
            <a:normAutofit fontScale="90000"/>
          </a:bodyPr>
          <a:lstStyle/>
          <a:p>
            <a:r>
              <a:rPr lang="el-GR" dirty="0"/>
              <a:t>Ηλεκτρικά Πεδία</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50" y="1371600"/>
                <a:ext cx="7872249" cy="5105400"/>
              </a:xfrm>
            </p:spPr>
            <p:txBody>
              <a:bodyPr>
                <a:normAutofit/>
              </a:bodyPr>
              <a:lstStyle/>
              <a:p>
                <a:r>
                  <a:rPr lang="el-GR" b="1" dirty="0">
                    <a:latin typeface="Calibri" panose="020F0502020204030204" pitchFamily="34" charset="0"/>
                    <a:cs typeface="Calibri" panose="020F0502020204030204" pitchFamily="34" charset="0"/>
                  </a:rPr>
                  <a:t>Παράδειγμα:</a:t>
                </a:r>
              </a:p>
              <a:p>
                <a:pPr lvl="1"/>
                <a:r>
                  <a:rPr lang="el-GR" sz="1800" dirty="0">
                    <a:latin typeface="Calibri" panose="020F0502020204030204" pitchFamily="34" charset="0"/>
                    <a:cs typeface="Calibri" panose="020F0502020204030204" pitchFamily="34" charset="0"/>
                  </a:rPr>
                  <a:t>Ένα ηλεκτρόνιο μπαίνει σε μια περιοχή </a:t>
                </a:r>
                <a:r>
                  <a:rPr lang="en-US" sz="1800" dirty="0">
                    <a:latin typeface="Calibri" panose="020F0502020204030204" pitchFamily="34" charset="0"/>
                    <a:cs typeface="Calibri" panose="020F0502020204030204" pitchFamily="34" charset="0"/>
                  </a:rPr>
                  <a:t/>
                </a:r>
                <a:br>
                  <a:rPr lang="en-US" sz="1800" dirty="0">
                    <a:latin typeface="Calibri" panose="020F0502020204030204" pitchFamily="34" charset="0"/>
                    <a:cs typeface="Calibri" panose="020F0502020204030204" pitchFamily="34" charset="0"/>
                  </a:rPr>
                </a:br>
                <a:r>
                  <a:rPr lang="el-GR" sz="1800" dirty="0">
                    <a:latin typeface="Calibri" panose="020F0502020204030204" pitchFamily="34" charset="0"/>
                    <a:cs typeface="Calibri" panose="020F0502020204030204" pitchFamily="34" charset="0"/>
                  </a:rPr>
                  <a:t>ομογενούς ηλεκτρικού πεδίου όπως </a:t>
                </a:r>
                <a:br>
                  <a:rPr lang="el-GR" sz="1800" dirty="0">
                    <a:latin typeface="Calibri" panose="020F0502020204030204" pitchFamily="34" charset="0"/>
                    <a:cs typeface="Calibri" panose="020F0502020204030204" pitchFamily="34" charset="0"/>
                  </a:rPr>
                </a:br>
                <a:r>
                  <a:rPr lang="el-GR" sz="1800" dirty="0">
                    <a:latin typeface="Calibri" panose="020F0502020204030204" pitchFamily="34" charset="0"/>
                    <a:cs typeface="Calibri" panose="020F0502020204030204" pitchFamily="34" charset="0"/>
                  </a:rPr>
                  <a:t>στο σχήμα. Η αρχική ταχύτητά </a:t>
                </a:r>
                <a:br>
                  <a:rPr lang="el-GR" sz="1800" dirty="0">
                    <a:latin typeface="Calibri" panose="020F0502020204030204" pitchFamily="34" charset="0"/>
                    <a:cs typeface="Calibri" panose="020F0502020204030204" pitchFamily="34" charset="0"/>
                  </a:rPr>
                </a:br>
                <a:r>
                  <a:rPr lang="el-GR" sz="1800" dirty="0">
                    <a:latin typeface="Calibri" panose="020F0502020204030204" pitchFamily="34" charset="0"/>
                    <a:cs typeface="Calibri" panose="020F0502020204030204" pitchFamily="34" charset="0"/>
                  </a:rPr>
                  <a:t>του είναι </a:t>
                </a:r>
                <a:r>
                  <a:rPr lang="el-GR" sz="1800" dirty="0" smtClean="0">
                    <a:latin typeface="Calibri" panose="020F0502020204030204" pitchFamily="34" charset="0"/>
                    <a:cs typeface="Calibri" panose="020F0502020204030204" pitchFamily="34" charset="0"/>
                  </a:rPr>
                  <a:t>οριζόντιας κατεύθυνσης και </a:t>
                </a:r>
                <a:br>
                  <a:rPr lang="el-GR" sz="1800" dirty="0" smtClean="0">
                    <a:latin typeface="Calibri" panose="020F0502020204030204" pitchFamily="34" charset="0"/>
                    <a:cs typeface="Calibri" panose="020F0502020204030204" pitchFamily="34" charset="0"/>
                  </a:rPr>
                </a:br>
                <a:r>
                  <a:rPr lang="el-GR" sz="1800" dirty="0" smtClean="0">
                    <a:latin typeface="Calibri" panose="020F0502020204030204" pitchFamily="34" charset="0"/>
                    <a:cs typeface="Calibri" panose="020F0502020204030204" pitchFamily="34" charset="0"/>
                  </a:rPr>
                  <a:t>μέτρου </a:t>
                </a:r>
                <a14:m>
                  <m:oMath xmlns:m="http://schemas.openxmlformats.org/officeDocument/2006/math">
                    <m:sSub>
                      <m:sSubPr>
                        <m:ctrlPr>
                          <a:rPr lang="el-GR" sz="1800" i="1" smtClean="0">
                            <a:latin typeface="Cambria Math" panose="02040503050406030204" pitchFamily="18" charset="0"/>
                          </a:rPr>
                        </m:ctrlPr>
                      </m:sSubPr>
                      <m:e>
                        <m:r>
                          <a:rPr lang="en-US" sz="1800" b="0" i="1" smtClean="0">
                            <a:latin typeface="Cambria Math" panose="02040503050406030204" pitchFamily="18" charset="0"/>
                          </a:rPr>
                          <m:t>𝑢</m:t>
                        </m:r>
                      </m:e>
                      <m:sub>
                        <m:r>
                          <a:rPr lang="en-US" sz="1800" b="0" i="1" smtClean="0">
                            <a:latin typeface="Cambria Math" panose="02040503050406030204" pitchFamily="18" charset="0"/>
                          </a:rPr>
                          <m:t>𝑖</m:t>
                        </m:r>
                      </m:sub>
                    </m:sSub>
                    <m:r>
                      <a:rPr lang="en-US" sz="1800" b="0" i="1" smtClean="0">
                        <a:latin typeface="Cambria Math" panose="02040503050406030204" pitchFamily="18" charset="0"/>
                      </a:rPr>
                      <m:t>=3</m:t>
                    </m:r>
                    <m:r>
                      <a:rPr lang="en-US" sz="1800" b="0" i="1" smtClean="0">
                        <a:latin typeface="Cambria Math" panose="02040503050406030204" pitchFamily="18" charset="0"/>
                        <a:ea typeface="Cambria Math" panose="02040503050406030204" pitchFamily="18" charset="0"/>
                      </a:rPr>
                      <m:t>×</m:t>
                    </m:r>
                    <m:sSup>
                      <m:sSupPr>
                        <m:ctrlPr>
                          <a:rPr lang="en-US" sz="1800" b="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10</m:t>
                        </m:r>
                      </m:e>
                      <m:sup>
                        <m:r>
                          <a:rPr lang="en-US" sz="1800" b="0" i="1" smtClean="0">
                            <a:latin typeface="Cambria Math" panose="02040503050406030204" pitchFamily="18" charset="0"/>
                            <a:ea typeface="Cambria Math" panose="02040503050406030204" pitchFamily="18" charset="0"/>
                          </a:rPr>
                          <m:t>6</m:t>
                        </m:r>
                      </m:sup>
                    </m:sSup>
                  </m:oMath>
                </a14:m>
                <a:r>
                  <a:rPr lang="en-US" sz="1800" dirty="0">
                    <a:latin typeface="Calibri" panose="020F0502020204030204" pitchFamily="34" charset="0"/>
                    <a:cs typeface="Calibri" panose="020F0502020204030204" pitchFamily="34" charset="0"/>
                  </a:rPr>
                  <a:t> </a:t>
                </a:r>
                <a:r>
                  <a:rPr lang="en-US" sz="1800" dirty="0" smtClean="0">
                    <a:latin typeface="Calibri" panose="020F0502020204030204" pitchFamily="34" charset="0"/>
                    <a:cs typeface="Calibri" panose="020F0502020204030204" pitchFamily="34" charset="0"/>
                  </a:rPr>
                  <a:t>m/s</a:t>
                </a:r>
                <a:r>
                  <a:rPr lang="el-GR" sz="1800" dirty="0" smtClean="0">
                    <a:latin typeface="Calibri" panose="020F0502020204030204" pitchFamily="34" charset="0"/>
                    <a:cs typeface="Calibri" panose="020F0502020204030204" pitchFamily="34" charset="0"/>
                  </a:rPr>
                  <a:t>. Επίσης, ισχύει </a:t>
                </a:r>
                <a:r>
                  <a:rPr lang="el-GR" sz="1800" dirty="0">
                    <a:latin typeface="Calibri" panose="020F0502020204030204" pitchFamily="34" charset="0"/>
                    <a:cs typeface="Calibri" panose="020F0502020204030204" pitchFamily="34" charset="0"/>
                  </a:rPr>
                  <a:t/>
                </a:r>
                <a:br>
                  <a:rPr lang="el-GR" sz="1800" dirty="0">
                    <a:latin typeface="Calibri" panose="020F0502020204030204" pitchFamily="34" charset="0"/>
                    <a:cs typeface="Calibri" panose="020F0502020204030204" pitchFamily="34" charset="0"/>
                  </a:rPr>
                </a:br>
                <a14:m>
                  <m:oMath xmlns:m="http://schemas.openxmlformats.org/officeDocument/2006/math">
                    <m:r>
                      <a:rPr lang="en-US" sz="1800" b="0" i="1" smtClean="0">
                        <a:latin typeface="Cambria Math" panose="02040503050406030204" pitchFamily="18" charset="0"/>
                      </a:rPr>
                      <m:t>𝐸</m:t>
                    </m:r>
                    <m:r>
                      <a:rPr lang="en-US" sz="1800" b="0" i="1" smtClean="0">
                        <a:latin typeface="Cambria Math" panose="02040503050406030204" pitchFamily="18" charset="0"/>
                      </a:rPr>
                      <m:t>=200</m:t>
                    </m:r>
                  </m:oMath>
                </a14:m>
                <a:r>
                  <a:rPr lang="en-US" sz="1800" dirty="0">
                    <a:latin typeface="Calibri" panose="020F0502020204030204" pitchFamily="34" charset="0"/>
                    <a:cs typeface="Calibri" panose="020F0502020204030204" pitchFamily="34" charset="0"/>
                  </a:rPr>
                  <a:t> N/C. </a:t>
                </a:r>
                <a:r>
                  <a:rPr lang="el-GR" sz="1800" dirty="0">
                    <a:latin typeface="Calibri" panose="020F0502020204030204" pitchFamily="34" charset="0"/>
                    <a:cs typeface="Calibri" panose="020F0502020204030204" pitchFamily="34" charset="0"/>
                  </a:rPr>
                  <a:t>Το οριζόντιο μήκος των </a:t>
                </a:r>
                <a:r>
                  <a:rPr lang="en-US" sz="1800" dirty="0">
                    <a:latin typeface="Calibri" panose="020F0502020204030204" pitchFamily="34" charset="0"/>
                    <a:cs typeface="Calibri" panose="020F0502020204030204" pitchFamily="34" charset="0"/>
                  </a:rPr>
                  <a:t/>
                </a:r>
                <a:br>
                  <a:rPr lang="en-US" sz="1800" dirty="0">
                    <a:latin typeface="Calibri" panose="020F0502020204030204" pitchFamily="34" charset="0"/>
                    <a:cs typeface="Calibri" panose="020F0502020204030204" pitchFamily="34" charset="0"/>
                  </a:rPr>
                </a:br>
                <a:r>
                  <a:rPr lang="el-GR" sz="1800" dirty="0">
                    <a:latin typeface="Calibri" panose="020F0502020204030204" pitchFamily="34" charset="0"/>
                    <a:cs typeface="Calibri" panose="020F0502020204030204" pitchFamily="34" charset="0"/>
                  </a:rPr>
                  <a:t>πλακών είναι </a:t>
                </a:r>
                <a14:m>
                  <m:oMath xmlns:m="http://schemas.openxmlformats.org/officeDocument/2006/math">
                    <m:r>
                      <a:rPr lang="en-US" sz="1800" b="0" i="1" smtClean="0">
                        <a:latin typeface="Cambria Math" panose="02040503050406030204" pitchFamily="18" charset="0"/>
                      </a:rPr>
                      <m:t>𝑙</m:t>
                    </m:r>
                    <m:r>
                      <a:rPr lang="en-US" sz="1800" b="0" i="1" smtClean="0">
                        <a:latin typeface="Cambria Math" panose="02040503050406030204" pitchFamily="18" charset="0"/>
                      </a:rPr>
                      <m:t>=0.1</m:t>
                    </m:r>
                  </m:oMath>
                </a14:m>
                <a:r>
                  <a:rPr lang="en-US" sz="1800" dirty="0">
                    <a:latin typeface="Calibri" panose="020F0502020204030204" pitchFamily="34" charset="0"/>
                    <a:cs typeface="Calibri" panose="020F0502020204030204" pitchFamily="34" charset="0"/>
                  </a:rPr>
                  <a:t> m. </a:t>
                </a:r>
                <a:r>
                  <a:rPr lang="el-GR" sz="1800" dirty="0">
                    <a:latin typeface="Calibri" panose="020F0502020204030204" pitchFamily="34" charset="0"/>
                    <a:cs typeface="Calibri" panose="020F0502020204030204" pitchFamily="34" charset="0"/>
                  </a:rPr>
                  <a:t>Θεωρήστε </a:t>
                </a:r>
                <a:r>
                  <a:rPr lang="en-US" sz="1800" dirty="0">
                    <a:latin typeface="Calibri" panose="020F0502020204030204" pitchFamily="34" charset="0"/>
                    <a:cs typeface="Calibri" panose="020F0502020204030204" pitchFamily="34" charset="0"/>
                  </a:rPr>
                  <a:t/>
                </a:r>
                <a:br>
                  <a:rPr lang="en-US" sz="1800" dirty="0">
                    <a:latin typeface="Calibri" panose="020F0502020204030204" pitchFamily="34" charset="0"/>
                    <a:cs typeface="Calibri" panose="020F0502020204030204" pitchFamily="34" charset="0"/>
                  </a:rPr>
                </a:br>
                <a:r>
                  <a:rPr lang="el-GR" sz="1800" dirty="0">
                    <a:latin typeface="Calibri" panose="020F0502020204030204" pitchFamily="34" charset="0"/>
                    <a:cs typeface="Calibri" panose="020F0502020204030204" pitchFamily="34" charset="0"/>
                  </a:rPr>
                  <a:t>γνωστή τη μάζα του ηλεκτρονίου </a:t>
                </a:r>
                <a14:m>
                  <m:oMath xmlns:m="http://schemas.openxmlformats.org/officeDocument/2006/math">
                    <m:sSub>
                      <m:sSubPr>
                        <m:ctrlPr>
                          <a:rPr lang="el-GR" sz="1800" i="1">
                            <a:latin typeface="Cambria Math" panose="02040503050406030204" pitchFamily="18" charset="0"/>
                          </a:rPr>
                        </m:ctrlPr>
                      </m:sSubPr>
                      <m:e>
                        <m:r>
                          <a:rPr lang="en-US" sz="1800" b="0" i="1" smtClean="0">
                            <a:latin typeface="Cambria Math" panose="02040503050406030204" pitchFamily="18" charset="0"/>
                          </a:rPr>
                          <m:t>𝑚</m:t>
                        </m:r>
                      </m:e>
                      <m:sub>
                        <m:r>
                          <a:rPr lang="en-US" sz="1800" b="0" i="1" smtClean="0">
                            <a:latin typeface="Cambria Math" panose="02040503050406030204" pitchFamily="18" charset="0"/>
                          </a:rPr>
                          <m:t>𝑒</m:t>
                        </m:r>
                      </m:sub>
                    </m:sSub>
                  </m:oMath>
                </a14:m>
                <a:r>
                  <a:rPr lang="el-GR" sz="1800"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
                </a:r>
                <a:br>
                  <a:rPr lang="en-US" sz="1800" dirty="0">
                    <a:latin typeface="Calibri" panose="020F0502020204030204" pitchFamily="34" charset="0"/>
                    <a:cs typeface="Calibri" panose="020F0502020204030204" pitchFamily="34" charset="0"/>
                  </a:rPr>
                </a:br>
                <a:r>
                  <a:rPr lang="el-GR" sz="1800" dirty="0">
                    <a:latin typeface="Calibri" panose="020F0502020204030204" pitchFamily="34" charset="0"/>
                    <a:cs typeface="Calibri" panose="020F0502020204030204" pitchFamily="34" charset="0"/>
                  </a:rPr>
                  <a:t>καθώς και το φορτίο του</a:t>
                </a:r>
                <a:r>
                  <a:rPr lang="en-US" sz="1800" dirty="0">
                    <a:latin typeface="Calibri" panose="020F0502020204030204" pitchFamily="34" charset="0"/>
                    <a:cs typeface="Calibri" panose="020F0502020204030204" pitchFamily="34" charset="0"/>
                  </a:rPr>
                  <a:t>, </a:t>
                </a:r>
                <a14:m>
                  <m:oMath xmlns:m="http://schemas.openxmlformats.org/officeDocument/2006/math">
                    <m:r>
                      <a:rPr lang="en-US" sz="1800" i="1" smtClean="0">
                        <a:latin typeface="Cambria Math" panose="02040503050406030204" pitchFamily="18" charset="0"/>
                      </a:rPr>
                      <m:t>𝑒</m:t>
                    </m:r>
                  </m:oMath>
                </a14:m>
                <a:r>
                  <a:rPr lang="el-GR" sz="1800" dirty="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r>
                  <a:rPr lang="en-US" sz="1800" dirty="0">
                    <a:latin typeface="Calibri" panose="020F0502020204030204" pitchFamily="34" charset="0"/>
                    <a:cs typeface="Calibri" panose="020F0502020204030204" pitchFamily="34" charset="0"/>
                  </a:rPr>
                  <a:t>A) </a:t>
                </a:r>
                <a:r>
                  <a:rPr lang="el-GR" sz="1800" dirty="0">
                    <a:latin typeface="Calibri" panose="020F0502020204030204" pitchFamily="34" charset="0"/>
                    <a:cs typeface="Calibri" panose="020F0502020204030204" pitchFamily="34" charset="0"/>
                  </a:rPr>
                  <a:t>Βρείτε την επιτάχυνση του ηλεκτρονίου όσο βρίσκεται ανάμεσα στις πλάκες.</a:t>
                </a:r>
                <a:br>
                  <a:rPr lang="el-GR" sz="1800" dirty="0">
                    <a:latin typeface="Calibri" panose="020F0502020204030204" pitchFamily="34" charset="0"/>
                    <a:cs typeface="Calibri" panose="020F0502020204030204" pitchFamily="34" charset="0"/>
                  </a:rPr>
                </a:br>
                <a:r>
                  <a:rPr lang="el-GR" sz="1800" dirty="0">
                    <a:latin typeface="Calibri" panose="020F0502020204030204" pitchFamily="34" charset="0"/>
                    <a:cs typeface="Calibri" panose="020F0502020204030204" pitchFamily="34" charset="0"/>
                  </a:rPr>
                  <a:t>Β) Υποθέτοντας ότι το ηλεκτρόνιο μπαίνει στο πεδίο τη χρονική στιγμή </a:t>
                </a:r>
                <a14:m>
                  <m:oMath xmlns:m="http://schemas.openxmlformats.org/officeDocument/2006/math">
                    <m:r>
                      <m:rPr>
                        <m:sty m:val="p"/>
                      </m:rPr>
                      <a:rPr lang="en-US" sz="1800" b="0" i="0" smtClean="0">
                        <a:latin typeface="Cambria Math" panose="02040503050406030204" pitchFamily="18" charset="0"/>
                      </a:rPr>
                      <m:t>t</m:t>
                    </m:r>
                    <m:r>
                      <a:rPr lang="en-US" sz="1800" b="0" i="0" smtClean="0">
                        <a:latin typeface="Cambria Math" panose="02040503050406030204" pitchFamily="18" charset="0"/>
                      </a:rPr>
                      <m:t>=0</m:t>
                    </m:r>
                  </m:oMath>
                </a14:m>
                <a:r>
                  <a:rPr lang="en-US" sz="1800" dirty="0">
                    <a:latin typeface="Calibri" panose="020F0502020204030204" pitchFamily="34" charset="0"/>
                    <a:cs typeface="Calibri" panose="020F0502020204030204" pitchFamily="34" charset="0"/>
                  </a:rPr>
                  <a:t>, </a:t>
                </a:r>
                <a:r>
                  <a:rPr lang="el-GR" sz="1800" dirty="0">
                    <a:latin typeface="Calibri" panose="020F0502020204030204" pitchFamily="34" charset="0"/>
                    <a:cs typeface="Calibri" panose="020F0502020204030204" pitchFamily="34" charset="0"/>
                  </a:rPr>
                  <a:t>βρείτε το χρόνο που εγκαταλείπει το πεδίο.</a:t>
                </a:r>
                <a:br>
                  <a:rPr lang="el-GR" sz="1800" dirty="0">
                    <a:latin typeface="Calibri" panose="020F0502020204030204" pitchFamily="34" charset="0"/>
                    <a:cs typeface="Calibri" panose="020F0502020204030204" pitchFamily="34" charset="0"/>
                  </a:rPr>
                </a:br>
                <a:r>
                  <a:rPr lang="el-GR" sz="1800" dirty="0">
                    <a:latin typeface="Calibri" panose="020F0502020204030204" pitchFamily="34" charset="0"/>
                    <a:cs typeface="Calibri" panose="020F0502020204030204" pitchFamily="34" charset="0"/>
                  </a:rPr>
                  <a:t>Γ) Υποθέτοντας ότι η </a:t>
                </a:r>
                <a:r>
                  <a:rPr lang="en-US" sz="1800" dirty="0">
                    <a:latin typeface="Calibri" panose="020F0502020204030204" pitchFamily="34" charset="0"/>
                    <a:cs typeface="Calibri" panose="020F0502020204030204" pitchFamily="34" charset="0"/>
                  </a:rPr>
                  <a:t>y</a:t>
                </a:r>
                <a:r>
                  <a:rPr lang="el-GR" sz="1800" dirty="0">
                    <a:latin typeface="Calibri" panose="020F0502020204030204" pitchFamily="34" charset="0"/>
                    <a:cs typeface="Calibri" panose="020F0502020204030204" pitchFamily="34" charset="0"/>
                  </a:rPr>
                  <a:t>-συνιστώσα του ηλεκτρονίου όταν μπαίνει στο ηλεκτρικό πεδίο είναι </a:t>
                </a:r>
                <a14:m>
                  <m:oMath xmlns:m="http://schemas.openxmlformats.org/officeDocument/2006/math">
                    <m:r>
                      <m:rPr>
                        <m:sty m:val="p"/>
                      </m:rPr>
                      <a:rPr lang="en-US" sz="1800" b="0" i="0" smtClean="0">
                        <a:latin typeface="Cambria Math" panose="02040503050406030204" pitchFamily="18" charset="0"/>
                      </a:rPr>
                      <m:t>y</m:t>
                    </m:r>
                    <m:r>
                      <a:rPr lang="en-US" sz="1800" i="0">
                        <a:latin typeface="Cambria Math" panose="02040503050406030204" pitchFamily="18" charset="0"/>
                      </a:rPr>
                      <m:t>=0</m:t>
                    </m:r>
                  </m:oMath>
                </a14:m>
                <a:r>
                  <a:rPr lang="en-US" sz="1800" dirty="0">
                    <a:latin typeface="Calibri" panose="020F0502020204030204" pitchFamily="34" charset="0"/>
                    <a:cs typeface="Calibri" panose="020F0502020204030204" pitchFamily="34" charset="0"/>
                  </a:rPr>
                  <a:t>, </a:t>
                </a:r>
                <a:r>
                  <a:rPr lang="el-GR" sz="1800" dirty="0">
                    <a:latin typeface="Calibri" panose="020F0502020204030204" pitchFamily="34" charset="0"/>
                    <a:cs typeface="Calibri" panose="020F0502020204030204" pitchFamily="34" charset="0"/>
                  </a:rPr>
                  <a:t>ποια είναι αυτή με την οποία εγκαταλείπει το πεδίο;</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105400"/>
              </a:xfrm>
              <a:blipFill>
                <a:blip r:embed="rId3"/>
                <a:stretch>
                  <a:fillRect t="-955" r="-620"/>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8134200" y="3060360"/>
              <a:ext cx="368280" cy="233640"/>
            </p14:xfrm>
          </p:contentPart>
        </mc:Choice>
        <mc:Fallback xmlns="">
          <p:pic>
            <p:nvPicPr>
              <p:cNvPr id="5" name="Ink 4"/>
              <p:cNvPicPr/>
              <p:nvPr/>
            </p:nvPicPr>
            <p:blipFill>
              <a:blip r:embed="rId5"/>
              <a:stretch>
                <a:fillRect/>
              </a:stretch>
            </p:blipFill>
            <p:spPr>
              <a:xfrm>
                <a:off x="8124120" y="3052800"/>
                <a:ext cx="389520" cy="252360"/>
              </a:xfrm>
              <a:prstGeom prst="rect">
                <a:avLst/>
              </a:prstGeom>
            </p:spPr>
          </p:pic>
        </mc:Fallback>
      </mc:AlternateContent>
    </p:spTree>
    <p:extLst>
      <p:ext uri="{BB962C8B-B14F-4D97-AF65-F5344CB8AC3E}">
        <p14:creationId xmlns:p14="http://schemas.microsoft.com/office/powerpoint/2010/main" val="27967639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5462" y="710292"/>
            <a:ext cx="3852946" cy="3328308"/>
          </a:xfrm>
          <a:prstGeom prst="rect">
            <a:avLst/>
          </a:prstGeom>
        </p:spPr>
      </p:pic>
      <p:sp>
        <p:nvSpPr>
          <p:cNvPr id="2" name="Title 1"/>
          <p:cNvSpPr>
            <a:spLocks noGrp="1"/>
          </p:cNvSpPr>
          <p:nvPr>
            <p:ph type="title"/>
          </p:nvPr>
        </p:nvSpPr>
        <p:spPr/>
        <p:txBody>
          <a:bodyPr>
            <a:normAutofit fontScale="90000"/>
          </a:bodyPr>
          <a:lstStyle/>
          <a:p>
            <a:r>
              <a:rPr lang="el-GR" dirty="0"/>
              <a:t>Ηλεκτρικά Πεδία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60058" cy="4569730"/>
              </a:xfrm>
            </p:spPr>
            <p:txBody>
              <a:bodyPr>
                <a:normAutofit/>
              </a:bodyPr>
              <a:lstStyle/>
              <a:p>
                <a:r>
                  <a:rPr lang="el-GR" b="1" dirty="0">
                    <a:latin typeface="Calibri" panose="020F0502020204030204" pitchFamily="34" charset="0"/>
                    <a:cs typeface="Calibri" panose="020F0502020204030204" pitchFamily="34" charset="0"/>
                  </a:rPr>
                  <a:t>Παράδειγμα – Λύση:</a:t>
                </a:r>
              </a:p>
              <a:p>
                <a:pPr lvl="1"/>
                <a:r>
                  <a:rPr lang="el-GR" sz="1600" dirty="0">
                    <a:latin typeface="Calibri" panose="020F0502020204030204" pitchFamily="34" charset="0"/>
                    <a:cs typeface="Calibri" panose="020F0502020204030204" pitchFamily="34" charset="0"/>
                  </a:rPr>
                  <a:t>Η αρχική ταχύτητά του </a:t>
                </a:r>
                <a:r>
                  <a:rPr lang="en-US" sz="1600" dirty="0">
                    <a:latin typeface="Calibri" panose="020F0502020204030204" pitchFamily="34" charset="0"/>
                    <a:cs typeface="Calibri" panose="020F0502020204030204" pitchFamily="34" charset="0"/>
                  </a:rPr>
                  <a:t> </a:t>
                </a:r>
                <a:r>
                  <a:rPr lang="el-GR" sz="1600" dirty="0">
                    <a:latin typeface="Calibri" panose="020F0502020204030204" pitchFamily="34" charset="0"/>
                    <a:cs typeface="Calibri" panose="020F0502020204030204" pitchFamily="34" charset="0"/>
                  </a:rPr>
                  <a:t>είναι </a:t>
                </a:r>
                <a14:m>
                  <m:oMath xmlns:m="http://schemas.openxmlformats.org/officeDocument/2006/math">
                    <m:sSub>
                      <m:sSubPr>
                        <m:ctrlPr>
                          <a:rPr lang="el-GR" sz="1600" i="1" smtClean="0">
                            <a:latin typeface="Cambria Math" panose="02040503050406030204" pitchFamily="18" charset="0"/>
                          </a:rPr>
                        </m:ctrlPr>
                      </m:sSubPr>
                      <m:e>
                        <m:r>
                          <a:rPr lang="en-US" sz="1600" b="0" i="1" smtClean="0">
                            <a:latin typeface="Cambria Math" panose="02040503050406030204" pitchFamily="18" charset="0"/>
                          </a:rPr>
                          <m:t>𝑢</m:t>
                        </m:r>
                      </m:e>
                      <m:sub>
                        <m:r>
                          <a:rPr lang="en-US" sz="1600" b="0" i="1" smtClean="0">
                            <a:latin typeface="Cambria Math" panose="02040503050406030204" pitchFamily="18" charset="0"/>
                          </a:rPr>
                          <m:t>𝑖</m:t>
                        </m:r>
                      </m:sub>
                    </m:sSub>
                    <m:r>
                      <a:rPr lang="en-US" sz="1600" b="0" i="1" smtClean="0">
                        <a:latin typeface="Cambria Math" panose="02040503050406030204" pitchFamily="18" charset="0"/>
                      </a:rPr>
                      <m:t>=3</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10</m:t>
                        </m:r>
                      </m:e>
                      <m:sup>
                        <m:r>
                          <a:rPr lang="en-US" sz="1600" b="0" i="1" smtClean="0">
                            <a:latin typeface="Cambria Math" panose="02040503050406030204" pitchFamily="18" charset="0"/>
                            <a:ea typeface="Cambria Math" panose="02040503050406030204" pitchFamily="18" charset="0"/>
                          </a:rPr>
                          <m:t>6</m:t>
                        </m:r>
                      </m:sup>
                    </m:sSup>
                  </m:oMath>
                </a14:m>
                <a:r>
                  <a:rPr lang="en-US" sz="1600" dirty="0">
                    <a:latin typeface="Calibri" panose="020F0502020204030204" pitchFamily="34" charset="0"/>
                    <a:cs typeface="Calibri" panose="020F0502020204030204" pitchFamily="34" charset="0"/>
                  </a:rPr>
                  <a:t> m/s </a:t>
                </a:r>
                <a:br>
                  <a:rPr lang="en-US" sz="1600" dirty="0">
                    <a:latin typeface="Calibri" panose="020F0502020204030204" pitchFamily="34" charset="0"/>
                    <a:cs typeface="Calibri" panose="020F0502020204030204" pitchFamily="34" charset="0"/>
                  </a:rPr>
                </a:br>
                <a:r>
                  <a:rPr lang="el-GR" sz="1600" dirty="0">
                    <a:latin typeface="Calibri" panose="020F0502020204030204" pitchFamily="34" charset="0"/>
                    <a:cs typeface="Calibri" panose="020F0502020204030204" pitchFamily="34" charset="0"/>
                  </a:rPr>
                  <a:t>και </a:t>
                </a:r>
                <a14:m>
                  <m:oMath xmlns:m="http://schemas.openxmlformats.org/officeDocument/2006/math">
                    <m:r>
                      <a:rPr lang="en-US" sz="1600" b="0" i="1" smtClean="0">
                        <a:latin typeface="Cambria Math" panose="02040503050406030204" pitchFamily="18" charset="0"/>
                      </a:rPr>
                      <m:t>𝐸</m:t>
                    </m:r>
                    <m:r>
                      <a:rPr lang="en-US" sz="1600" b="0" i="1" smtClean="0">
                        <a:latin typeface="Cambria Math" panose="02040503050406030204" pitchFamily="18" charset="0"/>
                      </a:rPr>
                      <m:t>=200</m:t>
                    </m:r>
                  </m:oMath>
                </a14:m>
                <a:r>
                  <a:rPr lang="en-US" sz="1600" dirty="0">
                    <a:latin typeface="Calibri" panose="020F0502020204030204" pitchFamily="34" charset="0"/>
                    <a:cs typeface="Calibri" panose="020F0502020204030204" pitchFamily="34" charset="0"/>
                  </a:rPr>
                  <a:t> N/C. </a:t>
                </a:r>
                <a:r>
                  <a:rPr lang="el-GR" sz="1600" dirty="0">
                    <a:latin typeface="Calibri" panose="020F0502020204030204" pitchFamily="34" charset="0"/>
                    <a:cs typeface="Calibri" panose="020F0502020204030204" pitchFamily="34" charset="0"/>
                  </a:rPr>
                  <a:t>Το οριζόντιο μήκος </a:t>
                </a:r>
                <a:r>
                  <a:rPr lang="en-US" sz="1600" dirty="0">
                    <a:latin typeface="Calibri" panose="020F0502020204030204" pitchFamily="34" charset="0"/>
                    <a:cs typeface="Calibri" panose="020F0502020204030204" pitchFamily="34" charset="0"/>
                  </a:rPr>
                  <a:t/>
                </a:r>
                <a:br>
                  <a:rPr lang="en-US" sz="1600" dirty="0">
                    <a:latin typeface="Calibri" panose="020F0502020204030204" pitchFamily="34" charset="0"/>
                    <a:cs typeface="Calibri" panose="020F0502020204030204" pitchFamily="34" charset="0"/>
                  </a:rPr>
                </a:br>
                <a:r>
                  <a:rPr lang="el-GR" sz="1600" dirty="0">
                    <a:latin typeface="Calibri" panose="020F0502020204030204" pitchFamily="34" charset="0"/>
                    <a:cs typeface="Calibri" panose="020F0502020204030204" pitchFamily="34" charset="0"/>
                  </a:rPr>
                  <a:t>των πλακών είναι </a:t>
                </a:r>
                <a14:m>
                  <m:oMath xmlns:m="http://schemas.openxmlformats.org/officeDocument/2006/math">
                    <m:r>
                      <a:rPr lang="en-US" sz="1600" b="0" i="1" smtClean="0">
                        <a:latin typeface="Cambria Math" panose="02040503050406030204" pitchFamily="18" charset="0"/>
                      </a:rPr>
                      <m:t>𝑙</m:t>
                    </m:r>
                    <m:r>
                      <a:rPr lang="en-US" sz="1600" b="0" i="1" smtClean="0">
                        <a:latin typeface="Cambria Math" panose="02040503050406030204" pitchFamily="18" charset="0"/>
                      </a:rPr>
                      <m:t>=0.1</m:t>
                    </m:r>
                  </m:oMath>
                </a14:m>
                <a:r>
                  <a:rPr lang="en-US" sz="1600" dirty="0">
                    <a:latin typeface="Calibri" panose="020F0502020204030204" pitchFamily="34" charset="0"/>
                    <a:cs typeface="Calibri" panose="020F0502020204030204" pitchFamily="34" charset="0"/>
                  </a:rPr>
                  <a:t> m.</a:t>
                </a:r>
                <a:br>
                  <a:rPr lang="en-US" sz="1600" dirty="0">
                    <a:latin typeface="Calibri" panose="020F0502020204030204" pitchFamily="34" charset="0"/>
                    <a:cs typeface="Calibri" panose="020F0502020204030204" pitchFamily="34" charset="0"/>
                  </a:rPr>
                </a:br>
                <a:r>
                  <a:rPr lang="en-US" sz="1400" dirty="0">
                    <a:latin typeface="Calibri" panose="020F0502020204030204" pitchFamily="34" charset="0"/>
                    <a:cs typeface="Calibri" panose="020F0502020204030204" pitchFamily="34" charset="0"/>
                  </a:rPr>
                  <a:t>A) </a:t>
                </a:r>
                <a:r>
                  <a:rPr lang="el-GR" sz="1400" dirty="0">
                    <a:latin typeface="Calibri" panose="020F0502020204030204" pitchFamily="34" charset="0"/>
                    <a:cs typeface="Calibri" panose="020F0502020204030204" pitchFamily="34" charset="0"/>
                  </a:rPr>
                  <a:t>Βρείτε την επιτάχυνση του </a:t>
                </a:r>
                <a:r>
                  <a:rPr lang="en-US" sz="1400" dirty="0">
                    <a:latin typeface="Calibri" panose="020F0502020204030204" pitchFamily="34" charset="0"/>
                    <a:cs typeface="Calibri" panose="020F0502020204030204" pitchFamily="34" charset="0"/>
                  </a:rPr>
                  <a:t/>
                </a:r>
                <a:br>
                  <a:rPr lang="en-US" sz="1400" dirty="0">
                    <a:latin typeface="Calibri" panose="020F0502020204030204" pitchFamily="34" charset="0"/>
                    <a:cs typeface="Calibri" panose="020F0502020204030204" pitchFamily="34" charset="0"/>
                  </a:rPr>
                </a:br>
                <a:r>
                  <a:rPr lang="el-GR" sz="1400" dirty="0">
                    <a:latin typeface="Calibri" panose="020F0502020204030204" pitchFamily="34" charset="0"/>
                    <a:cs typeface="Calibri" panose="020F0502020204030204" pitchFamily="34" charset="0"/>
                  </a:rPr>
                  <a:t>ηλεκτρονίου όσο βρίσκεται ανάμεσα στις πλάκες</a:t>
                </a:r>
                <a:r>
                  <a:rPr lang="el-GR" sz="1600" dirty="0">
                    <a:latin typeface="Calibri" panose="020F0502020204030204" pitchFamily="34" charset="0"/>
                    <a:cs typeface="Calibri" panose="020F0502020204030204" pitchFamily="34" charset="0"/>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60058" cy="4569730"/>
              </a:xfrm>
              <a:blipFill rotWithShape="0">
                <a:blip r:embed="rId3"/>
                <a:stretch>
                  <a:fillRect t="-1067"/>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600120" y="1979640"/>
              <a:ext cx="7795800" cy="4507200"/>
            </p14:xfrm>
          </p:contentPart>
        </mc:Choice>
        <mc:Fallback xmlns="">
          <p:pic>
            <p:nvPicPr>
              <p:cNvPr id="5" name="Ink 4"/>
              <p:cNvPicPr/>
              <p:nvPr/>
            </p:nvPicPr>
            <p:blipFill>
              <a:blip r:embed="rId5"/>
              <a:stretch>
                <a:fillRect/>
              </a:stretch>
            </p:blipFill>
            <p:spPr>
              <a:xfrm>
                <a:off x="591120" y="1969560"/>
                <a:ext cx="7810560" cy="45273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Ink 5"/>
              <p14:cNvContentPartPr/>
              <p14:nvPr/>
            </p14:nvContentPartPr>
            <p14:xfrm>
              <a:off x="3221280" y="3342240"/>
              <a:ext cx="5408640" cy="2925000"/>
            </p14:xfrm>
          </p:contentPart>
        </mc:Choice>
        <mc:Fallback>
          <p:pic>
            <p:nvPicPr>
              <p:cNvPr id="6" name="Ink 5"/>
              <p:cNvPicPr/>
              <p:nvPr/>
            </p:nvPicPr>
            <p:blipFill>
              <a:blip r:embed="rId7"/>
              <a:stretch>
                <a:fillRect/>
              </a:stretch>
            </p:blipFill>
            <p:spPr>
              <a:xfrm>
                <a:off x="3213000" y="3335760"/>
                <a:ext cx="5425200" cy="2939040"/>
              </a:xfrm>
              <a:prstGeom prst="rect">
                <a:avLst/>
              </a:prstGeom>
            </p:spPr>
          </p:pic>
        </mc:Fallback>
      </mc:AlternateContent>
    </p:spTree>
    <p:extLst>
      <p:ext uri="{BB962C8B-B14F-4D97-AF65-F5344CB8AC3E}">
        <p14:creationId xmlns:p14="http://schemas.microsoft.com/office/powerpoint/2010/main" val="24467863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5462" y="710292"/>
            <a:ext cx="3852946" cy="3328308"/>
          </a:xfrm>
          <a:prstGeom prst="rect">
            <a:avLst/>
          </a:prstGeom>
        </p:spPr>
      </p:pic>
      <p:sp>
        <p:nvSpPr>
          <p:cNvPr id="2" name="Title 1"/>
          <p:cNvSpPr>
            <a:spLocks noGrp="1"/>
          </p:cNvSpPr>
          <p:nvPr>
            <p:ph type="title"/>
          </p:nvPr>
        </p:nvSpPr>
        <p:spPr/>
        <p:txBody>
          <a:bodyPr>
            <a:normAutofit fontScale="90000"/>
          </a:bodyPr>
          <a:lstStyle/>
          <a:p>
            <a:r>
              <a:rPr lang="el-GR" dirty="0"/>
              <a:t>Ηλεκτρικά Πεδία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60058" cy="4569730"/>
              </a:xfrm>
            </p:spPr>
            <p:txBody>
              <a:bodyPr>
                <a:normAutofit/>
              </a:bodyPr>
              <a:lstStyle/>
              <a:p>
                <a:r>
                  <a:rPr lang="el-GR" b="1" dirty="0">
                    <a:latin typeface="Calibri" panose="020F0502020204030204" pitchFamily="34" charset="0"/>
                    <a:cs typeface="Calibri" panose="020F0502020204030204" pitchFamily="34" charset="0"/>
                  </a:rPr>
                  <a:t>Παράδειγμα – Λύση:</a:t>
                </a:r>
              </a:p>
              <a:p>
                <a:pPr lvl="1"/>
                <a:r>
                  <a:rPr lang="el-GR" sz="1600" dirty="0">
                    <a:latin typeface="Calibri" panose="020F0502020204030204" pitchFamily="34" charset="0"/>
                    <a:cs typeface="Calibri" panose="020F0502020204030204" pitchFamily="34" charset="0"/>
                  </a:rPr>
                  <a:t>Η αρχική ταχύτητά του είναι </a:t>
                </a:r>
                <a14:m>
                  <m:oMath xmlns:m="http://schemas.openxmlformats.org/officeDocument/2006/math">
                    <m:sSub>
                      <m:sSubPr>
                        <m:ctrlPr>
                          <a:rPr lang="el-GR" sz="1600" i="1" smtClean="0">
                            <a:latin typeface="Cambria Math" panose="02040503050406030204" pitchFamily="18" charset="0"/>
                          </a:rPr>
                        </m:ctrlPr>
                      </m:sSubPr>
                      <m:e>
                        <m:r>
                          <a:rPr lang="en-US" sz="1600" b="0" i="1" smtClean="0">
                            <a:latin typeface="Cambria Math" panose="02040503050406030204" pitchFamily="18" charset="0"/>
                          </a:rPr>
                          <m:t>𝑢</m:t>
                        </m:r>
                      </m:e>
                      <m:sub>
                        <m:r>
                          <a:rPr lang="en-US" sz="1600" b="0" i="1" smtClean="0">
                            <a:latin typeface="Cambria Math" panose="02040503050406030204" pitchFamily="18" charset="0"/>
                          </a:rPr>
                          <m:t>𝑖</m:t>
                        </m:r>
                      </m:sub>
                    </m:sSub>
                    <m:r>
                      <a:rPr lang="en-US" sz="1600" b="0" i="1" smtClean="0">
                        <a:latin typeface="Cambria Math" panose="02040503050406030204" pitchFamily="18" charset="0"/>
                      </a:rPr>
                      <m:t>=3</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10</m:t>
                        </m:r>
                      </m:e>
                      <m:sup>
                        <m:r>
                          <a:rPr lang="en-US" sz="1600" b="0" i="1" smtClean="0">
                            <a:latin typeface="Cambria Math" panose="02040503050406030204" pitchFamily="18" charset="0"/>
                            <a:ea typeface="Cambria Math" panose="02040503050406030204" pitchFamily="18" charset="0"/>
                          </a:rPr>
                          <m:t>6</m:t>
                        </m:r>
                      </m:sup>
                    </m:sSup>
                  </m:oMath>
                </a14:m>
                <a:r>
                  <a:rPr lang="en-US" sz="1600" dirty="0">
                    <a:latin typeface="Calibri" panose="020F0502020204030204" pitchFamily="34" charset="0"/>
                    <a:cs typeface="Calibri" panose="020F0502020204030204" pitchFamily="34" charset="0"/>
                  </a:rPr>
                  <a:t> m/s </a:t>
                </a:r>
                <a:br>
                  <a:rPr lang="en-US" sz="1600" dirty="0">
                    <a:latin typeface="Calibri" panose="020F0502020204030204" pitchFamily="34" charset="0"/>
                    <a:cs typeface="Calibri" panose="020F0502020204030204" pitchFamily="34" charset="0"/>
                  </a:rPr>
                </a:br>
                <a:r>
                  <a:rPr lang="el-GR" sz="1600" dirty="0">
                    <a:latin typeface="Calibri" panose="020F0502020204030204" pitchFamily="34" charset="0"/>
                    <a:cs typeface="Calibri" panose="020F0502020204030204" pitchFamily="34" charset="0"/>
                  </a:rPr>
                  <a:t>και</a:t>
                </a:r>
                <a:r>
                  <a:rPr lang="en-US" sz="1600" dirty="0">
                    <a:latin typeface="Calibri" panose="020F0502020204030204" pitchFamily="34" charset="0"/>
                    <a:cs typeface="Calibri" panose="020F0502020204030204" pitchFamily="34" charset="0"/>
                  </a:rPr>
                  <a:t> </a:t>
                </a:r>
                <a14:m>
                  <m:oMath xmlns:m="http://schemas.openxmlformats.org/officeDocument/2006/math">
                    <m:r>
                      <a:rPr lang="en-US" sz="1600" b="0" i="1" smtClean="0">
                        <a:latin typeface="Cambria Math" panose="02040503050406030204" pitchFamily="18" charset="0"/>
                      </a:rPr>
                      <m:t>𝐸</m:t>
                    </m:r>
                    <m:r>
                      <a:rPr lang="en-US" sz="1600" b="0" i="1" smtClean="0">
                        <a:latin typeface="Cambria Math" panose="02040503050406030204" pitchFamily="18" charset="0"/>
                      </a:rPr>
                      <m:t>=200</m:t>
                    </m:r>
                  </m:oMath>
                </a14:m>
                <a:r>
                  <a:rPr lang="en-US" sz="1600" dirty="0">
                    <a:latin typeface="Calibri" panose="020F0502020204030204" pitchFamily="34" charset="0"/>
                    <a:cs typeface="Calibri" panose="020F0502020204030204" pitchFamily="34" charset="0"/>
                  </a:rPr>
                  <a:t> N/C. </a:t>
                </a:r>
                <a:r>
                  <a:rPr lang="el-GR" sz="1600" dirty="0">
                    <a:latin typeface="Calibri" panose="020F0502020204030204" pitchFamily="34" charset="0"/>
                    <a:cs typeface="Calibri" panose="020F0502020204030204" pitchFamily="34" charset="0"/>
                  </a:rPr>
                  <a:t>Το οριζόντιο μήκος </a:t>
                </a:r>
                <a:r>
                  <a:rPr lang="en-US" sz="1600" dirty="0">
                    <a:latin typeface="Calibri" panose="020F0502020204030204" pitchFamily="34" charset="0"/>
                    <a:cs typeface="Calibri" panose="020F0502020204030204" pitchFamily="34" charset="0"/>
                  </a:rPr>
                  <a:t/>
                </a:r>
                <a:br>
                  <a:rPr lang="en-US" sz="1600" dirty="0">
                    <a:latin typeface="Calibri" panose="020F0502020204030204" pitchFamily="34" charset="0"/>
                    <a:cs typeface="Calibri" panose="020F0502020204030204" pitchFamily="34" charset="0"/>
                  </a:rPr>
                </a:br>
                <a:r>
                  <a:rPr lang="el-GR" sz="1600" dirty="0">
                    <a:latin typeface="Calibri" panose="020F0502020204030204" pitchFamily="34" charset="0"/>
                    <a:cs typeface="Calibri" panose="020F0502020204030204" pitchFamily="34" charset="0"/>
                  </a:rPr>
                  <a:t>των πλακών είναι </a:t>
                </a:r>
                <a14:m>
                  <m:oMath xmlns:m="http://schemas.openxmlformats.org/officeDocument/2006/math">
                    <m:r>
                      <a:rPr lang="en-US" sz="1600" b="0" i="1" smtClean="0">
                        <a:latin typeface="Cambria Math" panose="02040503050406030204" pitchFamily="18" charset="0"/>
                      </a:rPr>
                      <m:t>𝑙</m:t>
                    </m:r>
                    <m:r>
                      <a:rPr lang="en-US" sz="1600" b="0" i="1" smtClean="0">
                        <a:latin typeface="Cambria Math" panose="02040503050406030204" pitchFamily="18" charset="0"/>
                      </a:rPr>
                      <m:t>=0.1</m:t>
                    </m:r>
                  </m:oMath>
                </a14:m>
                <a:r>
                  <a:rPr lang="en-US" sz="1600" dirty="0">
                    <a:latin typeface="Calibri" panose="020F0502020204030204" pitchFamily="34" charset="0"/>
                    <a:cs typeface="Calibri" panose="020F0502020204030204" pitchFamily="34" charset="0"/>
                  </a:rPr>
                  <a:t> m.</a:t>
                </a:r>
                <a:br>
                  <a:rPr lang="en-US" sz="1600" dirty="0">
                    <a:latin typeface="Calibri" panose="020F0502020204030204" pitchFamily="34" charset="0"/>
                    <a:cs typeface="Calibri" panose="020F0502020204030204" pitchFamily="34" charset="0"/>
                  </a:rPr>
                </a:br>
                <a:r>
                  <a:rPr lang="el-GR" sz="1400" dirty="0">
                    <a:latin typeface="Calibri" panose="020F0502020204030204" pitchFamily="34" charset="0"/>
                    <a:cs typeface="Calibri" panose="020F0502020204030204" pitchFamily="34" charset="0"/>
                  </a:rPr>
                  <a:t>Β) Υποθέτοντας ότι το ηλεκτρόνιο μπαίνει </a:t>
                </a:r>
                <a:r>
                  <a:rPr lang="en-US" sz="1400" dirty="0">
                    <a:latin typeface="Calibri" panose="020F0502020204030204" pitchFamily="34" charset="0"/>
                    <a:cs typeface="Calibri" panose="020F0502020204030204" pitchFamily="34" charset="0"/>
                  </a:rPr>
                  <a:t/>
                </a:r>
                <a:br>
                  <a:rPr lang="en-US" sz="1400" dirty="0">
                    <a:latin typeface="Calibri" panose="020F0502020204030204" pitchFamily="34" charset="0"/>
                    <a:cs typeface="Calibri" panose="020F0502020204030204" pitchFamily="34" charset="0"/>
                  </a:rPr>
                </a:br>
                <a:r>
                  <a:rPr lang="el-GR" sz="1400" dirty="0">
                    <a:latin typeface="Calibri" panose="020F0502020204030204" pitchFamily="34" charset="0"/>
                    <a:cs typeface="Calibri" panose="020F0502020204030204" pitchFamily="34" charset="0"/>
                  </a:rPr>
                  <a:t>στο πεδίο τη χρονική στιγμή </a:t>
                </a:r>
                <a14:m>
                  <m:oMath xmlns:m="http://schemas.openxmlformats.org/officeDocument/2006/math">
                    <m:r>
                      <a:rPr lang="en-US" sz="1400" i="1">
                        <a:latin typeface="Cambria Math" panose="02040503050406030204" pitchFamily="18" charset="0"/>
                      </a:rPr>
                      <m:t>𝑡</m:t>
                    </m:r>
                    <m:r>
                      <a:rPr lang="en-US" sz="1400" i="1">
                        <a:latin typeface="Cambria Math" panose="02040503050406030204" pitchFamily="18" charset="0"/>
                      </a:rPr>
                      <m:t>=0</m:t>
                    </m:r>
                  </m:oMath>
                </a14:m>
                <a:r>
                  <a:rPr lang="en-US" sz="1400" dirty="0">
                    <a:latin typeface="Calibri" panose="020F0502020204030204" pitchFamily="34" charset="0"/>
                    <a:cs typeface="Calibri" panose="020F0502020204030204" pitchFamily="34" charset="0"/>
                  </a:rPr>
                  <a:t>, </a:t>
                </a:r>
                <a:r>
                  <a:rPr lang="el-GR" sz="1400" dirty="0">
                    <a:latin typeface="Calibri" panose="020F0502020204030204" pitchFamily="34" charset="0"/>
                    <a:cs typeface="Calibri" panose="020F0502020204030204" pitchFamily="34" charset="0"/>
                  </a:rPr>
                  <a:t>βρείτε το χρόνο </a:t>
                </a:r>
                <a:r>
                  <a:rPr lang="en-US" sz="1400" dirty="0">
                    <a:latin typeface="Calibri" panose="020F0502020204030204" pitchFamily="34" charset="0"/>
                    <a:cs typeface="Calibri" panose="020F0502020204030204" pitchFamily="34" charset="0"/>
                  </a:rPr>
                  <a:t/>
                </a:r>
                <a:br>
                  <a:rPr lang="en-US" sz="1400" dirty="0">
                    <a:latin typeface="Calibri" panose="020F0502020204030204" pitchFamily="34" charset="0"/>
                    <a:cs typeface="Calibri" panose="020F0502020204030204" pitchFamily="34" charset="0"/>
                  </a:rPr>
                </a:br>
                <a:r>
                  <a:rPr lang="el-GR" sz="1400" dirty="0">
                    <a:latin typeface="Calibri" panose="020F0502020204030204" pitchFamily="34" charset="0"/>
                    <a:cs typeface="Calibri" panose="020F0502020204030204" pitchFamily="34" charset="0"/>
                  </a:rPr>
                  <a:t>που εγκαταλείπει το πεδίο.</a:t>
                </a:r>
                <a:r>
                  <a:rPr lang="el-GR" sz="1600" dirty="0">
                    <a:latin typeface="Calibri" panose="020F0502020204030204" pitchFamily="34" charset="0"/>
                    <a:cs typeface="Calibri" panose="020F0502020204030204" pitchFamily="34" charset="0"/>
                  </a:rPr>
                  <a:t/>
                </a:r>
                <a:br>
                  <a:rPr lang="el-GR" sz="1600" dirty="0">
                    <a:latin typeface="Calibri" panose="020F0502020204030204" pitchFamily="34" charset="0"/>
                    <a:cs typeface="Calibri" panose="020F0502020204030204" pitchFamily="34" charset="0"/>
                  </a:rPr>
                </a:br>
                <a:endParaRPr lang="el-GR" sz="1400"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60058" cy="4569730"/>
              </a:xfrm>
              <a:blipFill rotWithShape="0">
                <a:blip r:embed="rId3"/>
                <a:stretch>
                  <a:fillRect t="-1067"/>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592200" y="1896840"/>
              <a:ext cx="7845480" cy="4563000"/>
            </p14:xfrm>
          </p:contentPart>
        </mc:Choice>
        <mc:Fallback xmlns="">
          <p:pic>
            <p:nvPicPr>
              <p:cNvPr id="5" name="Ink 4"/>
              <p:cNvPicPr/>
              <p:nvPr/>
            </p:nvPicPr>
            <p:blipFill>
              <a:blip r:embed="rId5"/>
              <a:stretch>
                <a:fillRect/>
              </a:stretch>
            </p:blipFill>
            <p:spPr>
              <a:xfrm>
                <a:off x="585360" y="1887480"/>
                <a:ext cx="7860960" cy="4581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Ink 5"/>
              <p14:cNvContentPartPr/>
              <p14:nvPr/>
            </p14:nvContentPartPr>
            <p14:xfrm>
              <a:off x="1155960" y="3873960"/>
              <a:ext cx="7100640" cy="779760"/>
            </p14:xfrm>
          </p:contentPart>
        </mc:Choice>
        <mc:Fallback>
          <p:pic>
            <p:nvPicPr>
              <p:cNvPr id="6" name="Ink 5"/>
              <p:cNvPicPr/>
              <p:nvPr/>
            </p:nvPicPr>
            <p:blipFill>
              <a:blip r:embed="rId7"/>
              <a:stretch>
                <a:fillRect/>
              </a:stretch>
            </p:blipFill>
            <p:spPr>
              <a:xfrm>
                <a:off x="1148040" y="3864600"/>
                <a:ext cx="7117560" cy="797760"/>
              </a:xfrm>
              <a:prstGeom prst="rect">
                <a:avLst/>
              </a:prstGeom>
            </p:spPr>
          </p:pic>
        </mc:Fallback>
      </mc:AlternateContent>
    </p:spTree>
    <p:extLst>
      <p:ext uri="{BB962C8B-B14F-4D97-AF65-F5344CB8AC3E}">
        <p14:creationId xmlns:p14="http://schemas.microsoft.com/office/powerpoint/2010/main" val="35163474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5462" y="710292"/>
            <a:ext cx="3852946" cy="3328308"/>
          </a:xfrm>
          <a:prstGeom prst="rect">
            <a:avLst/>
          </a:prstGeom>
        </p:spPr>
      </p:pic>
      <p:sp>
        <p:nvSpPr>
          <p:cNvPr id="2" name="Title 1"/>
          <p:cNvSpPr>
            <a:spLocks noGrp="1"/>
          </p:cNvSpPr>
          <p:nvPr>
            <p:ph type="title"/>
          </p:nvPr>
        </p:nvSpPr>
        <p:spPr/>
        <p:txBody>
          <a:bodyPr>
            <a:normAutofit fontScale="90000"/>
          </a:bodyPr>
          <a:lstStyle/>
          <a:p>
            <a:r>
              <a:rPr lang="el-GR" dirty="0"/>
              <a:t>Ηλεκτρικά Πεδία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60058" cy="4569730"/>
              </a:xfrm>
            </p:spPr>
            <p:txBody>
              <a:bodyPr>
                <a:normAutofit/>
              </a:bodyPr>
              <a:lstStyle/>
              <a:p>
                <a:r>
                  <a:rPr lang="el-GR" b="1" dirty="0">
                    <a:latin typeface="Calibri" panose="020F0502020204030204" pitchFamily="34" charset="0"/>
                    <a:cs typeface="Calibri" panose="020F0502020204030204" pitchFamily="34" charset="0"/>
                  </a:rPr>
                  <a:t>Παράδειγμα – Λύση:</a:t>
                </a:r>
              </a:p>
              <a:p>
                <a:pPr lvl="1"/>
                <a:r>
                  <a:rPr lang="el-GR" sz="1600" dirty="0">
                    <a:latin typeface="Calibri" panose="020F0502020204030204" pitchFamily="34" charset="0"/>
                    <a:cs typeface="Calibri" panose="020F0502020204030204" pitchFamily="34" charset="0"/>
                  </a:rPr>
                  <a:t>Η αρχική ταχύτητά του είναι </a:t>
                </a:r>
                <a14:m>
                  <m:oMath xmlns:m="http://schemas.openxmlformats.org/officeDocument/2006/math">
                    <m:sSub>
                      <m:sSubPr>
                        <m:ctrlPr>
                          <a:rPr lang="el-GR" sz="1600" i="1" smtClean="0">
                            <a:latin typeface="Cambria Math" panose="02040503050406030204" pitchFamily="18" charset="0"/>
                          </a:rPr>
                        </m:ctrlPr>
                      </m:sSubPr>
                      <m:e>
                        <m:r>
                          <a:rPr lang="en-US" sz="1600" b="0" i="1" smtClean="0">
                            <a:latin typeface="Cambria Math" panose="02040503050406030204" pitchFamily="18" charset="0"/>
                          </a:rPr>
                          <m:t>𝑢</m:t>
                        </m:r>
                      </m:e>
                      <m:sub>
                        <m:r>
                          <a:rPr lang="en-US" sz="1600" b="0" i="1" smtClean="0">
                            <a:latin typeface="Cambria Math" panose="02040503050406030204" pitchFamily="18" charset="0"/>
                          </a:rPr>
                          <m:t>𝑖</m:t>
                        </m:r>
                      </m:sub>
                    </m:sSub>
                    <m:r>
                      <a:rPr lang="en-US" sz="1600" b="0" i="1" smtClean="0">
                        <a:latin typeface="Cambria Math" panose="02040503050406030204" pitchFamily="18" charset="0"/>
                      </a:rPr>
                      <m:t>=3</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10</m:t>
                        </m:r>
                      </m:e>
                      <m:sup>
                        <m:r>
                          <a:rPr lang="en-US" sz="1600" b="0" i="1" smtClean="0">
                            <a:latin typeface="Cambria Math" panose="02040503050406030204" pitchFamily="18" charset="0"/>
                            <a:ea typeface="Cambria Math" panose="02040503050406030204" pitchFamily="18" charset="0"/>
                          </a:rPr>
                          <m:t>6</m:t>
                        </m:r>
                      </m:sup>
                    </m:sSup>
                  </m:oMath>
                </a14:m>
                <a:r>
                  <a:rPr lang="en-US" sz="1600" dirty="0">
                    <a:latin typeface="Calibri" panose="020F0502020204030204" pitchFamily="34" charset="0"/>
                    <a:cs typeface="Calibri" panose="020F0502020204030204" pitchFamily="34" charset="0"/>
                  </a:rPr>
                  <a:t> m/s </a:t>
                </a:r>
                <a:br>
                  <a:rPr lang="en-US" sz="1600" dirty="0">
                    <a:latin typeface="Calibri" panose="020F0502020204030204" pitchFamily="34" charset="0"/>
                    <a:cs typeface="Calibri" panose="020F0502020204030204" pitchFamily="34" charset="0"/>
                  </a:rPr>
                </a:br>
                <a:r>
                  <a:rPr lang="el-GR" sz="1600" dirty="0">
                    <a:latin typeface="Calibri" panose="020F0502020204030204" pitchFamily="34" charset="0"/>
                    <a:cs typeface="Calibri" panose="020F0502020204030204" pitchFamily="34" charset="0"/>
                  </a:rPr>
                  <a:t>και </a:t>
                </a:r>
                <a14:m>
                  <m:oMath xmlns:m="http://schemas.openxmlformats.org/officeDocument/2006/math">
                    <m:r>
                      <a:rPr lang="en-US" sz="1600" b="0" i="1" smtClean="0">
                        <a:latin typeface="Cambria Math" panose="02040503050406030204" pitchFamily="18" charset="0"/>
                      </a:rPr>
                      <m:t>𝐸</m:t>
                    </m:r>
                    <m:r>
                      <a:rPr lang="en-US" sz="1600" b="0" i="1" smtClean="0">
                        <a:latin typeface="Cambria Math" panose="02040503050406030204" pitchFamily="18" charset="0"/>
                      </a:rPr>
                      <m:t>=200</m:t>
                    </m:r>
                  </m:oMath>
                </a14:m>
                <a:r>
                  <a:rPr lang="en-US" sz="1600" dirty="0">
                    <a:latin typeface="Calibri" panose="020F0502020204030204" pitchFamily="34" charset="0"/>
                    <a:cs typeface="Calibri" panose="020F0502020204030204" pitchFamily="34" charset="0"/>
                  </a:rPr>
                  <a:t> N/C. </a:t>
                </a:r>
                <a:r>
                  <a:rPr lang="el-GR" sz="1600" dirty="0">
                    <a:latin typeface="Calibri" panose="020F0502020204030204" pitchFamily="34" charset="0"/>
                    <a:cs typeface="Calibri" panose="020F0502020204030204" pitchFamily="34" charset="0"/>
                  </a:rPr>
                  <a:t>Το οριζόντιο μήκος </a:t>
                </a:r>
                <a:r>
                  <a:rPr lang="en-US" sz="1600" dirty="0">
                    <a:latin typeface="Calibri" panose="020F0502020204030204" pitchFamily="34" charset="0"/>
                    <a:cs typeface="Calibri" panose="020F0502020204030204" pitchFamily="34" charset="0"/>
                  </a:rPr>
                  <a:t/>
                </a:r>
                <a:br>
                  <a:rPr lang="en-US" sz="1600" dirty="0">
                    <a:latin typeface="Calibri" panose="020F0502020204030204" pitchFamily="34" charset="0"/>
                    <a:cs typeface="Calibri" panose="020F0502020204030204" pitchFamily="34" charset="0"/>
                  </a:rPr>
                </a:br>
                <a:r>
                  <a:rPr lang="el-GR" sz="1600" dirty="0">
                    <a:latin typeface="Calibri" panose="020F0502020204030204" pitchFamily="34" charset="0"/>
                    <a:cs typeface="Calibri" panose="020F0502020204030204" pitchFamily="34" charset="0"/>
                  </a:rPr>
                  <a:t>των πλακών είναι </a:t>
                </a:r>
                <a14:m>
                  <m:oMath xmlns:m="http://schemas.openxmlformats.org/officeDocument/2006/math">
                    <m:r>
                      <a:rPr lang="en-US" sz="1600" b="0" i="1" smtClean="0">
                        <a:latin typeface="Cambria Math" panose="02040503050406030204" pitchFamily="18" charset="0"/>
                      </a:rPr>
                      <m:t>𝑙</m:t>
                    </m:r>
                    <m:r>
                      <a:rPr lang="en-US" sz="1600" b="0" i="1" smtClean="0">
                        <a:latin typeface="Cambria Math" panose="02040503050406030204" pitchFamily="18" charset="0"/>
                      </a:rPr>
                      <m:t>=0.1</m:t>
                    </m:r>
                  </m:oMath>
                </a14:m>
                <a:r>
                  <a:rPr lang="en-US" sz="1600" dirty="0">
                    <a:latin typeface="Calibri" panose="020F0502020204030204" pitchFamily="34" charset="0"/>
                    <a:cs typeface="Calibri" panose="020F0502020204030204" pitchFamily="34" charset="0"/>
                  </a:rPr>
                  <a:t> m.</a:t>
                </a:r>
                <a:br>
                  <a:rPr lang="en-US" sz="1600" dirty="0">
                    <a:latin typeface="Calibri" panose="020F0502020204030204" pitchFamily="34" charset="0"/>
                    <a:cs typeface="Calibri" panose="020F0502020204030204" pitchFamily="34" charset="0"/>
                  </a:rPr>
                </a:br>
                <a:r>
                  <a:rPr lang="el-GR" sz="1400" dirty="0">
                    <a:latin typeface="Calibri" panose="020F0502020204030204" pitchFamily="34" charset="0"/>
                    <a:cs typeface="Calibri" panose="020F0502020204030204" pitchFamily="34" charset="0"/>
                  </a:rPr>
                  <a:t>Γ) Υποθέτοντας ότι η </a:t>
                </a:r>
                <a14:m>
                  <m:oMath xmlns:m="http://schemas.openxmlformats.org/officeDocument/2006/math">
                    <m:r>
                      <a:rPr lang="en-US" sz="1400" i="1" dirty="0" smtClean="0">
                        <a:latin typeface="Cambria Math" panose="02040503050406030204" pitchFamily="18" charset="0"/>
                        <a:cs typeface="Calibri" panose="020F0502020204030204" pitchFamily="34" charset="0"/>
                      </a:rPr>
                      <m:t>𝑦</m:t>
                    </m:r>
                  </m:oMath>
                </a14:m>
                <a:r>
                  <a:rPr lang="el-GR" sz="1400" dirty="0">
                    <a:latin typeface="Calibri" panose="020F0502020204030204" pitchFamily="34" charset="0"/>
                    <a:cs typeface="Calibri" panose="020F0502020204030204" pitchFamily="34" charset="0"/>
                  </a:rPr>
                  <a:t>-συνιστώσα του </a:t>
                </a:r>
                <a:r>
                  <a:rPr lang="en-US" sz="1400" dirty="0">
                    <a:latin typeface="Calibri" panose="020F0502020204030204" pitchFamily="34" charset="0"/>
                    <a:cs typeface="Calibri" panose="020F0502020204030204" pitchFamily="34" charset="0"/>
                  </a:rPr>
                  <a:t/>
                </a:r>
                <a:br>
                  <a:rPr lang="en-US" sz="1400" dirty="0">
                    <a:latin typeface="Calibri" panose="020F0502020204030204" pitchFamily="34" charset="0"/>
                    <a:cs typeface="Calibri" panose="020F0502020204030204" pitchFamily="34" charset="0"/>
                  </a:rPr>
                </a:br>
                <a:r>
                  <a:rPr lang="el-GR" sz="1400" dirty="0">
                    <a:latin typeface="Calibri" panose="020F0502020204030204" pitchFamily="34" charset="0"/>
                    <a:cs typeface="Calibri" panose="020F0502020204030204" pitchFamily="34" charset="0"/>
                  </a:rPr>
                  <a:t>ηλεκτρονίου όταν μπαίνει στο ηλεκτρικό πεδίο </a:t>
                </a:r>
                <a:r>
                  <a:rPr lang="en-US" sz="1400" dirty="0">
                    <a:latin typeface="Calibri" panose="020F0502020204030204" pitchFamily="34" charset="0"/>
                    <a:cs typeface="Calibri" panose="020F0502020204030204" pitchFamily="34" charset="0"/>
                  </a:rPr>
                  <a:t/>
                </a:r>
                <a:br>
                  <a:rPr lang="en-US" sz="1400" dirty="0">
                    <a:latin typeface="Calibri" panose="020F0502020204030204" pitchFamily="34" charset="0"/>
                    <a:cs typeface="Calibri" panose="020F0502020204030204" pitchFamily="34" charset="0"/>
                  </a:rPr>
                </a:br>
                <a:r>
                  <a:rPr lang="el-GR" sz="1400" dirty="0">
                    <a:latin typeface="Calibri" panose="020F0502020204030204" pitchFamily="34" charset="0"/>
                    <a:cs typeface="Calibri" panose="020F0502020204030204" pitchFamily="34" charset="0"/>
                  </a:rPr>
                  <a:t>είναι </a:t>
                </a:r>
                <a14:m>
                  <m:oMath xmlns:m="http://schemas.openxmlformats.org/officeDocument/2006/math">
                    <m:r>
                      <a:rPr lang="en-US" sz="1400" i="1">
                        <a:latin typeface="Cambria Math" panose="02040503050406030204" pitchFamily="18" charset="0"/>
                      </a:rPr>
                      <m:t>𝑦</m:t>
                    </m:r>
                    <m:r>
                      <a:rPr lang="en-US" sz="1400" i="1">
                        <a:latin typeface="Cambria Math" panose="02040503050406030204" pitchFamily="18" charset="0"/>
                      </a:rPr>
                      <m:t>=0</m:t>
                    </m:r>
                  </m:oMath>
                </a14:m>
                <a:r>
                  <a:rPr lang="en-US" sz="1400" dirty="0">
                    <a:latin typeface="Calibri" panose="020F0502020204030204" pitchFamily="34" charset="0"/>
                    <a:cs typeface="Calibri" panose="020F0502020204030204" pitchFamily="34" charset="0"/>
                  </a:rPr>
                  <a:t>, </a:t>
                </a:r>
                <a:r>
                  <a:rPr lang="el-GR" sz="1400" dirty="0">
                    <a:latin typeface="Calibri" panose="020F0502020204030204" pitchFamily="34" charset="0"/>
                    <a:cs typeface="Calibri" panose="020F0502020204030204" pitchFamily="34" charset="0"/>
                  </a:rPr>
                  <a:t>ποια είναι αυτή με την οποία </a:t>
                </a:r>
                <a:r>
                  <a:rPr lang="en-US" sz="1400" dirty="0">
                    <a:latin typeface="Calibri" panose="020F0502020204030204" pitchFamily="34" charset="0"/>
                    <a:cs typeface="Calibri" panose="020F0502020204030204" pitchFamily="34" charset="0"/>
                  </a:rPr>
                  <a:t/>
                </a:r>
                <a:br>
                  <a:rPr lang="en-US" sz="1400" dirty="0">
                    <a:latin typeface="Calibri" panose="020F0502020204030204" pitchFamily="34" charset="0"/>
                    <a:cs typeface="Calibri" panose="020F0502020204030204" pitchFamily="34" charset="0"/>
                  </a:rPr>
                </a:br>
                <a:r>
                  <a:rPr lang="el-GR" sz="1400" dirty="0">
                    <a:latin typeface="Calibri" panose="020F0502020204030204" pitchFamily="34" charset="0"/>
                    <a:cs typeface="Calibri" panose="020F0502020204030204" pitchFamily="34" charset="0"/>
                  </a:rPr>
                  <a:t>εγκαταλείπει το πεδίο;</a:t>
                </a:r>
              </a:p>
              <a:p>
                <a:pPr marL="365760" lvl="1" indent="0">
                  <a:buNone/>
                </a:pPr>
                <a:r>
                  <a:rPr lang="el-GR" dirty="0">
                    <a:latin typeface="Calibri" panose="020F0502020204030204" pitchFamily="34" charset="0"/>
                    <a:cs typeface="Calibri" panose="020F0502020204030204" pitchFamily="34" charset="0"/>
                  </a:rPr>
                  <a:t/>
                </a:r>
                <a:br>
                  <a:rPr lang="el-GR" dirty="0">
                    <a:latin typeface="Calibri" panose="020F0502020204030204" pitchFamily="34" charset="0"/>
                    <a:cs typeface="Calibri" panose="020F0502020204030204" pitchFamily="34" charset="0"/>
                  </a:rPr>
                </a:br>
                <a:endParaRPr lang="el-GR"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60058" cy="4569730"/>
              </a:xfrm>
              <a:blipFill rotWithShape="0">
                <a:blip r:embed="rId3"/>
                <a:stretch>
                  <a:fillRect t="-1067"/>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5349240" y="2359080"/>
              <a:ext cx="3553560" cy="1145880"/>
            </p14:xfrm>
          </p:contentPart>
        </mc:Choice>
        <mc:Fallback xmlns="">
          <p:pic>
            <p:nvPicPr>
              <p:cNvPr id="5" name="Ink 4"/>
              <p:cNvPicPr/>
              <p:nvPr/>
            </p:nvPicPr>
            <p:blipFill>
              <a:blip r:embed="rId5"/>
              <a:stretch>
                <a:fillRect/>
              </a:stretch>
            </p:blipFill>
            <p:spPr>
              <a:xfrm>
                <a:off x="5343480" y="2349720"/>
                <a:ext cx="3569400" cy="1164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Ink 5"/>
              <p14:cNvContentPartPr/>
              <p14:nvPr/>
            </p14:nvContentPartPr>
            <p14:xfrm>
              <a:off x="591120" y="1926720"/>
              <a:ext cx="8097120" cy="4391640"/>
            </p14:xfrm>
          </p:contentPart>
        </mc:Choice>
        <mc:Fallback>
          <p:pic>
            <p:nvPicPr>
              <p:cNvPr id="6" name="Ink 5"/>
              <p:cNvPicPr/>
              <p:nvPr/>
            </p:nvPicPr>
            <p:blipFill>
              <a:blip r:embed="rId7"/>
              <a:stretch>
                <a:fillRect/>
              </a:stretch>
            </p:blipFill>
            <p:spPr>
              <a:xfrm>
                <a:off x="583920" y="1917720"/>
                <a:ext cx="8113320" cy="4407840"/>
              </a:xfrm>
              <a:prstGeom prst="rect">
                <a:avLst/>
              </a:prstGeom>
            </p:spPr>
          </p:pic>
        </mc:Fallback>
      </mc:AlternateContent>
      <mc:AlternateContent xmlns:mc="http://schemas.openxmlformats.org/markup-compatibility/2006">
        <mc:Choice xmlns:a14="http://schemas.microsoft.com/office/drawing/2010/main" Requires="a14">
          <p:sp>
            <p:nvSpPr>
              <p:cNvPr id="7" name="Horizontal Scroll 6"/>
              <p:cNvSpPr/>
              <p:nvPr/>
            </p:nvSpPr>
            <p:spPr>
              <a:xfrm>
                <a:off x="591120" y="5638800"/>
                <a:ext cx="2456880" cy="838200"/>
              </a:xfrm>
              <a:prstGeom prst="horizontalScroll">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𝑚</m:t>
                          </m:r>
                        </m:e>
                        <m:sub>
                          <m:r>
                            <a:rPr lang="en-US" b="0" i="1" smtClean="0">
                              <a:solidFill>
                                <a:srgbClr val="FF0000"/>
                              </a:solidFill>
                              <a:latin typeface="Cambria Math" panose="02040503050406030204" pitchFamily="18" charset="0"/>
                            </a:rPr>
                            <m:t>𝑒</m:t>
                          </m:r>
                        </m:sub>
                      </m:sSub>
                      <m:r>
                        <a:rPr lang="en-US" b="0" i="1" smtClean="0">
                          <a:solidFill>
                            <a:srgbClr val="FF0000"/>
                          </a:solidFill>
                          <a:latin typeface="Cambria Math" panose="02040503050406030204" pitchFamily="18" charset="0"/>
                        </a:rPr>
                        <m:t>=9.1×</m:t>
                      </m:r>
                      <m:sSup>
                        <m:sSupPr>
                          <m:ctrlPr>
                            <a:rPr lang="en-US" b="0"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10</m:t>
                          </m:r>
                        </m:e>
                        <m:sup>
                          <m:r>
                            <a:rPr lang="en-US" b="0" i="1" smtClean="0">
                              <a:solidFill>
                                <a:srgbClr val="FF0000"/>
                              </a:solidFill>
                              <a:latin typeface="Cambria Math" panose="02040503050406030204" pitchFamily="18" charset="0"/>
                            </a:rPr>
                            <m:t>−31</m:t>
                          </m:r>
                        </m:sup>
                      </m:sSup>
                      <m:r>
                        <a:rPr lang="en-US" b="0" i="1" smtClean="0">
                          <a:solidFill>
                            <a:srgbClr val="FF0000"/>
                          </a:solidFill>
                          <a:latin typeface="Cambria Math" panose="02040503050406030204" pitchFamily="18" charset="0"/>
                        </a:rPr>
                        <m:t> </m:t>
                      </m:r>
                      <m:r>
                        <m:rPr>
                          <m:sty m:val="p"/>
                        </m:rPr>
                        <a:rPr lang="en-US" b="0" i="0" smtClean="0">
                          <a:solidFill>
                            <a:srgbClr val="FF0000"/>
                          </a:solidFill>
                          <a:latin typeface="Cambria Math" panose="02040503050406030204" pitchFamily="18" charset="0"/>
                        </a:rPr>
                        <m:t>kg</m:t>
                      </m:r>
                    </m:oMath>
                    <m:oMath xmlns:m="http://schemas.openxmlformats.org/officeDocument/2006/math">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𝑞</m:t>
                          </m:r>
                        </m:e>
                        <m:sub>
                          <m:r>
                            <a:rPr lang="en-US" b="0" i="1" smtClean="0">
                              <a:solidFill>
                                <a:srgbClr val="FF0000"/>
                              </a:solidFill>
                              <a:latin typeface="Cambria Math" panose="02040503050406030204" pitchFamily="18" charset="0"/>
                            </a:rPr>
                            <m:t>𝑒</m:t>
                          </m:r>
                        </m:sub>
                      </m:sSub>
                      <m:r>
                        <a:rPr lang="en-US" b="0" i="1" smtClean="0">
                          <a:solidFill>
                            <a:srgbClr val="FF0000"/>
                          </a:solidFill>
                          <a:latin typeface="Cambria Math" panose="02040503050406030204" pitchFamily="18" charset="0"/>
                        </a:rPr>
                        <m:t>=1.6×</m:t>
                      </m:r>
                      <m:sSup>
                        <m:sSupPr>
                          <m:ctrlPr>
                            <a:rPr lang="en-US" b="0"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10</m:t>
                          </m:r>
                        </m:e>
                        <m:sup>
                          <m:r>
                            <a:rPr lang="en-US" b="0" i="1" smtClean="0">
                              <a:solidFill>
                                <a:srgbClr val="FF0000"/>
                              </a:solidFill>
                              <a:latin typeface="Cambria Math" panose="02040503050406030204" pitchFamily="18" charset="0"/>
                            </a:rPr>
                            <m:t>−19</m:t>
                          </m:r>
                        </m:sup>
                      </m:sSup>
                      <m:r>
                        <a:rPr lang="en-US" b="0" i="1" smtClean="0">
                          <a:solidFill>
                            <a:srgbClr val="FF0000"/>
                          </a:solidFill>
                          <a:latin typeface="Cambria Math" panose="02040503050406030204" pitchFamily="18" charset="0"/>
                        </a:rPr>
                        <m:t> </m:t>
                      </m:r>
                      <m:r>
                        <m:rPr>
                          <m:sty m:val="p"/>
                        </m:rPr>
                        <a:rPr lang="en-US" b="0" i="0" smtClean="0">
                          <a:solidFill>
                            <a:srgbClr val="FF0000"/>
                          </a:solidFill>
                          <a:latin typeface="Cambria Math" panose="02040503050406030204" pitchFamily="18" charset="0"/>
                        </a:rPr>
                        <m:t>C</m:t>
                      </m:r>
                    </m:oMath>
                  </m:oMathPara>
                </a14:m>
                <a:endParaRPr lang="en-US" dirty="0"/>
              </a:p>
            </p:txBody>
          </p:sp>
        </mc:Choice>
        <mc:Fallback>
          <p:sp>
            <p:nvSpPr>
              <p:cNvPr id="7" name="Horizontal Scroll 6"/>
              <p:cNvSpPr>
                <a:spLocks noRot="1" noChangeAspect="1" noMove="1" noResize="1" noEditPoints="1" noAdjustHandles="1" noChangeArrowheads="1" noChangeShapeType="1" noTextEdit="1"/>
              </p:cNvSpPr>
              <p:nvPr/>
            </p:nvSpPr>
            <p:spPr>
              <a:xfrm>
                <a:off x="591120" y="5638800"/>
                <a:ext cx="2456880" cy="838200"/>
              </a:xfrm>
              <a:prstGeom prst="horizontalScroll">
                <a:avLst/>
              </a:prstGeom>
              <a:blipFill>
                <a:blip r:embed="rId8"/>
                <a:stretch>
                  <a:fillRect/>
                </a:stretch>
              </a:blipFill>
              <a:ln>
                <a:solidFill>
                  <a:srgbClr val="FF0000"/>
                </a:solidFill>
              </a:ln>
            </p:spPr>
            <p:txBody>
              <a:bodyPr/>
              <a:lstStyle/>
              <a:p>
                <a:r>
                  <a:rPr lang="en-US">
                    <a:noFill/>
                  </a:rPr>
                  <a:t> </a:t>
                </a:r>
              </a:p>
            </p:txBody>
          </p:sp>
        </mc:Fallback>
      </mc:AlternateContent>
    </p:spTree>
    <p:extLst>
      <p:ext uri="{BB962C8B-B14F-4D97-AF65-F5344CB8AC3E}">
        <p14:creationId xmlns:p14="http://schemas.microsoft.com/office/powerpoint/2010/main" val="22398453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l-GR" dirty="0"/>
              <a:t>Τέλος Διάλεξης</a:t>
            </a:r>
          </a:p>
        </p:txBody>
      </p:sp>
    </p:spTree>
    <p:extLst>
      <p:ext uri="{BB962C8B-B14F-4D97-AF65-F5344CB8AC3E}">
        <p14:creationId xmlns:p14="http://schemas.microsoft.com/office/powerpoint/2010/main" val="27265295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a:t>Φυσική για Μηχανικούς</a:t>
            </a:r>
          </a:p>
        </p:txBody>
      </p:sp>
      <p:sp>
        <p:nvSpPr>
          <p:cNvPr id="3" name="Subtitle 2"/>
          <p:cNvSpPr>
            <a:spLocks noGrp="1"/>
          </p:cNvSpPr>
          <p:nvPr>
            <p:ph type="subTitle" idx="1"/>
          </p:nvPr>
        </p:nvSpPr>
        <p:spPr/>
        <p:txBody>
          <a:bodyPr>
            <a:normAutofit/>
          </a:bodyPr>
          <a:lstStyle/>
          <a:p>
            <a:r>
              <a:rPr lang="el-GR" b="1" dirty="0">
                <a:effectLst>
                  <a:outerShdw blurRad="38100" dist="38100" dir="2700000" algn="tl">
                    <a:srgbClr val="000000">
                      <a:alpha val="43137"/>
                    </a:srgbClr>
                  </a:outerShdw>
                </a:effectLst>
              </a:rPr>
              <a:t>Ηλεκτρικά Πεδία</a:t>
            </a:r>
          </a:p>
          <a:p>
            <a:endParaRPr lang="el-GR" dirty="0"/>
          </a:p>
          <a:p>
            <a:endParaRPr lang="el-GR" dirty="0"/>
          </a:p>
        </p:txBody>
      </p:sp>
      <p:sp>
        <p:nvSpPr>
          <p:cNvPr id="5" name="TextBox 4"/>
          <p:cNvSpPr txBox="1"/>
          <p:nvPr/>
        </p:nvSpPr>
        <p:spPr>
          <a:xfrm>
            <a:off x="152400" y="4863405"/>
            <a:ext cx="4285172" cy="1200329"/>
          </a:xfrm>
          <a:prstGeom prst="rect">
            <a:avLst/>
          </a:prstGeom>
          <a:noFill/>
        </p:spPr>
        <p:txBody>
          <a:bodyPr wrap="square" rtlCol="0">
            <a:spAutoFit/>
          </a:bodyPr>
          <a:lstStyle/>
          <a:p>
            <a:pPr algn="just"/>
            <a:r>
              <a:rPr lang="el-GR" sz="1200" b="1" dirty="0">
                <a:latin typeface="Cambria" panose="02040503050406030204" pitchFamily="18" charset="0"/>
              </a:rPr>
              <a:t>Εικόνα: Μητέρα και κόρη απολαμβάνουν την επίδραση της ηλεκτρικής φόρτισης των σωμάτων τους. Κάθε μια ξεχωριστή τρίχα των μαλλιών τους φορτίζεται και προκύπτει μια απωθητική δύναμη μεταξύ των τριχών, με αποτέλεσμα να «σηκώνονται οι τρίχες τους». </a:t>
            </a:r>
            <a:r>
              <a:rPr lang="el-GR" sz="1200" b="1" dirty="0">
                <a:latin typeface="Cambria" panose="02040503050406030204" pitchFamily="18" charset="0"/>
                <a:sym typeface="Wingdings" panose="05000000000000000000" pitchFamily="2" charset="2"/>
              </a:rPr>
              <a:t> (</a:t>
            </a:r>
            <a:r>
              <a:rPr lang="en-US" sz="1200" b="1" dirty="0">
                <a:latin typeface="Cambria" panose="02040503050406030204" pitchFamily="18" charset="0"/>
                <a:sym typeface="Wingdings" panose="05000000000000000000" pitchFamily="2" charset="2"/>
              </a:rPr>
              <a:t>Courtesy of Resonance Research Corporation)</a:t>
            </a:r>
            <a:endParaRPr lang="en-US" sz="1200" b="1" dirty="0">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415802"/>
            <a:ext cx="4191000" cy="3440343"/>
          </a:xfrm>
          <a:prstGeom prst="rect">
            <a:avLst/>
          </a:prstGeom>
          <a:ln>
            <a:noFill/>
          </a:ln>
          <a:effectLst>
            <a:softEdge rad="112500"/>
          </a:effectLst>
        </p:spPr>
      </p:pic>
    </p:spTree>
    <p:extLst>
      <p:ext uri="{BB962C8B-B14F-4D97-AF65-F5344CB8AC3E}">
        <p14:creationId xmlns:p14="http://schemas.microsoft.com/office/powerpoint/2010/main" val="23019029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Πεδία (επανάληψη…)</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948450" cy="5334000"/>
              </a:xfrm>
            </p:spPr>
            <p:txBody>
              <a:bodyPr>
                <a:normAutofit fontScale="77500" lnSpcReduction="20000"/>
              </a:bodyPr>
              <a:lstStyle/>
              <a:p>
                <a:r>
                  <a:rPr lang="el-GR" sz="3100" b="1" dirty="0">
                    <a:latin typeface="Calibri" panose="020F0502020204030204" pitchFamily="34" charset="0"/>
                    <a:cs typeface="Calibri" panose="020F0502020204030204" pitchFamily="34" charset="0"/>
                  </a:rPr>
                  <a:t>Ηλεκτρικό πεδίο</a:t>
                </a:r>
                <a:endParaRPr lang="en-US" sz="3100" b="1" dirty="0">
                  <a:latin typeface="Calibri" panose="020F0502020204030204" pitchFamily="34" charset="0"/>
                  <a:cs typeface="Calibri" panose="020F0502020204030204" pitchFamily="34" charset="0"/>
                </a:endParaRPr>
              </a:p>
              <a:p>
                <a:r>
                  <a:rPr lang="el-GR" sz="2500" b="1" dirty="0">
                    <a:latin typeface="Calibri" panose="020F0502020204030204" pitchFamily="34" charset="0"/>
                    <a:cs typeface="Calibri" panose="020F0502020204030204" pitchFamily="34" charset="0"/>
                  </a:rPr>
                  <a:t>Ηλεκτρικό Πεδίο </a:t>
                </a:r>
                <a14:m>
                  <m:oMath xmlns:m="http://schemas.openxmlformats.org/officeDocument/2006/math">
                    <m:acc>
                      <m:accPr>
                        <m:chr m:val="⃗"/>
                        <m:ctrlPr>
                          <a:rPr lang="el-GR" sz="2500" b="1" i="1" smtClean="0">
                            <a:latin typeface="Cambria Math" panose="02040503050406030204" pitchFamily="18" charset="0"/>
                          </a:rPr>
                        </m:ctrlPr>
                      </m:accPr>
                      <m:e>
                        <m:r>
                          <a:rPr lang="en-US" sz="2500" b="1" i="1" smtClean="0">
                            <a:latin typeface="Cambria Math" panose="02040503050406030204" pitchFamily="18" charset="0"/>
                          </a:rPr>
                          <m:t>𝑬</m:t>
                        </m:r>
                      </m:e>
                    </m:acc>
                  </m:oMath>
                </a14:m>
                <a:r>
                  <a:rPr lang="en-US" sz="2500" b="1" dirty="0">
                    <a:latin typeface="Calibri" panose="020F0502020204030204" pitchFamily="34" charset="0"/>
                    <a:cs typeface="Calibri" panose="020F0502020204030204" pitchFamily="34" charset="0"/>
                  </a:rPr>
                  <a:t> </a:t>
                </a:r>
                <a:r>
                  <a:rPr lang="el-GR" sz="2500" b="1" dirty="0">
                    <a:latin typeface="Calibri" panose="020F0502020204030204" pitchFamily="34" charset="0"/>
                    <a:cs typeface="Calibri" panose="020F0502020204030204" pitchFamily="34" charset="0"/>
                  </a:rPr>
                  <a:t>σε ένα σημείο του χώρου: η ηλεκτρική δύναμη που ασκείται σε ένα σωματίδιο </a:t>
                </a:r>
                <a14:m>
                  <m:oMath xmlns:m="http://schemas.openxmlformats.org/officeDocument/2006/math">
                    <m:sSub>
                      <m:sSubPr>
                        <m:ctrlPr>
                          <a:rPr lang="el-GR" sz="2500" b="1" i="1" smtClean="0">
                            <a:latin typeface="Cambria Math" panose="02040503050406030204" pitchFamily="18" charset="0"/>
                          </a:rPr>
                        </m:ctrlPr>
                      </m:sSubPr>
                      <m:e>
                        <m:r>
                          <a:rPr lang="en-US" sz="2500" b="1" i="1" smtClean="0">
                            <a:latin typeface="Cambria Math" panose="02040503050406030204" pitchFamily="18" charset="0"/>
                          </a:rPr>
                          <m:t>𝒒</m:t>
                        </m:r>
                      </m:e>
                      <m:sub>
                        <m:r>
                          <a:rPr lang="en-US" sz="2500" b="1" i="1" smtClean="0">
                            <a:latin typeface="Cambria Math" panose="02040503050406030204" pitchFamily="18" charset="0"/>
                          </a:rPr>
                          <m:t>𝟎</m:t>
                        </m:r>
                      </m:sub>
                    </m:sSub>
                  </m:oMath>
                </a14:m>
                <a:r>
                  <a:rPr lang="en-US" sz="2500" b="1" dirty="0">
                    <a:latin typeface="Calibri" panose="020F0502020204030204" pitchFamily="34" charset="0"/>
                    <a:cs typeface="Calibri" panose="020F0502020204030204" pitchFamily="34" charset="0"/>
                  </a:rPr>
                  <a:t>, </a:t>
                </a:r>
                <a:r>
                  <a:rPr lang="el-GR" sz="2500" b="1" dirty="0">
                    <a:latin typeface="Calibri" panose="020F0502020204030204" pitchFamily="34" charset="0"/>
                    <a:cs typeface="Calibri" panose="020F0502020204030204" pitchFamily="34" charset="0"/>
                  </a:rPr>
                  <a:t>δια το φορτίο αυτό </a:t>
                </a:r>
                <a:endParaRPr lang="en-US" sz="2500" b="1" i="1" dirty="0">
                  <a:latin typeface="Calibri" panose="020F0502020204030204" pitchFamily="34" charset="0"/>
                  <a:cs typeface="Calibri" panose="020F0502020204030204" pitchFamily="34" charset="0"/>
                </a:endParaRPr>
              </a:p>
              <a:p>
                <a:pPr marL="68580" indent="0">
                  <a:buNone/>
                </a:pPr>
                <a14:m>
                  <m:oMathPara xmlns:m="http://schemas.openxmlformats.org/officeDocument/2006/math">
                    <m:oMathParaPr>
                      <m:jc m:val="centerGroup"/>
                    </m:oMathParaPr>
                    <m:oMath xmlns:m="http://schemas.openxmlformats.org/officeDocument/2006/math">
                      <m:acc>
                        <m:accPr>
                          <m:chr m:val="⃗"/>
                          <m:ctrlPr>
                            <a:rPr lang="el-GR" sz="2600" b="1" i="1" smtClean="0">
                              <a:latin typeface="Cambria Math" panose="02040503050406030204" pitchFamily="18" charset="0"/>
                            </a:rPr>
                          </m:ctrlPr>
                        </m:accPr>
                        <m:e>
                          <m:r>
                            <a:rPr lang="en-US" sz="2600" b="1" i="1" smtClean="0">
                              <a:latin typeface="Cambria Math" panose="02040503050406030204" pitchFamily="18" charset="0"/>
                            </a:rPr>
                            <m:t>𝑬</m:t>
                          </m:r>
                        </m:e>
                      </m:acc>
                      <m:r>
                        <a:rPr lang="en-US" sz="2600" b="1" i="1" smtClean="0">
                          <a:latin typeface="Cambria Math" panose="02040503050406030204" pitchFamily="18" charset="0"/>
                        </a:rPr>
                        <m:t>=</m:t>
                      </m:r>
                      <m:f>
                        <m:fPr>
                          <m:ctrlPr>
                            <a:rPr lang="en-US" sz="2600" b="1" i="1" smtClean="0">
                              <a:latin typeface="Cambria Math" panose="02040503050406030204" pitchFamily="18" charset="0"/>
                            </a:rPr>
                          </m:ctrlPr>
                        </m:fPr>
                        <m:num>
                          <m:sSub>
                            <m:sSubPr>
                              <m:ctrlPr>
                                <a:rPr lang="en-US" sz="2600" b="1" i="1" smtClean="0">
                                  <a:latin typeface="Cambria Math" panose="02040503050406030204" pitchFamily="18" charset="0"/>
                                </a:rPr>
                              </m:ctrlPr>
                            </m:sSubPr>
                            <m:e>
                              <m:acc>
                                <m:accPr>
                                  <m:chr m:val="⃗"/>
                                  <m:ctrlPr>
                                    <a:rPr lang="en-US" sz="2600" b="1" i="1" smtClean="0">
                                      <a:latin typeface="Cambria Math" panose="02040503050406030204" pitchFamily="18" charset="0"/>
                                    </a:rPr>
                                  </m:ctrlPr>
                                </m:accPr>
                                <m:e>
                                  <m:r>
                                    <a:rPr lang="en-US" sz="2600" b="1" i="1" smtClean="0">
                                      <a:latin typeface="Cambria Math" panose="02040503050406030204" pitchFamily="18" charset="0"/>
                                    </a:rPr>
                                    <m:t>𝑭</m:t>
                                  </m:r>
                                </m:e>
                              </m:acc>
                            </m:e>
                            <m:sub>
                              <m:r>
                                <a:rPr lang="en-US" sz="2600" b="1" i="1" smtClean="0">
                                  <a:latin typeface="Cambria Math" panose="02040503050406030204" pitchFamily="18" charset="0"/>
                                </a:rPr>
                                <m:t>𝒆</m:t>
                              </m:r>
                            </m:sub>
                          </m:sSub>
                        </m:num>
                        <m:den>
                          <m:sSub>
                            <m:sSubPr>
                              <m:ctrlPr>
                                <a:rPr lang="en-US" sz="2600" b="1" i="1" smtClean="0">
                                  <a:latin typeface="Cambria Math" panose="02040503050406030204" pitchFamily="18" charset="0"/>
                                </a:rPr>
                              </m:ctrlPr>
                            </m:sSubPr>
                            <m:e>
                              <m:r>
                                <a:rPr lang="en-US" sz="2600" b="1" i="1" smtClean="0">
                                  <a:latin typeface="Cambria Math" panose="02040503050406030204" pitchFamily="18" charset="0"/>
                                </a:rPr>
                                <m:t>𝒒</m:t>
                              </m:r>
                            </m:e>
                            <m:sub>
                              <m:r>
                                <a:rPr lang="en-US" sz="2600" b="1" i="1" smtClean="0">
                                  <a:latin typeface="Cambria Math" panose="02040503050406030204" pitchFamily="18" charset="0"/>
                                </a:rPr>
                                <m:t>𝟎</m:t>
                              </m:r>
                            </m:sub>
                          </m:sSub>
                        </m:den>
                      </m:f>
                    </m:oMath>
                  </m:oMathPara>
                </a14:m>
                <a:endParaRPr lang="en-US" sz="2500" b="1" dirty="0">
                  <a:latin typeface="Calibri" panose="020F0502020204030204" pitchFamily="34" charset="0"/>
                  <a:cs typeface="Calibri" panose="020F0502020204030204" pitchFamily="34" charset="0"/>
                </a:endParaRPr>
              </a:p>
              <a:p>
                <a:r>
                  <a:rPr lang="el-GR" sz="2500" dirty="0">
                    <a:latin typeface="Calibri" panose="020F0502020204030204" pitchFamily="34" charset="0"/>
                    <a:cs typeface="Calibri" panose="020F0502020204030204" pitchFamily="34" charset="0"/>
                  </a:rPr>
                  <a:t>Ένα ηλεκτρικό πεδίο υπάρχει σε ένα σημείο του χώρου αν ένα φορτισμένο σωματίδιο (με μικρό </a:t>
                </a:r>
                <a14:m>
                  <m:oMath xmlns:m="http://schemas.openxmlformats.org/officeDocument/2006/math">
                    <m:sSub>
                      <m:sSubPr>
                        <m:ctrlPr>
                          <a:rPr lang="en-US" sz="2500" b="0" i="1" smtClean="0">
                            <a:latin typeface="Cambria Math" panose="02040503050406030204" pitchFamily="18" charset="0"/>
                          </a:rPr>
                        </m:ctrlPr>
                      </m:sSubPr>
                      <m:e>
                        <m:r>
                          <a:rPr lang="en-US" sz="2500" i="1">
                            <a:latin typeface="Cambria Math" panose="02040503050406030204" pitchFamily="18" charset="0"/>
                          </a:rPr>
                          <m:t>𝑞</m:t>
                        </m:r>
                      </m:e>
                      <m:sub>
                        <m:r>
                          <a:rPr lang="en-US" sz="2500" b="0" i="1" smtClean="0">
                            <a:latin typeface="Cambria Math" panose="02040503050406030204" pitchFamily="18" charset="0"/>
                          </a:rPr>
                          <m:t>0</m:t>
                        </m:r>
                      </m:sub>
                    </m:sSub>
                  </m:oMath>
                </a14:m>
                <a:r>
                  <a:rPr lang="el-GR" sz="2500" dirty="0">
                    <a:latin typeface="Calibri" panose="020F0502020204030204" pitchFamily="34" charset="0"/>
                    <a:cs typeface="Calibri" panose="020F0502020204030204" pitchFamily="34" charset="0"/>
                  </a:rPr>
                  <a:t>) υφίσταται μια ηλεκτρική δύναμη </a:t>
                </a:r>
                <a:r>
                  <a:rPr lang="en-US" sz="2500" dirty="0">
                    <a:latin typeface="Calibri" panose="020F0502020204030204" pitchFamily="34" charset="0"/>
                    <a:cs typeface="Calibri" panose="020F0502020204030204" pitchFamily="34" charset="0"/>
                  </a:rPr>
                  <a:t/>
                </a:r>
                <a:br>
                  <a:rPr lang="en-US" sz="2500" dirty="0">
                    <a:latin typeface="Calibri" panose="020F0502020204030204" pitchFamily="34" charset="0"/>
                    <a:cs typeface="Calibri" panose="020F0502020204030204" pitchFamily="34" charset="0"/>
                  </a:rPr>
                </a:br>
                <a:endParaRPr lang="en-US" sz="2500" i="1" dirty="0">
                  <a:latin typeface="Calibri" panose="020F0502020204030204" pitchFamily="34" charset="0"/>
                  <a:cs typeface="Calibri" panose="020F0502020204030204" pitchFamily="34" charset="0"/>
                </a:endParaRPr>
              </a:p>
              <a:p>
                <a:pPr marL="68580" indent="0">
                  <a:buNone/>
                </a:pPr>
                <a14:m>
                  <m:oMathPara xmlns:m="http://schemas.openxmlformats.org/officeDocument/2006/math">
                    <m:oMathParaPr>
                      <m:jc m:val="centerGroup"/>
                    </m:oMathParaPr>
                    <m:oMath xmlns:m="http://schemas.openxmlformats.org/officeDocument/2006/math">
                      <m:sSub>
                        <m:sSubPr>
                          <m:ctrlPr>
                            <a:rPr lang="el-GR" sz="2600" b="1" i="1" smtClean="0">
                              <a:latin typeface="Cambria Math" panose="02040503050406030204" pitchFamily="18" charset="0"/>
                            </a:rPr>
                          </m:ctrlPr>
                        </m:sSubPr>
                        <m:e>
                          <m:acc>
                            <m:accPr>
                              <m:chr m:val="⃗"/>
                              <m:ctrlPr>
                                <a:rPr lang="el-GR" sz="2600" b="1" i="1" smtClean="0">
                                  <a:latin typeface="Cambria Math" panose="02040503050406030204" pitchFamily="18" charset="0"/>
                                </a:rPr>
                              </m:ctrlPr>
                            </m:accPr>
                            <m:e>
                              <m:r>
                                <a:rPr lang="en-US" sz="2600" b="1" i="1" smtClean="0">
                                  <a:latin typeface="Cambria Math" panose="02040503050406030204" pitchFamily="18" charset="0"/>
                                </a:rPr>
                                <m:t>𝑭</m:t>
                              </m:r>
                            </m:e>
                          </m:acc>
                        </m:e>
                        <m:sub>
                          <m:r>
                            <a:rPr lang="en-US" sz="2600" b="1" i="1" smtClean="0">
                              <a:latin typeface="Cambria Math" panose="02040503050406030204" pitchFamily="18" charset="0"/>
                            </a:rPr>
                            <m:t>𝒆</m:t>
                          </m:r>
                        </m:sub>
                      </m:sSub>
                      <m:r>
                        <a:rPr lang="en-US" sz="2600" b="1" i="1" smtClean="0">
                          <a:latin typeface="Cambria Math" panose="02040503050406030204" pitchFamily="18" charset="0"/>
                        </a:rPr>
                        <m:t>=</m:t>
                      </m:r>
                      <m:sSub>
                        <m:sSubPr>
                          <m:ctrlPr>
                            <a:rPr lang="en-US" sz="2600" b="1" i="1" smtClean="0">
                              <a:latin typeface="Cambria Math" panose="02040503050406030204" pitchFamily="18" charset="0"/>
                            </a:rPr>
                          </m:ctrlPr>
                        </m:sSubPr>
                        <m:e>
                          <m:r>
                            <a:rPr lang="en-US" sz="2600" b="1" i="1" smtClean="0">
                              <a:latin typeface="Cambria Math" panose="02040503050406030204" pitchFamily="18" charset="0"/>
                            </a:rPr>
                            <m:t>𝒒</m:t>
                          </m:r>
                        </m:e>
                        <m:sub>
                          <m:r>
                            <a:rPr lang="en-US" sz="2600" b="1" i="1" smtClean="0">
                              <a:latin typeface="Cambria Math" panose="02040503050406030204" pitchFamily="18" charset="0"/>
                            </a:rPr>
                            <m:t>𝟎</m:t>
                          </m:r>
                        </m:sub>
                      </m:sSub>
                      <m:acc>
                        <m:accPr>
                          <m:chr m:val="⃗"/>
                          <m:ctrlPr>
                            <a:rPr lang="en-US" sz="2600" b="1" i="1" smtClean="0">
                              <a:latin typeface="Cambria Math" panose="02040503050406030204" pitchFamily="18" charset="0"/>
                            </a:rPr>
                          </m:ctrlPr>
                        </m:accPr>
                        <m:e>
                          <m:r>
                            <a:rPr lang="en-US" sz="2600" b="1" i="1" smtClean="0">
                              <a:latin typeface="Cambria Math" panose="02040503050406030204" pitchFamily="18" charset="0"/>
                            </a:rPr>
                            <m:t>𝑬</m:t>
                          </m:r>
                        </m:e>
                      </m:acc>
                    </m:oMath>
                  </m:oMathPara>
                </a14:m>
                <a:endParaRPr lang="el-GR" sz="2500" b="1" dirty="0">
                  <a:latin typeface="Calibri" panose="020F0502020204030204" pitchFamily="34" charset="0"/>
                  <a:cs typeface="Calibri" panose="020F0502020204030204" pitchFamily="34" charset="0"/>
                </a:endParaRPr>
              </a:p>
              <a:p>
                <a:pPr marL="68580" indent="0">
                  <a:buNone/>
                </a:pPr>
                <a:endParaRPr lang="en-US" sz="1200" i="1" dirty="0">
                  <a:latin typeface="Calibri" panose="020F0502020204030204" pitchFamily="34" charset="0"/>
                  <a:cs typeface="Calibri" panose="020F0502020204030204" pitchFamily="34" charset="0"/>
                </a:endParaRPr>
              </a:p>
              <a:p>
                <a:pPr marL="68580" indent="0">
                  <a:buNone/>
                </a:pPr>
                <a:endParaRPr lang="en-US" sz="1400" dirty="0">
                  <a:latin typeface="Calibri" panose="020F0502020204030204" pitchFamily="34" charset="0"/>
                  <a:cs typeface="Calibri" panose="020F0502020204030204" pitchFamily="34" charset="0"/>
                </a:endParaRPr>
              </a:p>
              <a:p>
                <a:r>
                  <a:rPr lang="el-GR" sz="2500" dirty="0">
                    <a:latin typeface="Calibri" panose="020F0502020204030204" pitchFamily="34" charset="0"/>
                    <a:cs typeface="Calibri" panose="020F0502020204030204" pitchFamily="34" charset="0"/>
                  </a:rPr>
                  <a:t>Το ηλεκτρικό πεδίο </a:t>
                </a:r>
                <a14:m>
                  <m:oMath xmlns:m="http://schemas.openxmlformats.org/officeDocument/2006/math">
                    <m:acc>
                      <m:accPr>
                        <m:chr m:val="⃗"/>
                        <m:ctrlPr>
                          <a:rPr lang="en-US" sz="2500" i="1">
                            <a:latin typeface="Cambria Math" panose="02040503050406030204" pitchFamily="18" charset="0"/>
                          </a:rPr>
                        </m:ctrlPr>
                      </m:accPr>
                      <m:e>
                        <m:r>
                          <a:rPr lang="en-US" sz="2500" i="1">
                            <a:latin typeface="Cambria Math" panose="02040503050406030204" pitchFamily="18" charset="0"/>
                          </a:rPr>
                          <m:t>𝐸</m:t>
                        </m:r>
                      </m:e>
                    </m:acc>
                  </m:oMath>
                </a14:m>
                <a:r>
                  <a:rPr lang="el-GR" sz="2500" dirty="0">
                    <a:latin typeface="Calibri" panose="020F0502020204030204" pitchFamily="34" charset="0"/>
                    <a:cs typeface="Calibri" panose="020F0502020204030204" pitchFamily="34" charset="0"/>
                  </a:rPr>
                  <a:t> σε ένα σημείο </a:t>
                </a:r>
                <a:r>
                  <a:rPr lang="en-US" sz="2500" i="1" dirty="0">
                    <a:latin typeface="Calibri" panose="020F0502020204030204" pitchFamily="34" charset="0"/>
                    <a:cs typeface="Calibri" panose="020F0502020204030204" pitchFamily="34" charset="0"/>
                  </a:rPr>
                  <a:t>P</a:t>
                </a:r>
                <a:r>
                  <a:rPr lang="en-US" sz="2500" dirty="0">
                    <a:latin typeface="Calibri" panose="020F0502020204030204" pitchFamily="34" charset="0"/>
                    <a:cs typeface="Calibri" panose="020F0502020204030204" pitchFamily="34" charset="0"/>
                  </a:rPr>
                  <a:t> </a:t>
                </a:r>
                <a:r>
                  <a:rPr lang="el-GR" sz="2500" dirty="0">
                    <a:latin typeface="Calibri" panose="020F0502020204030204" pitchFamily="34" charset="0"/>
                    <a:cs typeface="Calibri" panose="020F0502020204030204" pitchFamily="34" charset="0"/>
                  </a:rPr>
                  <a:t>λόγω της παρουσίας </a:t>
                </a:r>
                <a:r>
                  <a:rPr lang="el-GR" sz="2500" b="1" dirty="0">
                    <a:latin typeface="Calibri" panose="020F0502020204030204" pitchFamily="34" charset="0"/>
                    <a:cs typeface="Calibri" panose="020F0502020204030204" pitchFamily="34" charset="0"/>
                  </a:rPr>
                  <a:t>πηγής φορτίου </a:t>
                </a:r>
                <a14:m>
                  <m:oMath xmlns:m="http://schemas.openxmlformats.org/officeDocument/2006/math">
                    <m:r>
                      <a:rPr lang="en-US" sz="2500" i="1">
                        <a:latin typeface="Cambria Math" panose="02040503050406030204" pitchFamily="18" charset="0"/>
                      </a:rPr>
                      <m:t>𝑞</m:t>
                    </m:r>
                  </m:oMath>
                </a14:m>
                <a:r>
                  <a:rPr lang="en-US" sz="2500" dirty="0">
                    <a:latin typeface="Calibri" panose="020F0502020204030204" pitchFamily="34" charset="0"/>
                    <a:cs typeface="Calibri" panose="020F0502020204030204" pitchFamily="34" charset="0"/>
                  </a:rPr>
                  <a:t> </a:t>
                </a:r>
                <a:r>
                  <a:rPr lang="el-GR" sz="2500" dirty="0">
                    <a:latin typeface="Calibri" panose="020F0502020204030204" pitchFamily="34" charset="0"/>
                    <a:cs typeface="Calibri" panose="020F0502020204030204" pitchFamily="34" charset="0"/>
                  </a:rPr>
                  <a:t>δίνεται ως </a:t>
                </a:r>
                <a:r>
                  <a:rPr lang="en-US" sz="2500" i="1" dirty="0">
                    <a:latin typeface="Calibri" panose="020F0502020204030204" pitchFamily="34" charset="0"/>
                    <a:cs typeface="Calibri" panose="020F0502020204030204" pitchFamily="34" charset="0"/>
                  </a:rPr>
                  <a:t/>
                </a:r>
                <a:br>
                  <a:rPr lang="en-US" sz="2500" i="1" dirty="0">
                    <a:latin typeface="Calibri" panose="020F0502020204030204" pitchFamily="34" charset="0"/>
                    <a:cs typeface="Calibri" panose="020F0502020204030204" pitchFamily="34" charset="0"/>
                  </a:rPr>
                </a:br>
                <a14:m>
                  <m:oMath xmlns:m="http://schemas.openxmlformats.org/officeDocument/2006/math">
                    <m:sSub>
                      <m:sSubPr>
                        <m:ctrlPr>
                          <a:rPr lang="aa-ET" sz="2600" b="1" i="1" smtClean="0">
                            <a:latin typeface="Cambria Math" panose="02040503050406030204" pitchFamily="18" charset="0"/>
                          </a:rPr>
                        </m:ctrlPr>
                      </m:sSubPr>
                      <m:e>
                        <m:acc>
                          <m:accPr>
                            <m:chr m:val="⃗"/>
                            <m:ctrlPr>
                              <a:rPr lang="el-GR" sz="2600" b="1" i="1">
                                <a:latin typeface="Cambria Math" panose="02040503050406030204" pitchFamily="18" charset="0"/>
                              </a:rPr>
                            </m:ctrlPr>
                          </m:accPr>
                          <m:e>
                            <m:r>
                              <a:rPr lang="en-US" sz="2600" b="1" i="1">
                                <a:latin typeface="Cambria Math" panose="02040503050406030204" pitchFamily="18" charset="0"/>
                              </a:rPr>
                              <m:t>𝑬</m:t>
                            </m:r>
                          </m:e>
                        </m:acc>
                      </m:e>
                      <m:sub>
                        <m:r>
                          <a:rPr lang="aa-ET" sz="2600" b="1" i="1" smtClean="0">
                            <a:latin typeface="Cambria Math" panose="02040503050406030204" pitchFamily="18" charset="0"/>
                          </a:rPr>
                          <m:t>𝑷</m:t>
                        </m:r>
                      </m:sub>
                    </m:sSub>
                    <m:r>
                      <a:rPr lang="en-US" sz="2600" b="1" i="1">
                        <a:latin typeface="Cambria Math" panose="02040503050406030204" pitchFamily="18" charset="0"/>
                      </a:rPr>
                      <m:t>=</m:t>
                    </m:r>
                    <m:sSub>
                      <m:sSubPr>
                        <m:ctrlPr>
                          <a:rPr lang="en-US" sz="2600" b="1" i="1">
                            <a:latin typeface="Cambria Math" panose="02040503050406030204" pitchFamily="18" charset="0"/>
                          </a:rPr>
                        </m:ctrlPr>
                      </m:sSubPr>
                      <m:e>
                        <m:r>
                          <a:rPr lang="en-US" sz="2600" b="1" i="1">
                            <a:latin typeface="Cambria Math" panose="02040503050406030204" pitchFamily="18" charset="0"/>
                          </a:rPr>
                          <m:t>𝒌</m:t>
                        </m:r>
                      </m:e>
                      <m:sub>
                        <m:r>
                          <a:rPr lang="en-US" sz="2600" b="1" i="1">
                            <a:latin typeface="Cambria Math" panose="02040503050406030204" pitchFamily="18" charset="0"/>
                          </a:rPr>
                          <m:t>𝒆</m:t>
                        </m:r>
                      </m:sub>
                    </m:sSub>
                    <m:f>
                      <m:fPr>
                        <m:ctrlPr>
                          <a:rPr lang="en-US" sz="2600" b="1" i="1">
                            <a:latin typeface="Cambria Math" panose="02040503050406030204" pitchFamily="18" charset="0"/>
                          </a:rPr>
                        </m:ctrlPr>
                      </m:fPr>
                      <m:num>
                        <m:r>
                          <a:rPr lang="en-US" sz="2600" b="1" i="1">
                            <a:latin typeface="Cambria Math" panose="02040503050406030204" pitchFamily="18" charset="0"/>
                          </a:rPr>
                          <m:t>𝒒</m:t>
                        </m:r>
                      </m:num>
                      <m:den>
                        <m:sSup>
                          <m:sSupPr>
                            <m:ctrlPr>
                              <a:rPr lang="en-US" sz="2600" b="1" i="1">
                                <a:latin typeface="Cambria Math" panose="02040503050406030204" pitchFamily="18" charset="0"/>
                              </a:rPr>
                            </m:ctrlPr>
                          </m:sSupPr>
                          <m:e>
                            <m:r>
                              <a:rPr lang="en-US" sz="2600" b="1" i="1">
                                <a:latin typeface="Cambria Math" panose="02040503050406030204" pitchFamily="18" charset="0"/>
                              </a:rPr>
                              <m:t>𝒓</m:t>
                            </m:r>
                          </m:e>
                          <m:sup>
                            <m:r>
                              <a:rPr lang="en-US" sz="2600" b="1" i="1">
                                <a:latin typeface="Cambria Math" panose="02040503050406030204" pitchFamily="18" charset="0"/>
                              </a:rPr>
                              <m:t>𝟐</m:t>
                            </m:r>
                          </m:sup>
                        </m:sSup>
                      </m:den>
                    </m:f>
                    <m:acc>
                      <m:accPr>
                        <m:chr m:val="⃗"/>
                        <m:ctrlPr>
                          <a:rPr lang="en-US" sz="2600" i="1">
                            <a:latin typeface="Cambria Math" panose="02040503050406030204" pitchFamily="18" charset="0"/>
                          </a:rPr>
                        </m:ctrlPr>
                      </m:accPr>
                      <m:e>
                        <m:r>
                          <a:rPr lang="en-US" sz="2600" b="1">
                            <a:latin typeface="Cambria Math" panose="02040503050406030204" pitchFamily="18" charset="0"/>
                          </a:rPr>
                          <m:t>𝐫</m:t>
                        </m:r>
                      </m:e>
                    </m:acc>
                  </m:oMath>
                </a14:m>
                <a:endParaRPr lang="en-US" sz="2500" dirty="0">
                  <a:latin typeface="Calibri" panose="020F0502020204030204" pitchFamily="34" charset="0"/>
                  <a:cs typeface="Calibri" panose="020F0502020204030204" pitchFamily="34" charset="0"/>
                </a:endParaRPr>
              </a:p>
              <a:p>
                <a:endParaRPr lang="en-US" sz="2500" dirty="0">
                  <a:latin typeface="Calibri" panose="020F0502020204030204" pitchFamily="34" charset="0"/>
                  <a:cs typeface="Calibri" panose="020F0502020204030204" pitchFamily="34" charset="0"/>
                </a:endParaRPr>
              </a:p>
              <a:p>
                <a:r>
                  <a:rPr lang="en-US" sz="2500" dirty="0">
                    <a:latin typeface="Calibri" panose="020F0502020204030204" pitchFamily="34" charset="0"/>
                    <a:cs typeface="Calibri" panose="020F0502020204030204" pitchFamily="34" charset="0"/>
                  </a:rPr>
                  <a:t>M</a:t>
                </a:r>
                <a:r>
                  <a:rPr lang="el-GR" sz="2500" dirty="0">
                    <a:latin typeface="Calibri" panose="020F0502020204030204" pitchFamily="34" charset="0"/>
                    <a:cs typeface="Calibri" panose="020F0502020204030204" pitchFamily="34" charset="0"/>
                  </a:rPr>
                  <a:t>έτρο του ηλεκτρικού πεδίου στο σημείο </a:t>
                </a:r>
                <a:r>
                  <a:rPr lang="en-US" sz="2500" i="1" dirty="0">
                    <a:latin typeface="Calibri" panose="020F0502020204030204" pitchFamily="34" charset="0"/>
                    <a:cs typeface="Calibri" panose="020F0502020204030204" pitchFamily="34" charset="0"/>
                  </a:rPr>
                  <a:t>P</a:t>
                </a:r>
                <a:endParaRPr lang="el-GR" sz="2500" dirty="0">
                  <a:latin typeface="Calibri" panose="020F0502020204030204" pitchFamily="34" charset="0"/>
                  <a:cs typeface="Calibri" panose="020F0502020204030204" pitchFamily="34" charset="0"/>
                </a:endParaRPr>
              </a:p>
              <a:p>
                <a:pPr marL="68580" indent="0">
                  <a:buNone/>
                </a:pPr>
                <a14:m>
                  <m:oMathPara xmlns:m="http://schemas.openxmlformats.org/officeDocument/2006/math">
                    <m:oMathParaPr>
                      <m:jc m:val="centerGroup"/>
                    </m:oMathParaPr>
                    <m:oMath xmlns:m="http://schemas.openxmlformats.org/officeDocument/2006/math">
                      <m:sSub>
                        <m:sSubPr>
                          <m:ctrlPr>
                            <a:rPr lang="aa-ET" sz="2600" b="1" i="1" smtClean="0">
                              <a:latin typeface="Cambria Math" panose="02040503050406030204" pitchFamily="18" charset="0"/>
                            </a:rPr>
                          </m:ctrlPr>
                        </m:sSubPr>
                        <m:e>
                          <m:r>
                            <a:rPr lang="en-US" sz="2600" b="1" i="1">
                              <a:latin typeface="Cambria Math" panose="02040503050406030204" pitchFamily="18" charset="0"/>
                            </a:rPr>
                            <m:t>𝑬</m:t>
                          </m:r>
                        </m:e>
                        <m:sub>
                          <m:r>
                            <a:rPr lang="aa-ET" sz="2600" b="1" i="1" smtClean="0">
                              <a:latin typeface="Cambria Math" panose="02040503050406030204" pitchFamily="18" charset="0"/>
                            </a:rPr>
                            <m:t>𝑷</m:t>
                          </m:r>
                        </m:sub>
                      </m:sSub>
                      <m:r>
                        <a:rPr lang="en-US" sz="2600" b="1" i="1">
                          <a:latin typeface="Cambria Math" panose="02040503050406030204" pitchFamily="18" charset="0"/>
                        </a:rPr>
                        <m:t>=</m:t>
                      </m:r>
                      <m:sSub>
                        <m:sSubPr>
                          <m:ctrlPr>
                            <a:rPr lang="en-US" sz="2600" b="1" i="1">
                              <a:latin typeface="Cambria Math" panose="02040503050406030204" pitchFamily="18" charset="0"/>
                            </a:rPr>
                          </m:ctrlPr>
                        </m:sSubPr>
                        <m:e>
                          <m:r>
                            <a:rPr lang="en-US" sz="2600" b="1" i="1">
                              <a:latin typeface="Cambria Math" panose="02040503050406030204" pitchFamily="18" charset="0"/>
                            </a:rPr>
                            <m:t>𝒌</m:t>
                          </m:r>
                        </m:e>
                        <m:sub>
                          <m:r>
                            <a:rPr lang="en-US" sz="2600" b="1" i="1">
                              <a:latin typeface="Cambria Math" panose="02040503050406030204" pitchFamily="18" charset="0"/>
                            </a:rPr>
                            <m:t>𝒆</m:t>
                          </m:r>
                        </m:sub>
                      </m:sSub>
                      <m:f>
                        <m:fPr>
                          <m:ctrlPr>
                            <a:rPr lang="en-US" sz="2600" b="1" i="1">
                              <a:latin typeface="Cambria Math" panose="02040503050406030204" pitchFamily="18" charset="0"/>
                            </a:rPr>
                          </m:ctrlPr>
                        </m:fPr>
                        <m:num>
                          <m:d>
                            <m:dPr>
                              <m:begChr m:val="|"/>
                              <m:endChr m:val="|"/>
                              <m:ctrlPr>
                                <a:rPr lang="en-US" sz="2600" b="1" i="1">
                                  <a:latin typeface="Cambria Math" panose="02040503050406030204" pitchFamily="18" charset="0"/>
                                </a:rPr>
                              </m:ctrlPr>
                            </m:dPr>
                            <m:e>
                              <m:r>
                                <a:rPr lang="en-US" sz="2600" b="1" i="1">
                                  <a:latin typeface="Cambria Math" panose="02040503050406030204" pitchFamily="18" charset="0"/>
                                </a:rPr>
                                <m:t>𝒒</m:t>
                              </m:r>
                            </m:e>
                          </m:d>
                        </m:num>
                        <m:den>
                          <m:sSup>
                            <m:sSupPr>
                              <m:ctrlPr>
                                <a:rPr lang="en-US" sz="2600" b="1" i="1">
                                  <a:latin typeface="Cambria Math" panose="02040503050406030204" pitchFamily="18" charset="0"/>
                                </a:rPr>
                              </m:ctrlPr>
                            </m:sSupPr>
                            <m:e>
                              <m:r>
                                <a:rPr lang="en-US" sz="2600" b="1" i="1">
                                  <a:latin typeface="Cambria Math" panose="02040503050406030204" pitchFamily="18" charset="0"/>
                                </a:rPr>
                                <m:t>𝒓</m:t>
                              </m:r>
                            </m:e>
                            <m:sup>
                              <m:r>
                                <a:rPr lang="en-US" sz="2600" b="1" i="1">
                                  <a:latin typeface="Cambria Math" panose="02040503050406030204" pitchFamily="18" charset="0"/>
                                </a:rPr>
                                <m:t>𝟐</m:t>
                              </m:r>
                            </m:sup>
                          </m:sSup>
                        </m:den>
                      </m:f>
                    </m:oMath>
                  </m:oMathPara>
                </a14:m>
                <a:endParaRPr lang="el-GR" b="1"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48450" cy="5334000"/>
              </a:xfrm>
              <a:blipFill>
                <a:blip r:embed="rId3"/>
                <a:stretch>
                  <a:fillRect t="-2171" r="-460"/>
                </a:stretch>
              </a:blipFill>
            </p:spPr>
            <p:txBody>
              <a:bodyPr/>
              <a:lstStyle/>
              <a:p>
                <a:r>
                  <a:rPr lang="en-US">
                    <a:noFill/>
                  </a:rPr>
                  <a:t> </a:t>
                </a:r>
              </a:p>
            </p:txBody>
          </p:sp>
        </mc:Fallback>
      </mc:AlternateContent>
    </p:spTree>
    <p:extLst>
      <p:ext uri="{BB962C8B-B14F-4D97-AF65-F5344CB8AC3E}">
        <p14:creationId xmlns:p14="http://schemas.microsoft.com/office/powerpoint/2010/main" val="20278052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Πεδία (επανάληψη…)</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948450" cy="5334000"/>
              </a:xfrm>
            </p:spPr>
            <p:txBody>
              <a:bodyPr>
                <a:normAutofit/>
              </a:bodyPr>
              <a:lstStyle/>
              <a:p>
                <a:r>
                  <a:rPr lang="el-GR" sz="3100" b="1" dirty="0">
                    <a:latin typeface="Calibri" panose="020F0502020204030204" pitchFamily="34" charset="0"/>
                    <a:cs typeface="Calibri" panose="020F0502020204030204" pitchFamily="34" charset="0"/>
                  </a:rPr>
                  <a:t>Ηλεκτρικό πεδίο</a:t>
                </a:r>
                <a:endParaRPr lang="en-US" sz="3100" b="1" dirty="0">
                  <a:latin typeface="Calibri" panose="020F0502020204030204" pitchFamily="34" charset="0"/>
                  <a:cs typeface="Calibri" panose="020F0502020204030204" pitchFamily="34" charset="0"/>
                </a:endParaRPr>
              </a:p>
              <a:p>
                <a:r>
                  <a:rPr lang="el-GR" sz="2500" b="1" dirty="0">
                    <a:latin typeface="Calibri" panose="020F0502020204030204" pitchFamily="34" charset="0"/>
                    <a:cs typeface="Calibri" panose="020F0502020204030204" pitchFamily="34" charset="0"/>
                  </a:rPr>
                  <a:t>Ηλεκτρικό Πεδίο </a:t>
                </a:r>
                <a14:m>
                  <m:oMath xmlns:m="http://schemas.openxmlformats.org/officeDocument/2006/math">
                    <m:acc>
                      <m:accPr>
                        <m:chr m:val="⃗"/>
                        <m:ctrlPr>
                          <a:rPr lang="el-GR" sz="2500" b="1" i="1" smtClean="0">
                            <a:latin typeface="Cambria Math" panose="02040503050406030204" pitchFamily="18" charset="0"/>
                          </a:rPr>
                        </m:ctrlPr>
                      </m:accPr>
                      <m:e>
                        <m:r>
                          <a:rPr lang="en-US" sz="2500" b="1" i="1" smtClean="0">
                            <a:latin typeface="Cambria Math" panose="02040503050406030204" pitchFamily="18" charset="0"/>
                          </a:rPr>
                          <m:t>𝑬</m:t>
                        </m:r>
                      </m:e>
                    </m:acc>
                  </m:oMath>
                </a14:m>
                <a:r>
                  <a:rPr lang="en-US" sz="2500" b="1" dirty="0">
                    <a:latin typeface="Calibri" panose="020F0502020204030204" pitchFamily="34" charset="0"/>
                    <a:cs typeface="Calibri" panose="020F0502020204030204" pitchFamily="34" charset="0"/>
                  </a:rPr>
                  <a:t> </a:t>
                </a:r>
                <a:r>
                  <a:rPr lang="el-GR" sz="2500" b="1" dirty="0">
                    <a:latin typeface="Calibri" panose="020F0502020204030204" pitchFamily="34" charset="0"/>
                    <a:cs typeface="Calibri" panose="020F0502020204030204" pitchFamily="34" charset="0"/>
                  </a:rPr>
                  <a:t>από κατανομή φορτίου</a:t>
                </a:r>
              </a:p>
              <a:p>
                <a:endParaRPr lang="el-GR" sz="2500" b="1" dirty="0">
                  <a:latin typeface="Calibri" panose="020F0502020204030204" pitchFamily="34" charset="0"/>
                  <a:cs typeface="Calibri" panose="020F0502020204030204" pitchFamily="34" charset="0"/>
                </a:endParaRPr>
              </a:p>
              <a:p>
                <a:pPr marL="68580" indent="0">
                  <a:buNone/>
                </a:pPr>
                <a14:m>
                  <m:oMathPara xmlns:m="http://schemas.openxmlformats.org/officeDocument/2006/math">
                    <m:oMathParaPr>
                      <m:jc m:val="centerGroup"/>
                    </m:oMathParaPr>
                    <m:oMath xmlns:m="http://schemas.openxmlformats.org/officeDocument/2006/math">
                      <m:sSub>
                        <m:sSubPr>
                          <m:ctrlPr>
                            <a:rPr lang="aa-ET" sz="2500" b="1" i="1" smtClean="0">
                              <a:latin typeface="Cambria Math" panose="02040503050406030204" pitchFamily="18" charset="0"/>
                              <a:cs typeface="Calibri" panose="020F0502020204030204" pitchFamily="34" charset="0"/>
                            </a:rPr>
                          </m:ctrlPr>
                        </m:sSubPr>
                        <m:e>
                          <m:r>
                            <a:rPr lang="aa-ET" sz="2500" b="1" i="1" smtClean="0">
                              <a:latin typeface="Cambria Math" panose="02040503050406030204" pitchFamily="18" charset="0"/>
                              <a:cs typeface="Calibri" panose="020F0502020204030204" pitchFamily="34" charset="0"/>
                            </a:rPr>
                            <m:t>𝑬</m:t>
                          </m:r>
                        </m:e>
                        <m:sub>
                          <m:r>
                            <a:rPr lang="aa-ET" sz="2500" b="1" i="1" smtClean="0">
                              <a:latin typeface="Cambria Math" panose="02040503050406030204" pitchFamily="18" charset="0"/>
                              <a:cs typeface="Calibri" panose="020F0502020204030204" pitchFamily="34" charset="0"/>
                            </a:rPr>
                            <m:t>𝑷</m:t>
                          </m:r>
                        </m:sub>
                      </m:sSub>
                      <m:r>
                        <a:rPr lang="aa-ET" sz="2500" b="1" i="1" smtClean="0">
                          <a:latin typeface="Cambria Math" panose="02040503050406030204" pitchFamily="18" charset="0"/>
                          <a:cs typeface="Calibri" panose="020F0502020204030204" pitchFamily="34" charset="0"/>
                        </a:rPr>
                        <m:t>=</m:t>
                      </m:r>
                      <m:nary>
                        <m:naryPr>
                          <m:limLoc m:val="undOvr"/>
                          <m:subHide m:val="on"/>
                          <m:supHide m:val="on"/>
                          <m:ctrlPr>
                            <a:rPr lang="aa-ET" sz="2500" b="1" i="1" smtClean="0">
                              <a:latin typeface="Cambria Math" panose="02040503050406030204" pitchFamily="18" charset="0"/>
                              <a:cs typeface="Calibri" panose="020F0502020204030204" pitchFamily="34" charset="0"/>
                            </a:rPr>
                          </m:ctrlPr>
                        </m:naryPr>
                        <m:sub/>
                        <m:sup/>
                        <m:e>
                          <m:r>
                            <a:rPr lang="aa-ET" sz="2500" b="1" i="1">
                              <a:latin typeface="Cambria Math" panose="02040503050406030204" pitchFamily="18" charset="0"/>
                              <a:cs typeface="Calibri" panose="020F0502020204030204" pitchFamily="34" charset="0"/>
                            </a:rPr>
                            <m:t>𝒅</m:t>
                          </m:r>
                          <m:sSub>
                            <m:sSubPr>
                              <m:ctrlPr>
                                <a:rPr lang="aa-ET" sz="2500" b="1" i="1">
                                  <a:latin typeface="Cambria Math" panose="02040503050406030204" pitchFamily="18" charset="0"/>
                                  <a:cs typeface="Calibri" panose="020F0502020204030204" pitchFamily="34" charset="0"/>
                                </a:rPr>
                              </m:ctrlPr>
                            </m:sSubPr>
                            <m:e>
                              <m:r>
                                <a:rPr lang="aa-ET" sz="2500" b="1" i="1">
                                  <a:latin typeface="Cambria Math" panose="02040503050406030204" pitchFamily="18" charset="0"/>
                                  <a:cs typeface="Calibri" panose="020F0502020204030204" pitchFamily="34" charset="0"/>
                                </a:rPr>
                                <m:t>𝑬</m:t>
                              </m:r>
                            </m:e>
                            <m:sub>
                              <m:r>
                                <a:rPr lang="aa-ET" sz="2500" b="1" i="1">
                                  <a:latin typeface="Cambria Math" panose="02040503050406030204" pitchFamily="18" charset="0"/>
                                  <a:cs typeface="Calibri" panose="020F0502020204030204" pitchFamily="34" charset="0"/>
                                </a:rPr>
                                <m:t>𝑷</m:t>
                              </m:r>
                            </m:sub>
                          </m:sSub>
                        </m:e>
                      </m:nary>
                    </m:oMath>
                  </m:oMathPara>
                </a14:m>
                <a:endParaRPr lang="en-US" sz="2500" b="1" dirty="0">
                  <a:latin typeface="Calibri" panose="020F0502020204030204" pitchFamily="34" charset="0"/>
                  <a:cs typeface="Calibri" panose="020F0502020204030204" pitchFamily="34" charset="0"/>
                </a:endParaRPr>
              </a:p>
              <a:p>
                <a:endParaRPr lang="el-GR" dirty="0">
                  <a:latin typeface="Calibri" panose="020F0502020204030204" pitchFamily="34" charset="0"/>
                  <a:cs typeface="Calibri" panose="020F0502020204030204" pitchFamily="34" charset="0"/>
                </a:endParaRPr>
              </a:p>
              <a:p>
                <a:r>
                  <a:rPr lang="el-GR" dirty="0">
                    <a:latin typeface="Calibri" panose="020F0502020204030204" pitchFamily="34" charset="0"/>
                    <a:cs typeface="Calibri" panose="020F0502020204030204" pitchFamily="34" charset="0"/>
                  </a:rPr>
                  <a:t>Υπολογίζουμε το πεδίο </a:t>
                </a:r>
                <a14:m>
                  <m:oMath xmlns:m="http://schemas.openxmlformats.org/officeDocument/2006/math">
                    <m:r>
                      <a:rPr lang="aa-ET" b="0" i="1">
                        <a:latin typeface="Cambria Math" panose="02040503050406030204" pitchFamily="18" charset="0"/>
                        <a:cs typeface="Calibri" panose="020F0502020204030204" pitchFamily="34" charset="0"/>
                      </a:rPr>
                      <m:t>𝑑</m:t>
                    </m:r>
                    <m:sSub>
                      <m:sSubPr>
                        <m:ctrlPr>
                          <a:rPr lang="aa-ET" i="1">
                            <a:latin typeface="Cambria Math" panose="02040503050406030204" pitchFamily="18" charset="0"/>
                            <a:cs typeface="Calibri" panose="020F0502020204030204" pitchFamily="34" charset="0"/>
                          </a:rPr>
                        </m:ctrlPr>
                      </m:sSubPr>
                      <m:e>
                        <m:r>
                          <a:rPr lang="aa-ET" b="0" i="1">
                            <a:latin typeface="Cambria Math" panose="02040503050406030204" pitchFamily="18" charset="0"/>
                            <a:cs typeface="Calibri" panose="020F0502020204030204" pitchFamily="34" charset="0"/>
                          </a:rPr>
                          <m:t>𝐸</m:t>
                        </m:r>
                      </m:e>
                      <m:sub>
                        <m:r>
                          <a:rPr lang="aa-ET" b="0" i="1">
                            <a:latin typeface="Cambria Math" panose="02040503050406030204" pitchFamily="18" charset="0"/>
                            <a:cs typeface="Calibri" panose="020F0502020204030204" pitchFamily="34" charset="0"/>
                          </a:rPr>
                          <m:t>𝑃</m:t>
                        </m:r>
                      </m:sub>
                    </m:sSub>
                  </m:oMath>
                </a14:m>
                <a:r>
                  <a:rPr lang="el-GR" dirty="0">
                    <a:latin typeface="Calibri" panose="020F0502020204030204" pitchFamily="34" charset="0"/>
                    <a:cs typeface="Calibri" panose="020F0502020204030204" pitchFamily="34" charset="0"/>
                  </a:rPr>
                  <a:t> εξ αιτίας σημειακού φορτίου </a:t>
                </a:r>
                <a14:m>
                  <m:oMath xmlns:m="http://schemas.openxmlformats.org/officeDocument/2006/math">
                    <m:r>
                      <a:rPr lang="aa-ET" b="0" i="1" smtClean="0">
                        <a:latin typeface="Cambria Math" panose="02040503050406030204" pitchFamily="18" charset="0"/>
                        <a:cs typeface="Calibri" panose="020F0502020204030204" pitchFamily="34" charset="0"/>
                      </a:rPr>
                      <m:t>𝑑𝑞</m:t>
                    </m:r>
                  </m:oMath>
                </a14:m>
                <a:endParaRPr lang="aa-ET" dirty="0">
                  <a:latin typeface="Calibri" panose="020F0502020204030204" pitchFamily="34" charset="0"/>
                  <a:cs typeface="Calibri" panose="020F0502020204030204" pitchFamily="34" charset="0"/>
                </a:endParaRPr>
              </a:p>
              <a:p>
                <a:endParaRPr lang="el-GR" dirty="0">
                  <a:latin typeface="Calibri" panose="020F0502020204030204" pitchFamily="34" charset="0"/>
                  <a:cs typeface="Calibri" panose="020F0502020204030204" pitchFamily="34" charset="0"/>
                </a:endParaRPr>
              </a:p>
              <a:p>
                <a:r>
                  <a:rPr lang="el-GR" dirty="0">
                    <a:latin typeface="Calibri" panose="020F0502020204030204" pitchFamily="34" charset="0"/>
                    <a:cs typeface="Calibri" panose="020F0502020204030204" pitchFamily="34" charset="0"/>
                  </a:rPr>
                  <a:t>Αθροίζουμε (ολοκληρώνοντας) τις συνεισφορές όλων των απειροστά μικρών φορτίων </a:t>
                </a:r>
                <a14:m>
                  <m:oMath xmlns:m="http://schemas.openxmlformats.org/officeDocument/2006/math">
                    <m:r>
                      <a:rPr lang="aa-ET" b="0" i="1" smtClean="0">
                        <a:latin typeface="Cambria Math" panose="02040503050406030204" pitchFamily="18" charset="0"/>
                        <a:cs typeface="Calibri" panose="020F0502020204030204" pitchFamily="34" charset="0"/>
                      </a:rPr>
                      <m:t>𝑑𝑞</m:t>
                    </m:r>
                  </m:oMath>
                </a14:m>
                <a:r>
                  <a:rPr lang="aa-ET"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της κατανομής</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48450" cy="5334000"/>
              </a:xfrm>
              <a:blipFill>
                <a:blip r:embed="rId3"/>
                <a:stretch>
                  <a:fillRect t="-1486"/>
                </a:stretch>
              </a:blipFill>
            </p:spPr>
            <p:txBody>
              <a:bodyPr/>
              <a:lstStyle/>
              <a:p>
                <a:r>
                  <a:rPr lang="en-US">
                    <a:noFill/>
                  </a:rPr>
                  <a:t> </a:t>
                </a:r>
              </a:p>
            </p:txBody>
          </p:sp>
        </mc:Fallback>
      </mc:AlternateContent>
    </p:spTree>
    <p:extLst>
      <p:ext uri="{BB962C8B-B14F-4D97-AF65-F5344CB8AC3E}">
        <p14:creationId xmlns:p14="http://schemas.microsoft.com/office/powerpoint/2010/main" val="4416573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Πεδία</a:t>
            </a:r>
            <a:r>
              <a:rPr lang="en-US" dirty="0"/>
              <a:t> </a:t>
            </a:r>
            <a:r>
              <a:rPr lang="el-GR" dirty="0"/>
              <a:t>(επανάληψη…)</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948449" cy="4569730"/>
              </a:xfrm>
            </p:spPr>
            <p:txBody>
              <a:bodyPr>
                <a:normAutofit/>
              </a:bodyPr>
              <a:lstStyle/>
              <a:p>
                <a:r>
                  <a:rPr lang="el-GR" b="1" dirty="0">
                    <a:latin typeface="Calibri" panose="020F0502020204030204" pitchFamily="34" charset="0"/>
                    <a:cs typeface="Calibri" panose="020F0502020204030204" pitchFamily="34" charset="0"/>
                  </a:rPr>
                  <a:t>Παράδειγμα 1:</a:t>
                </a:r>
              </a:p>
              <a:p>
                <a:pPr lvl="1"/>
                <a:r>
                  <a:rPr lang="el-GR" sz="2000" dirty="0">
                    <a:latin typeface="Calibri" panose="020F0502020204030204" pitchFamily="34" charset="0"/>
                    <a:cs typeface="Calibri" panose="020F0502020204030204" pitchFamily="34" charset="0"/>
                  </a:rPr>
                  <a:t>Μια ράβδος μήκους </a:t>
                </a:r>
                <a14:m>
                  <m:oMath xmlns:m="http://schemas.openxmlformats.org/officeDocument/2006/math">
                    <m:r>
                      <a:rPr lang="en-US" sz="2000" i="1" dirty="0" smtClean="0">
                        <a:latin typeface="Cambria Math" panose="02040503050406030204" pitchFamily="18" charset="0"/>
                        <a:cs typeface="Calibri" panose="020F0502020204030204" pitchFamily="34" charset="0"/>
                      </a:rPr>
                      <m:t>𝑙</m:t>
                    </m:r>
                  </m:oMath>
                </a14:m>
                <a:r>
                  <a:rPr lang="en-US"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έχει ομοιόμορφη κατανομή θετικού φορτίου ανά μονάδα μήκους </a:t>
                </a:r>
                <a14:m>
                  <m:oMath xmlns:m="http://schemas.openxmlformats.org/officeDocument/2006/math">
                    <m:r>
                      <a:rPr lang="el-GR" sz="2000" i="1" dirty="0" smtClean="0">
                        <a:latin typeface="Cambria Math" panose="02040503050406030204" pitchFamily="18" charset="0"/>
                        <a:cs typeface="Calibri" panose="020F0502020204030204" pitchFamily="34" charset="0"/>
                      </a:rPr>
                      <m:t>𝜆</m:t>
                    </m:r>
                  </m:oMath>
                </a14:m>
                <a:r>
                  <a:rPr lang="el-GR" sz="2000" dirty="0">
                    <a:latin typeface="Calibri" panose="020F0502020204030204" pitchFamily="34" charset="0"/>
                    <a:cs typeface="Calibri" panose="020F0502020204030204" pitchFamily="34" charset="0"/>
                  </a:rPr>
                  <a:t> και συνολικό φορτίο </a:t>
                </a:r>
                <a14:m>
                  <m:oMath xmlns:m="http://schemas.openxmlformats.org/officeDocument/2006/math">
                    <m:r>
                      <a:rPr lang="en-US" sz="2000" i="1" dirty="0" smtClean="0">
                        <a:latin typeface="Cambria Math" panose="02040503050406030204" pitchFamily="18" charset="0"/>
                      </a:rPr>
                      <m:t>𝑄</m:t>
                    </m:r>
                    <m:r>
                      <a:rPr lang="en-US" sz="2000" b="0" i="1" dirty="0" smtClean="0">
                        <a:latin typeface="Cambria Math" panose="02040503050406030204" pitchFamily="18" charset="0"/>
                      </a:rPr>
                      <m:t>&gt;0</m:t>
                    </m:r>
                  </m:oMath>
                </a14:m>
                <a:r>
                  <a:rPr lang="en-US" sz="2000" dirty="0">
                    <a:latin typeface="Calibri" panose="020F0502020204030204" pitchFamily="34" charset="0"/>
                    <a:cs typeface="Calibri" panose="020F0502020204030204" pitchFamily="34" charset="0"/>
                  </a:rPr>
                  <a:t>.</a:t>
                </a:r>
                <a:r>
                  <a:rPr lang="el-GR" sz="2000" dirty="0">
                    <a:latin typeface="Calibri" panose="020F0502020204030204" pitchFamily="34" charset="0"/>
                    <a:cs typeface="Calibri" panose="020F0502020204030204" pitchFamily="34" charset="0"/>
                  </a:rPr>
                  <a:t> Βρείτε το ηλεκτρικό πεδίο στο σημείο </a:t>
                </a:r>
                <a:r>
                  <a:rPr lang="en-US" sz="2000" dirty="0">
                    <a:latin typeface="Calibri" panose="020F0502020204030204" pitchFamily="34" charset="0"/>
                    <a:cs typeface="Calibri" panose="020F0502020204030204" pitchFamily="34" charset="0"/>
                  </a:rPr>
                  <a:t>P </a:t>
                </a:r>
                <a:r>
                  <a:rPr lang="el-GR" sz="2000" dirty="0">
                    <a:latin typeface="Calibri" panose="020F0502020204030204" pitchFamily="34" charset="0"/>
                    <a:cs typeface="Calibri" panose="020F0502020204030204" pitchFamily="34" charset="0"/>
                  </a:rPr>
                  <a:t>που βρίσκεται σε απόσταση </a:t>
                </a:r>
                <a14:m>
                  <m:oMath xmlns:m="http://schemas.openxmlformats.org/officeDocument/2006/math">
                    <m:r>
                      <a:rPr lang="en-US" sz="2000" i="1" dirty="0" smtClean="0">
                        <a:latin typeface="Cambria Math" panose="02040503050406030204" pitchFamily="18" charset="0"/>
                        <a:cs typeface="Calibri" panose="020F0502020204030204" pitchFamily="34" charset="0"/>
                      </a:rPr>
                      <m:t>𝑥</m:t>
                    </m:r>
                  </m:oMath>
                </a14:m>
                <a:r>
                  <a:rPr lang="en-US"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από το μέσον της ράβδου, όπως στο σχήμα.</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48449" cy="4569730"/>
              </a:xfrm>
              <a:blipFill>
                <a:blip r:embed="rId3"/>
                <a:stretch>
                  <a:fillRect t="-1067"/>
                </a:stretch>
              </a:blipFill>
            </p:spPr>
            <p:txBody>
              <a:bodyPr/>
              <a:lstStyle/>
              <a:p>
                <a:r>
                  <a:rPr lang="en-US">
                    <a:noFill/>
                  </a:rPr>
                  <a:t> </a:t>
                </a:r>
              </a:p>
            </p:txBody>
          </p:sp>
        </mc:Fallback>
      </mc:AlternateContent>
      <p:pic>
        <p:nvPicPr>
          <p:cNvPr id="6" name="Picture 5"/>
          <p:cNvPicPr>
            <a:picLocks noChangeAspect="1"/>
          </p:cNvPicPr>
          <p:nvPr/>
        </p:nvPicPr>
        <p:blipFill>
          <a:blip r:embed="rId4"/>
          <a:stretch>
            <a:fillRect/>
          </a:stretch>
        </p:blipFill>
        <p:spPr>
          <a:xfrm>
            <a:off x="5590016" y="3124200"/>
            <a:ext cx="3020583" cy="3381375"/>
          </a:xfrm>
          <a:prstGeom prst="rect">
            <a:avLst/>
          </a:prstGeom>
        </p:spPr>
      </p:pic>
      <mc:AlternateContent xmlns:mc="http://schemas.openxmlformats.org/markup-compatibility/2006" xmlns:p14="http://schemas.microsoft.com/office/powerpoint/2010/main">
        <mc:Choice Requires="p14">
          <p:contentPart p14:bwMode="auto" r:id="rId5">
            <p14:nvContentPartPr>
              <p14:cNvPr id="11" name="Ink 10"/>
              <p14:cNvContentPartPr/>
              <p14:nvPr/>
            </p14:nvContentPartPr>
            <p14:xfrm>
              <a:off x="524639" y="3175987"/>
              <a:ext cx="8085960" cy="3277800"/>
            </p14:xfrm>
          </p:contentPart>
        </mc:Choice>
        <mc:Fallback xmlns="">
          <p:pic>
            <p:nvPicPr>
              <p:cNvPr id="11" name="Ink 10"/>
              <p:cNvPicPr/>
              <p:nvPr/>
            </p:nvPicPr>
            <p:blipFill>
              <a:blip r:embed="rId6"/>
              <a:stretch>
                <a:fillRect/>
              </a:stretch>
            </p:blipFill>
            <p:spPr>
              <a:xfrm>
                <a:off x="516719" y="3168067"/>
                <a:ext cx="8102520" cy="3295080"/>
              </a:xfrm>
              <a:prstGeom prst="rect">
                <a:avLst/>
              </a:prstGeom>
            </p:spPr>
          </p:pic>
        </mc:Fallback>
      </mc:AlternateContent>
    </p:spTree>
    <p:extLst>
      <p:ext uri="{BB962C8B-B14F-4D97-AF65-F5344CB8AC3E}">
        <p14:creationId xmlns:p14="http://schemas.microsoft.com/office/powerpoint/2010/main" val="24215867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Πεδία</a:t>
            </a:r>
            <a:r>
              <a:rPr lang="en-US" dirty="0"/>
              <a:t> </a:t>
            </a:r>
            <a:r>
              <a:rPr lang="el-GR" dirty="0"/>
              <a:t>(επανάληψη…)</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948449" cy="4569730"/>
              </a:xfrm>
            </p:spPr>
            <p:txBody>
              <a:bodyPr>
                <a:normAutofit/>
              </a:bodyPr>
              <a:lstStyle/>
              <a:p>
                <a:r>
                  <a:rPr lang="el-GR" b="1" dirty="0">
                    <a:latin typeface="Calibri" panose="020F0502020204030204" pitchFamily="34" charset="0"/>
                    <a:cs typeface="Calibri" panose="020F0502020204030204" pitchFamily="34" charset="0"/>
                  </a:rPr>
                  <a:t>Παράδειγμα 1</a:t>
                </a:r>
                <a:r>
                  <a:rPr lang="en-US" b="1" dirty="0">
                    <a:latin typeface="Calibri" panose="020F0502020204030204" pitchFamily="34" charset="0"/>
                    <a:cs typeface="Calibri" panose="020F0502020204030204" pitchFamily="34" charset="0"/>
                  </a:rPr>
                  <a:t> – </a:t>
                </a:r>
                <a:r>
                  <a:rPr lang="el-GR" b="1" dirty="0">
                    <a:latin typeface="Calibri" panose="020F0502020204030204" pitchFamily="34" charset="0"/>
                    <a:cs typeface="Calibri" panose="020F0502020204030204" pitchFamily="34" charset="0"/>
                  </a:rPr>
                  <a:t>Λύση:</a:t>
                </a:r>
              </a:p>
              <a:p>
                <a:pPr lvl="1"/>
                <a:r>
                  <a:rPr lang="el-GR" sz="1800" dirty="0">
                    <a:latin typeface="Calibri" panose="020F0502020204030204" pitchFamily="34" charset="0"/>
                    <a:cs typeface="Calibri" panose="020F0502020204030204" pitchFamily="34" charset="0"/>
                  </a:rPr>
                  <a:t>Μια ράβδος μήκους </a:t>
                </a:r>
                <a14:m>
                  <m:oMath xmlns:m="http://schemas.openxmlformats.org/officeDocument/2006/math">
                    <m:r>
                      <a:rPr lang="en-US" sz="1800" i="1" dirty="0" smtClean="0">
                        <a:latin typeface="Cambria Math" panose="02040503050406030204" pitchFamily="18" charset="0"/>
                        <a:cs typeface="Calibri" panose="020F0502020204030204" pitchFamily="34" charset="0"/>
                      </a:rPr>
                      <m:t>𝑙</m:t>
                    </m:r>
                  </m:oMath>
                </a14:m>
                <a:r>
                  <a:rPr lang="en-US" sz="1800" dirty="0">
                    <a:latin typeface="Calibri" panose="020F0502020204030204" pitchFamily="34" charset="0"/>
                    <a:cs typeface="Calibri" panose="020F0502020204030204" pitchFamily="34" charset="0"/>
                  </a:rPr>
                  <a:t> </a:t>
                </a:r>
                <a:r>
                  <a:rPr lang="el-GR" sz="1800" dirty="0">
                    <a:latin typeface="Calibri" panose="020F0502020204030204" pitchFamily="34" charset="0"/>
                    <a:cs typeface="Calibri" panose="020F0502020204030204" pitchFamily="34" charset="0"/>
                  </a:rPr>
                  <a:t>έχει ομοιόμορφη κατανομή θετικού φορτίου ανά μονάδα μήκους </a:t>
                </a:r>
                <a14:m>
                  <m:oMath xmlns:m="http://schemas.openxmlformats.org/officeDocument/2006/math">
                    <m:r>
                      <a:rPr lang="el-GR" sz="1800" i="1" dirty="0" smtClean="0">
                        <a:latin typeface="Cambria Math" panose="02040503050406030204" pitchFamily="18" charset="0"/>
                        <a:cs typeface="Calibri" panose="020F0502020204030204" pitchFamily="34" charset="0"/>
                      </a:rPr>
                      <m:t>𝜆</m:t>
                    </m:r>
                  </m:oMath>
                </a14:m>
                <a:r>
                  <a:rPr lang="el-GR" sz="1800" dirty="0">
                    <a:latin typeface="Calibri" panose="020F0502020204030204" pitchFamily="34" charset="0"/>
                    <a:cs typeface="Calibri" panose="020F0502020204030204" pitchFamily="34" charset="0"/>
                  </a:rPr>
                  <a:t> και συνολικό φορτίο </a:t>
                </a:r>
                <a14:m>
                  <m:oMath xmlns:m="http://schemas.openxmlformats.org/officeDocument/2006/math">
                    <m:r>
                      <a:rPr lang="en-US" sz="1800" i="1" dirty="0" smtClean="0">
                        <a:latin typeface="Cambria Math" panose="02040503050406030204" pitchFamily="18" charset="0"/>
                      </a:rPr>
                      <m:t>𝑄</m:t>
                    </m:r>
                    <m:r>
                      <a:rPr lang="en-US" sz="1800" b="0" i="1" dirty="0" smtClean="0">
                        <a:latin typeface="Cambria Math" panose="02040503050406030204" pitchFamily="18" charset="0"/>
                      </a:rPr>
                      <m:t>&gt;0</m:t>
                    </m:r>
                  </m:oMath>
                </a14:m>
                <a:r>
                  <a:rPr lang="en-US" sz="1800" dirty="0">
                    <a:latin typeface="Calibri" panose="020F0502020204030204" pitchFamily="34" charset="0"/>
                    <a:cs typeface="Calibri" panose="020F0502020204030204" pitchFamily="34" charset="0"/>
                  </a:rPr>
                  <a:t>.</a:t>
                </a:r>
                <a:r>
                  <a:rPr lang="el-GR" sz="1800" dirty="0">
                    <a:latin typeface="Calibri" panose="020F0502020204030204" pitchFamily="34" charset="0"/>
                    <a:cs typeface="Calibri" panose="020F0502020204030204" pitchFamily="34" charset="0"/>
                  </a:rPr>
                  <a:t> Βρείτε το ηλεκτρικό πεδίο στο σημείο </a:t>
                </a:r>
                <a:r>
                  <a:rPr lang="en-US" sz="1800" dirty="0">
                    <a:latin typeface="Calibri" panose="020F0502020204030204" pitchFamily="34" charset="0"/>
                    <a:cs typeface="Calibri" panose="020F0502020204030204" pitchFamily="34" charset="0"/>
                  </a:rPr>
                  <a:t>P</a:t>
                </a:r>
                <a:r>
                  <a:rPr lang="el-GR" sz="1800" dirty="0">
                    <a:latin typeface="Calibri" panose="020F0502020204030204" pitchFamily="34" charset="0"/>
                    <a:cs typeface="Calibri" panose="020F0502020204030204" pitchFamily="34" charset="0"/>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48449" cy="4569730"/>
              </a:xfrm>
              <a:blipFill rotWithShape="0">
                <a:blip r:embed="rId3"/>
                <a:stretch>
                  <a:fillRect t="-1067"/>
                </a:stretch>
              </a:blipFill>
            </p:spPr>
            <p:txBody>
              <a:bodyPr/>
              <a:lstStyle/>
              <a:p>
                <a:r>
                  <a:rPr lang="el-GR">
                    <a:noFill/>
                  </a:rPr>
                  <a:t> </a:t>
                </a:r>
              </a:p>
            </p:txBody>
          </p:sp>
        </mc:Fallback>
      </mc:AlternateContent>
      <p:pic>
        <p:nvPicPr>
          <p:cNvPr id="6" name="Picture 5"/>
          <p:cNvPicPr>
            <a:picLocks noChangeAspect="1"/>
          </p:cNvPicPr>
          <p:nvPr/>
        </p:nvPicPr>
        <p:blipFill>
          <a:blip r:embed="rId4"/>
          <a:stretch>
            <a:fillRect/>
          </a:stretch>
        </p:blipFill>
        <p:spPr>
          <a:xfrm>
            <a:off x="5666216" y="2438400"/>
            <a:ext cx="3020583" cy="3381375"/>
          </a:xfrm>
          <a:prstGeom prst="rect">
            <a:avLst/>
          </a:prstGeom>
        </p:spPr>
      </p:pic>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609840" y="2696040"/>
              <a:ext cx="8124120" cy="3801960"/>
            </p14:xfrm>
          </p:contentPart>
        </mc:Choice>
        <mc:Fallback xmlns="">
          <p:pic>
            <p:nvPicPr>
              <p:cNvPr id="4" name="Ink 3"/>
              <p:cNvPicPr/>
              <p:nvPr/>
            </p:nvPicPr>
            <p:blipFill>
              <a:blip r:embed="rId7"/>
              <a:stretch>
                <a:fillRect/>
              </a:stretch>
            </p:blipFill>
            <p:spPr>
              <a:xfrm>
                <a:off x="599760" y="2686320"/>
                <a:ext cx="8140680" cy="3822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p14:cNvContentPartPr/>
              <p14:nvPr/>
            </p14:nvContentPartPr>
            <p14:xfrm>
              <a:off x="2731320" y="3013920"/>
              <a:ext cx="52200" cy="102960"/>
            </p14:xfrm>
          </p:contentPart>
        </mc:Choice>
        <mc:Fallback xmlns="">
          <p:pic>
            <p:nvPicPr>
              <p:cNvPr id="5" name="Ink 4"/>
              <p:cNvPicPr/>
              <p:nvPr/>
            </p:nvPicPr>
            <p:blipFill>
              <a:blip r:embed="rId9"/>
              <a:stretch>
                <a:fillRect/>
              </a:stretch>
            </p:blipFill>
            <p:spPr>
              <a:xfrm>
                <a:off x="2721960" y="3004920"/>
                <a:ext cx="70920" cy="121320"/>
              </a:xfrm>
              <a:prstGeom prst="rect">
                <a:avLst/>
              </a:prstGeom>
            </p:spPr>
          </p:pic>
        </mc:Fallback>
      </mc:AlternateContent>
    </p:spTree>
    <p:extLst>
      <p:ext uri="{BB962C8B-B14F-4D97-AF65-F5344CB8AC3E}">
        <p14:creationId xmlns:p14="http://schemas.microsoft.com/office/powerpoint/2010/main" val="21970969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Πεδία</a:t>
            </a:r>
            <a:r>
              <a:rPr lang="en-US" dirty="0"/>
              <a:t> </a:t>
            </a:r>
            <a:r>
              <a:rPr lang="el-GR" dirty="0"/>
              <a:t>(επανάληψη…)</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948449" cy="4569730"/>
              </a:xfrm>
            </p:spPr>
            <p:txBody>
              <a:bodyPr>
                <a:normAutofit/>
              </a:bodyPr>
              <a:lstStyle/>
              <a:p>
                <a:r>
                  <a:rPr lang="el-GR" b="1" dirty="0">
                    <a:latin typeface="Calibri" panose="020F0502020204030204" pitchFamily="34" charset="0"/>
                    <a:cs typeface="Calibri" panose="020F0502020204030204" pitchFamily="34" charset="0"/>
                  </a:rPr>
                  <a:t>Παράδειγμα 1</a:t>
                </a:r>
                <a:r>
                  <a:rPr lang="en-US" b="1" dirty="0">
                    <a:latin typeface="Calibri" panose="020F0502020204030204" pitchFamily="34" charset="0"/>
                    <a:cs typeface="Calibri" panose="020F0502020204030204" pitchFamily="34" charset="0"/>
                  </a:rPr>
                  <a:t> – </a:t>
                </a:r>
                <a:r>
                  <a:rPr lang="el-GR" b="1" dirty="0">
                    <a:latin typeface="Calibri" panose="020F0502020204030204" pitchFamily="34" charset="0"/>
                    <a:cs typeface="Calibri" panose="020F0502020204030204" pitchFamily="34" charset="0"/>
                  </a:rPr>
                  <a:t>Λύση:</a:t>
                </a:r>
              </a:p>
              <a:p>
                <a:pPr lvl="1"/>
                <a:r>
                  <a:rPr lang="el-GR" sz="1800" dirty="0">
                    <a:latin typeface="Calibri" panose="020F0502020204030204" pitchFamily="34" charset="0"/>
                    <a:cs typeface="Calibri" panose="020F0502020204030204" pitchFamily="34" charset="0"/>
                  </a:rPr>
                  <a:t>Μια ράβδος μήκους</a:t>
                </a:r>
                <a14:m>
                  <m:oMath xmlns:m="http://schemas.openxmlformats.org/officeDocument/2006/math">
                    <m:r>
                      <a:rPr lang="el-GR" sz="1800" i="1" dirty="0" smtClean="0">
                        <a:latin typeface="Cambria Math" panose="02040503050406030204" pitchFamily="18" charset="0"/>
                        <a:cs typeface="Calibri" panose="020F0502020204030204" pitchFamily="34" charset="0"/>
                      </a:rPr>
                      <m:t> </m:t>
                    </m:r>
                    <m:r>
                      <a:rPr lang="en-US" sz="1800" i="1" dirty="0" smtClean="0">
                        <a:latin typeface="Cambria Math" panose="02040503050406030204" pitchFamily="18" charset="0"/>
                        <a:cs typeface="Calibri" panose="020F0502020204030204" pitchFamily="34" charset="0"/>
                      </a:rPr>
                      <m:t>𝑙</m:t>
                    </m:r>
                    <m:r>
                      <a:rPr lang="en-US" sz="1800" i="1" dirty="0" smtClean="0">
                        <a:latin typeface="Cambria Math" panose="02040503050406030204" pitchFamily="18" charset="0"/>
                        <a:cs typeface="Calibri" panose="020F0502020204030204" pitchFamily="34" charset="0"/>
                      </a:rPr>
                      <m:t> </m:t>
                    </m:r>
                  </m:oMath>
                </a14:m>
                <a:r>
                  <a:rPr lang="el-GR" sz="1800" dirty="0">
                    <a:latin typeface="Calibri" panose="020F0502020204030204" pitchFamily="34" charset="0"/>
                    <a:cs typeface="Calibri" panose="020F0502020204030204" pitchFamily="34" charset="0"/>
                  </a:rPr>
                  <a:t>έχει ομοιόμορφη κατανομή θετικού φορτίου ανά μονάδα μήκους </a:t>
                </a:r>
                <a14:m>
                  <m:oMath xmlns:m="http://schemas.openxmlformats.org/officeDocument/2006/math">
                    <m:r>
                      <a:rPr lang="el-GR" sz="1800" i="1" dirty="0" smtClean="0">
                        <a:latin typeface="Cambria Math" panose="02040503050406030204" pitchFamily="18" charset="0"/>
                        <a:cs typeface="Calibri" panose="020F0502020204030204" pitchFamily="34" charset="0"/>
                      </a:rPr>
                      <m:t>𝜆</m:t>
                    </m:r>
                  </m:oMath>
                </a14:m>
                <a:r>
                  <a:rPr lang="el-GR" sz="1800" dirty="0">
                    <a:latin typeface="Calibri" panose="020F0502020204030204" pitchFamily="34" charset="0"/>
                    <a:cs typeface="Calibri" panose="020F0502020204030204" pitchFamily="34" charset="0"/>
                  </a:rPr>
                  <a:t> και συνολικό φορτίο </a:t>
                </a:r>
                <a14:m>
                  <m:oMath xmlns:m="http://schemas.openxmlformats.org/officeDocument/2006/math">
                    <m:r>
                      <a:rPr lang="en-US" sz="1800" i="1" dirty="0" smtClean="0">
                        <a:latin typeface="Cambria Math" panose="02040503050406030204" pitchFamily="18" charset="0"/>
                      </a:rPr>
                      <m:t>𝑄</m:t>
                    </m:r>
                    <m:r>
                      <a:rPr lang="en-US" sz="1800" b="0" i="1" dirty="0" smtClean="0">
                        <a:latin typeface="Cambria Math" panose="02040503050406030204" pitchFamily="18" charset="0"/>
                      </a:rPr>
                      <m:t>&gt;0</m:t>
                    </m:r>
                  </m:oMath>
                </a14:m>
                <a:r>
                  <a:rPr lang="en-US" sz="1800" dirty="0">
                    <a:latin typeface="Calibri" panose="020F0502020204030204" pitchFamily="34" charset="0"/>
                    <a:cs typeface="Calibri" panose="020F0502020204030204" pitchFamily="34" charset="0"/>
                  </a:rPr>
                  <a:t>.</a:t>
                </a:r>
                <a:r>
                  <a:rPr lang="el-GR" sz="1800" dirty="0">
                    <a:latin typeface="Calibri" panose="020F0502020204030204" pitchFamily="34" charset="0"/>
                    <a:cs typeface="Calibri" panose="020F0502020204030204" pitchFamily="34" charset="0"/>
                  </a:rPr>
                  <a:t> Βρείτε το ηλεκτρικό πεδίο στο σημείο </a:t>
                </a:r>
                <a:r>
                  <a:rPr lang="en-US" sz="1800" dirty="0">
                    <a:latin typeface="Calibri" panose="020F0502020204030204" pitchFamily="34" charset="0"/>
                    <a:cs typeface="Calibri" panose="020F0502020204030204" pitchFamily="34" charset="0"/>
                  </a:rPr>
                  <a:t>P</a:t>
                </a:r>
                <a:r>
                  <a:rPr lang="el-GR" sz="1800" dirty="0">
                    <a:latin typeface="Calibri" panose="020F0502020204030204" pitchFamily="34" charset="0"/>
                    <a:cs typeface="Calibri" panose="020F0502020204030204" pitchFamily="34" charset="0"/>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48449" cy="4569730"/>
              </a:xfrm>
              <a:blipFill rotWithShape="0">
                <a:blip r:embed="rId3"/>
                <a:stretch>
                  <a:fillRect t="-1067"/>
                </a:stretch>
              </a:blipFill>
            </p:spPr>
            <p:txBody>
              <a:bodyPr/>
              <a:lstStyle/>
              <a:p>
                <a:r>
                  <a:rPr lang="el-GR">
                    <a:noFill/>
                  </a:rPr>
                  <a:t> </a:t>
                </a:r>
              </a:p>
            </p:txBody>
          </p:sp>
        </mc:Fallback>
      </mc:AlternateContent>
      <p:pic>
        <p:nvPicPr>
          <p:cNvPr id="6" name="Picture 5"/>
          <p:cNvPicPr>
            <a:picLocks noChangeAspect="1"/>
          </p:cNvPicPr>
          <p:nvPr/>
        </p:nvPicPr>
        <p:blipFill>
          <a:blip r:embed="rId4"/>
          <a:stretch>
            <a:fillRect/>
          </a:stretch>
        </p:blipFill>
        <p:spPr>
          <a:xfrm>
            <a:off x="5666216" y="2438400"/>
            <a:ext cx="3020583" cy="3381375"/>
          </a:xfrm>
          <a:prstGeom prst="rect">
            <a:avLst/>
          </a:prstGeom>
        </p:spPr>
      </p:pic>
      <mc:AlternateContent xmlns:mc="http://schemas.openxmlformats.org/markup-compatibility/2006" xmlns:p14="http://schemas.microsoft.com/office/powerpoint/2010/main">
        <mc:Choice Requires="p14">
          <p:contentPart p14:bwMode="auto" r:id="rId5">
            <p14:nvContentPartPr>
              <p14:cNvPr id="7" name="Ink 6"/>
              <p14:cNvContentPartPr/>
              <p14:nvPr/>
            </p14:nvContentPartPr>
            <p14:xfrm>
              <a:off x="586440" y="2639880"/>
              <a:ext cx="7520040" cy="3893400"/>
            </p14:xfrm>
          </p:contentPart>
        </mc:Choice>
        <mc:Fallback xmlns="">
          <p:pic>
            <p:nvPicPr>
              <p:cNvPr id="7" name="Ink 6"/>
              <p:cNvPicPr/>
              <p:nvPr/>
            </p:nvPicPr>
            <p:blipFill>
              <a:blip r:embed="rId7"/>
              <a:stretch>
                <a:fillRect/>
              </a:stretch>
            </p:blipFill>
            <p:spPr>
              <a:xfrm>
                <a:off x="578520" y="2629080"/>
                <a:ext cx="7538760" cy="3914640"/>
              </a:xfrm>
              <a:prstGeom prst="rect">
                <a:avLst/>
              </a:prstGeom>
            </p:spPr>
          </p:pic>
        </mc:Fallback>
      </mc:AlternateContent>
    </p:spTree>
    <p:extLst>
      <p:ext uri="{BB962C8B-B14F-4D97-AF65-F5344CB8AC3E}">
        <p14:creationId xmlns:p14="http://schemas.microsoft.com/office/powerpoint/2010/main" val="21281625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2">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heme2" id="{F59B2DC8-A3E7-4453-8315-234A1287D304}" vid="{D5D3A880-CF44-472C-81E8-0C05555475B2}"/>
    </a:ext>
  </a:extLst>
</a:theme>
</file>

<file path=ppt/theme/theme2.xml><?xml version="1.0" encoding="utf-8"?>
<a:theme xmlns:a="http://schemas.openxmlformats.org/drawingml/2006/main" name="1_Theme2">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heme2" id="{F59B2DC8-A3E7-4453-8315-234A1287D304}" vid="{D5D3A880-CF44-472C-81E8-0C05555475B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9618</TotalTime>
  <Words>1023</Words>
  <Application>Microsoft Office PowerPoint</Application>
  <PresentationFormat>On-screen Show (4:3)</PresentationFormat>
  <Paragraphs>182</Paragraphs>
  <Slides>37</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37</vt:i4>
      </vt:variant>
    </vt:vector>
  </HeadingPairs>
  <TitlesOfParts>
    <vt:vector size="44" baseType="lpstr">
      <vt:lpstr>Calibri</vt:lpstr>
      <vt:lpstr>Cambria</vt:lpstr>
      <vt:lpstr>Cambria Math</vt:lpstr>
      <vt:lpstr>Wingdings</vt:lpstr>
      <vt:lpstr>Wingdings 2</vt:lpstr>
      <vt:lpstr>Theme2</vt:lpstr>
      <vt:lpstr>1_Theme2</vt:lpstr>
      <vt:lpstr>PowerPoint Presentation</vt:lpstr>
      <vt:lpstr>Reminder…</vt:lpstr>
      <vt:lpstr>Φυσική για Μηχανικούς</vt:lpstr>
      <vt:lpstr>Φυσική για Μηχανικούς</vt:lpstr>
      <vt:lpstr>Ηλεκτρικά Πεδία (επανάληψη…)</vt:lpstr>
      <vt:lpstr>Ηλεκτρικά Πεδία (επανάληψη…)</vt:lpstr>
      <vt:lpstr>Ηλεκτρικά Πεδία (επανάληψη…)</vt:lpstr>
      <vt:lpstr>Ηλεκτρικά Πεδία (επανάληψη…)</vt:lpstr>
      <vt:lpstr>Ηλεκτρικά Πεδία (επανάληψη…)</vt:lpstr>
      <vt:lpstr>Ηλεκτρικά Πεδία (επανάληψη…)</vt:lpstr>
      <vt:lpstr>Ηλεκτρικά Πεδία (επανάληψη…)</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Τέλος Διάλεξης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Φυσική για Μηχανικούς</dc:title>
  <dc:creator>George Kafentzis</dc:creator>
  <cp:lastModifiedBy>Anna Sfakianaki</cp:lastModifiedBy>
  <cp:revision>940</cp:revision>
  <cp:lastPrinted>2019-11-14T08:09:52Z</cp:lastPrinted>
  <dcterms:created xsi:type="dcterms:W3CDTF">2006-08-16T00:00:00Z</dcterms:created>
  <dcterms:modified xsi:type="dcterms:W3CDTF">2023-12-06T10:50:12Z</dcterms:modified>
  <cp:contentStatus/>
</cp:coreProperties>
</file>